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ink/ink2.xml" ContentType="application/inkml+xml"/>
  <Override PartName="/ppt/notesSlides/notesSlide27.xml" ContentType="application/vnd.openxmlformats-officedocument.presentationml.notesSlide+xml"/>
  <Override PartName="/ppt/ink/ink3.xml" ContentType="application/inkml+xml"/>
  <Override PartName="/ppt/notesSlides/notesSlide28.xml" ContentType="application/vnd.openxmlformats-officedocument.presentationml.notesSlide+xml"/>
  <Override PartName="/ppt/ink/ink4.xml" ContentType="application/inkml+xml"/>
  <Override PartName="/ppt/ink/ink5.xml" ContentType="application/inkml+xml"/>
  <Override PartName="/ppt/notesSlides/notesSlide29.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31.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34.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79.xml" ContentType="application/inkml+xml"/>
  <Override PartName="/ppt/ink/ink180.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93" r:id="rId2"/>
  </p:sldMasterIdLst>
  <p:notesMasterIdLst>
    <p:notesMasterId r:id="rId162"/>
  </p:notesMasterIdLst>
  <p:handoutMasterIdLst>
    <p:handoutMasterId r:id="rId163"/>
  </p:handoutMasterIdLst>
  <p:sldIdLst>
    <p:sldId id="2183" r:id="rId3"/>
    <p:sldId id="973" r:id="rId4"/>
    <p:sldId id="2188" r:id="rId5"/>
    <p:sldId id="2170" r:id="rId6"/>
    <p:sldId id="2172" r:id="rId7"/>
    <p:sldId id="2174" r:id="rId8"/>
    <p:sldId id="2169" r:id="rId9"/>
    <p:sldId id="2182" r:id="rId10"/>
    <p:sldId id="695" r:id="rId11"/>
    <p:sldId id="1562" r:id="rId12"/>
    <p:sldId id="2168" r:id="rId13"/>
    <p:sldId id="2191" r:id="rId14"/>
    <p:sldId id="1613" r:id="rId15"/>
    <p:sldId id="1614" r:id="rId16"/>
    <p:sldId id="1611" r:id="rId17"/>
    <p:sldId id="2157" r:id="rId18"/>
    <p:sldId id="1612" r:id="rId19"/>
    <p:sldId id="1615" r:id="rId20"/>
    <p:sldId id="1621" r:id="rId21"/>
    <p:sldId id="1847" r:id="rId22"/>
    <p:sldId id="1809" r:id="rId23"/>
    <p:sldId id="1776" r:id="rId24"/>
    <p:sldId id="1777" r:id="rId25"/>
    <p:sldId id="1763" r:id="rId26"/>
    <p:sldId id="1778" r:id="rId27"/>
    <p:sldId id="1779" r:id="rId28"/>
    <p:sldId id="1780" r:id="rId29"/>
    <p:sldId id="1781" r:id="rId30"/>
    <p:sldId id="1782" r:id="rId31"/>
    <p:sldId id="1783" r:id="rId32"/>
    <p:sldId id="1784" r:id="rId33"/>
    <p:sldId id="1785" r:id="rId34"/>
    <p:sldId id="1786" r:id="rId35"/>
    <p:sldId id="1787" r:id="rId36"/>
    <p:sldId id="1788" r:id="rId37"/>
    <p:sldId id="1766" r:id="rId38"/>
    <p:sldId id="1790" r:id="rId39"/>
    <p:sldId id="1791" r:id="rId40"/>
    <p:sldId id="1792" r:id="rId41"/>
    <p:sldId id="1793" r:id="rId42"/>
    <p:sldId id="1794" r:id="rId43"/>
    <p:sldId id="1795" r:id="rId44"/>
    <p:sldId id="1796" r:id="rId45"/>
    <p:sldId id="1797" r:id="rId46"/>
    <p:sldId id="1798" r:id="rId47"/>
    <p:sldId id="1799" r:id="rId48"/>
    <p:sldId id="1800" r:id="rId49"/>
    <p:sldId id="1801" r:id="rId50"/>
    <p:sldId id="1802" r:id="rId51"/>
    <p:sldId id="1803" r:id="rId52"/>
    <p:sldId id="1804" r:id="rId53"/>
    <p:sldId id="1805" r:id="rId54"/>
    <p:sldId id="1806" r:id="rId55"/>
    <p:sldId id="1807" r:id="rId56"/>
    <p:sldId id="2161" r:id="rId57"/>
    <p:sldId id="1769" r:id="rId58"/>
    <p:sldId id="1767" r:id="rId59"/>
    <p:sldId id="1738" r:id="rId60"/>
    <p:sldId id="1606" r:id="rId61"/>
    <p:sldId id="1816" r:id="rId62"/>
    <p:sldId id="1817" r:id="rId63"/>
    <p:sldId id="1622" r:id="rId64"/>
    <p:sldId id="1818" r:id="rId65"/>
    <p:sldId id="1819" r:id="rId66"/>
    <p:sldId id="1820" r:id="rId67"/>
    <p:sldId id="1821" r:id="rId68"/>
    <p:sldId id="1815" r:id="rId69"/>
    <p:sldId id="1848" r:id="rId70"/>
    <p:sldId id="1774" r:id="rId71"/>
    <p:sldId id="1721" r:id="rId72"/>
    <p:sldId id="1748" r:id="rId73"/>
    <p:sldId id="1724" r:id="rId74"/>
    <p:sldId id="1722" r:id="rId75"/>
    <p:sldId id="1744" r:id="rId76"/>
    <p:sldId id="1725" r:id="rId77"/>
    <p:sldId id="1726" r:id="rId78"/>
    <p:sldId id="1743" r:id="rId79"/>
    <p:sldId id="1742" r:id="rId80"/>
    <p:sldId id="1746" r:id="rId81"/>
    <p:sldId id="1727" r:id="rId82"/>
    <p:sldId id="1729" r:id="rId83"/>
    <p:sldId id="1849" r:id="rId84"/>
    <p:sldId id="1730" r:id="rId85"/>
    <p:sldId id="1758" r:id="rId86"/>
    <p:sldId id="2186" r:id="rId87"/>
    <p:sldId id="2187" r:id="rId88"/>
    <p:sldId id="1835" r:id="rId89"/>
    <p:sldId id="1836" r:id="rId90"/>
    <p:sldId id="2177" r:id="rId91"/>
    <p:sldId id="2176" r:id="rId92"/>
    <p:sldId id="1824" r:id="rId93"/>
    <p:sldId id="1750" r:id="rId94"/>
    <p:sldId id="1752" r:id="rId95"/>
    <p:sldId id="1623" r:id="rId96"/>
    <p:sldId id="2192" r:id="rId97"/>
    <p:sldId id="1669" r:id="rId98"/>
    <p:sldId id="1771" r:id="rId99"/>
    <p:sldId id="1839" r:id="rId100"/>
    <p:sldId id="1660" r:id="rId101"/>
    <p:sldId id="1658" r:id="rId102"/>
    <p:sldId id="1664" r:id="rId103"/>
    <p:sldId id="1665" r:id="rId104"/>
    <p:sldId id="1666" r:id="rId105"/>
    <p:sldId id="1667" r:id="rId106"/>
    <p:sldId id="1668" r:id="rId107"/>
    <p:sldId id="2164" r:id="rId108"/>
    <p:sldId id="1715" r:id="rId109"/>
    <p:sldId id="1671" r:id="rId110"/>
    <p:sldId id="1670" r:id="rId111"/>
    <p:sldId id="1672" r:id="rId112"/>
    <p:sldId id="1673" r:id="rId113"/>
    <p:sldId id="1675" r:id="rId114"/>
    <p:sldId id="1676" r:id="rId115"/>
    <p:sldId id="1677" r:id="rId116"/>
    <p:sldId id="1679" r:id="rId117"/>
    <p:sldId id="1680" r:id="rId118"/>
    <p:sldId id="1681" r:id="rId119"/>
    <p:sldId id="1683" r:id="rId120"/>
    <p:sldId id="1684" r:id="rId121"/>
    <p:sldId id="1685" r:id="rId122"/>
    <p:sldId id="1852" r:id="rId123"/>
    <p:sldId id="1850" r:id="rId124"/>
    <p:sldId id="1841" r:id="rId125"/>
    <p:sldId id="1842" r:id="rId126"/>
    <p:sldId id="1843" r:id="rId127"/>
    <p:sldId id="1851" r:id="rId128"/>
    <p:sldId id="1655" r:id="rId129"/>
    <p:sldId id="1740" r:id="rId130"/>
    <p:sldId id="1770" r:id="rId131"/>
    <p:sldId id="1830" r:id="rId132"/>
    <p:sldId id="1646" r:id="rId133"/>
    <p:sldId id="1690" r:id="rId134"/>
    <p:sldId id="1691" r:id="rId135"/>
    <p:sldId id="1705" r:id="rId136"/>
    <p:sldId id="1706" r:id="rId137"/>
    <p:sldId id="2189" r:id="rId138"/>
    <p:sldId id="1707" r:id="rId139"/>
    <p:sldId id="1708" r:id="rId140"/>
    <p:sldId id="1918" r:id="rId141"/>
    <p:sldId id="1854" r:id="rId142"/>
    <p:sldId id="1920" r:id="rId143"/>
    <p:sldId id="2155" r:id="rId144"/>
    <p:sldId id="2154" r:id="rId145"/>
    <p:sldId id="913" r:id="rId146"/>
    <p:sldId id="1686" r:id="rId147"/>
    <p:sldId id="1687" r:id="rId148"/>
    <p:sldId id="1688" r:id="rId149"/>
    <p:sldId id="1846" r:id="rId150"/>
    <p:sldId id="2146" r:id="rId151"/>
    <p:sldId id="2148" r:id="rId152"/>
    <p:sldId id="2149" r:id="rId153"/>
    <p:sldId id="2150" r:id="rId154"/>
    <p:sldId id="1718" r:id="rId155"/>
    <p:sldId id="2159" r:id="rId156"/>
    <p:sldId id="2190" r:id="rId157"/>
    <p:sldId id="952" r:id="rId158"/>
    <p:sldId id="1689" r:id="rId159"/>
    <p:sldId id="1717" r:id="rId160"/>
    <p:sldId id="2179" r:id="rId161"/>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87"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MP" initials="GUMP" lastIdx="3" clrIdx="0">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AEA8"/>
    <a:srgbClr val="324A7A"/>
    <a:srgbClr val="2D2D8A"/>
    <a:srgbClr val="2E81B4"/>
    <a:srgbClr val="99CCFF"/>
    <a:srgbClr val="004D8D"/>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8779" autoAdjust="0"/>
  </p:normalViewPr>
  <p:slideViewPr>
    <p:cSldViewPr>
      <p:cViewPr varScale="1">
        <p:scale>
          <a:sx n="78" d="100"/>
          <a:sy n="78" d="100"/>
        </p:scale>
        <p:origin x="1698" y="78"/>
      </p:cViewPr>
      <p:guideLst>
        <p:guide orient="horz" pos="4110"/>
        <p:guide pos="801"/>
        <p:guide pos="7287"/>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handoutMaster" Target="handoutMasters/handout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2.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3.bin"/></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4.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5.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6.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获奖者国籍</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(2).xls]Sheet1'!$A$2:$A$11</c:f>
              <c:strCache>
                <c:ptCount val="10"/>
                <c:pt idx="0">
                  <c:v>美国</c:v>
                </c:pt>
                <c:pt idx="1">
                  <c:v>英国</c:v>
                </c:pt>
                <c:pt idx="2">
                  <c:v>以色列</c:v>
                </c:pt>
                <c:pt idx="3">
                  <c:v>挪威</c:v>
                </c:pt>
                <c:pt idx="4">
                  <c:v>加拿大</c:v>
                </c:pt>
                <c:pt idx="5">
                  <c:v>荷兰</c:v>
                </c:pt>
                <c:pt idx="6">
                  <c:v>德国</c:v>
                </c:pt>
                <c:pt idx="7">
                  <c:v>瑞士</c:v>
                </c:pt>
                <c:pt idx="8">
                  <c:v>丹麦</c:v>
                </c:pt>
                <c:pt idx="9">
                  <c:v>法国</c:v>
                </c:pt>
              </c:strCache>
            </c:strRef>
          </c:cat>
          <c:val>
            <c:numRef>
              <c:f>'[新建 Microsoft Excel 97-2003 工作表 (2).xls]Sheet1'!$B$2:$B$11</c:f>
              <c:numCache>
                <c:formatCode>General</c:formatCode>
                <c:ptCount val="10"/>
                <c:pt idx="0">
                  <c:v>45</c:v>
                </c:pt>
                <c:pt idx="1">
                  <c:v>7</c:v>
                </c:pt>
                <c:pt idx="2">
                  <c:v>4</c:v>
                </c:pt>
                <c:pt idx="3">
                  <c:v>2</c:v>
                </c:pt>
                <c:pt idx="4">
                  <c:v>2</c:v>
                </c:pt>
                <c:pt idx="5">
                  <c:v>1</c:v>
                </c:pt>
                <c:pt idx="6">
                  <c:v>1</c:v>
                </c:pt>
                <c:pt idx="7">
                  <c:v>1</c:v>
                </c:pt>
                <c:pt idx="8">
                  <c:v>1</c:v>
                </c:pt>
                <c:pt idx="9">
                  <c:v>1</c:v>
                </c:pt>
              </c:numCache>
            </c:numRef>
          </c:val>
          <c:extLst>
            <c:ext xmlns:c16="http://schemas.microsoft.com/office/drawing/2014/chart" uri="{C3380CC4-5D6E-409C-BE32-E72D297353CC}">
              <c16:uniqueId val="{00000000-B9C0-4FBE-A2EF-EA9951FB522D}"/>
            </c:ext>
          </c:extLst>
        </c:ser>
        <c:dLbls>
          <c:showLegendKey val="0"/>
          <c:showVal val="0"/>
          <c:showCatName val="0"/>
          <c:showSerName val="0"/>
          <c:showPercent val="0"/>
          <c:showBubbleSize val="0"/>
        </c:dLbls>
        <c:gapWidth val="219"/>
        <c:overlap val="-27"/>
        <c:axId val="388268822"/>
        <c:axId val="627523168"/>
      </c:barChart>
      <c:catAx>
        <c:axId val="38826882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627523168"/>
        <c:crosses val="autoZero"/>
        <c:auto val="1"/>
        <c:lblAlgn val="ctr"/>
        <c:lblOffset val="100"/>
        <c:noMultiLvlLbl val="0"/>
      </c:catAx>
      <c:valAx>
        <c:axId val="627523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38826882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获奖者最终学历</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(2).xls]Sheet2'!$A$1:$A$3</c:f>
              <c:strCache>
                <c:ptCount val="3"/>
                <c:pt idx="0">
                  <c:v>本科生</c:v>
                </c:pt>
                <c:pt idx="1">
                  <c:v>硕士研究生</c:v>
                </c:pt>
                <c:pt idx="2">
                  <c:v>博士研究生</c:v>
                </c:pt>
              </c:strCache>
            </c:strRef>
          </c:cat>
          <c:val>
            <c:numRef>
              <c:f>'[新建 Microsoft Excel 97-2003 工作表 (2).xls]Sheet2'!$B$1:$B$3</c:f>
              <c:numCache>
                <c:formatCode>General</c:formatCode>
                <c:ptCount val="3"/>
                <c:pt idx="0">
                  <c:v>5</c:v>
                </c:pt>
                <c:pt idx="1">
                  <c:v>8</c:v>
                </c:pt>
                <c:pt idx="2">
                  <c:v>52</c:v>
                </c:pt>
              </c:numCache>
            </c:numRef>
          </c:val>
          <c:extLst>
            <c:ext xmlns:c16="http://schemas.microsoft.com/office/drawing/2014/chart" uri="{C3380CC4-5D6E-409C-BE32-E72D297353CC}">
              <c16:uniqueId val="{00000000-AB25-45A1-9223-9C710F7C3AF7}"/>
            </c:ext>
          </c:extLst>
        </c:ser>
        <c:dLbls>
          <c:showLegendKey val="0"/>
          <c:showVal val="0"/>
          <c:showCatName val="0"/>
          <c:showSerName val="0"/>
          <c:showPercent val="0"/>
          <c:showBubbleSize val="0"/>
        </c:dLbls>
        <c:gapWidth val="219"/>
        <c:overlap val="-27"/>
        <c:axId val="19409121"/>
        <c:axId val="146782667"/>
      </c:barChart>
      <c:catAx>
        <c:axId val="1940912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46782667"/>
        <c:crosses val="autoZero"/>
        <c:auto val="1"/>
        <c:lblAlgn val="ctr"/>
        <c:lblOffset val="100"/>
        <c:noMultiLvlLbl val="0"/>
      </c:catAx>
      <c:valAx>
        <c:axId val="1467826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9409121"/>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获奖者第一学历专业</a:t>
            </a:r>
          </a:p>
        </c:rich>
      </c:tx>
      <c:layout>
        <c:manualLayout>
          <c:xMode val="edge"/>
          <c:yMode val="edge"/>
          <c:x val="0.26425966447848298"/>
          <c:y val="2.3391812865497099E-2"/>
        </c:manualLayout>
      </c:layout>
      <c:overlay val="0"/>
      <c:spPr>
        <a:noFill/>
        <a:ln>
          <a:noFill/>
        </a:ln>
        <a:effectLst/>
      </c:spPr>
      <c:txPr>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(2).xls]Sheet3'!$A$1:$A$8</c:f>
              <c:strCache>
                <c:ptCount val="8"/>
                <c:pt idx="0">
                  <c:v>数学</c:v>
                </c:pt>
                <c:pt idx="1">
                  <c:v>物理学</c:v>
                </c:pt>
                <c:pt idx="2">
                  <c:v>电气工程</c:v>
                </c:pt>
                <c:pt idx="3">
                  <c:v>计算机科学</c:v>
                </c:pt>
                <c:pt idx="4">
                  <c:v>机械工程/科学工程</c:v>
                </c:pt>
                <c:pt idx="5">
                  <c:v>化学/生物学</c:v>
                </c:pt>
                <c:pt idx="6">
                  <c:v>文学</c:v>
                </c:pt>
                <c:pt idx="7">
                  <c:v>其他(教育、天文、政治)</c:v>
                </c:pt>
              </c:strCache>
            </c:strRef>
          </c:cat>
          <c:val>
            <c:numRef>
              <c:f>'[新建 Microsoft Excel 97-2003 工作表 (2).xls]Sheet3'!$B$1:$B$8</c:f>
              <c:numCache>
                <c:formatCode>General</c:formatCode>
                <c:ptCount val="8"/>
                <c:pt idx="0">
                  <c:v>29</c:v>
                </c:pt>
                <c:pt idx="1">
                  <c:v>10</c:v>
                </c:pt>
                <c:pt idx="2">
                  <c:v>10</c:v>
                </c:pt>
                <c:pt idx="3">
                  <c:v>6</c:v>
                </c:pt>
                <c:pt idx="4">
                  <c:v>3</c:v>
                </c:pt>
                <c:pt idx="5">
                  <c:v>2</c:v>
                </c:pt>
                <c:pt idx="6">
                  <c:v>3</c:v>
                </c:pt>
                <c:pt idx="7">
                  <c:v>2</c:v>
                </c:pt>
              </c:numCache>
            </c:numRef>
          </c:val>
          <c:extLst>
            <c:ext xmlns:c16="http://schemas.microsoft.com/office/drawing/2014/chart" uri="{C3380CC4-5D6E-409C-BE32-E72D297353CC}">
              <c16:uniqueId val="{00000000-DA45-4BA5-A131-FDD4BCF995A2}"/>
            </c:ext>
          </c:extLst>
        </c:ser>
        <c:dLbls>
          <c:showLegendKey val="0"/>
          <c:showVal val="0"/>
          <c:showCatName val="0"/>
          <c:showSerName val="0"/>
          <c:showPercent val="0"/>
          <c:showBubbleSize val="0"/>
        </c:dLbls>
        <c:gapWidth val="219"/>
        <c:overlap val="-27"/>
        <c:axId val="931088906"/>
        <c:axId val="332467671"/>
      </c:barChart>
      <c:catAx>
        <c:axId val="93108890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32467671"/>
        <c:crosses val="autoZero"/>
        <c:auto val="1"/>
        <c:lblAlgn val="ctr"/>
        <c:lblOffset val="100"/>
        <c:noMultiLvlLbl val="0"/>
      </c:catAx>
      <c:valAx>
        <c:axId val="3324676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93108890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图灵奖分布专业领域</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(2).xls]Sheet4'!$A$1:$A$6</c:f>
              <c:strCache>
                <c:ptCount val="6"/>
                <c:pt idx="0">
                  <c:v>算法与理论</c:v>
                </c:pt>
                <c:pt idx="1">
                  <c:v>程序设计(语言)</c:v>
                </c:pt>
                <c:pt idx="2">
                  <c:v>系统结构</c:v>
                </c:pt>
                <c:pt idx="3">
                  <c:v>人工智能</c:v>
                </c:pt>
                <c:pt idx="4">
                  <c:v>数据库理论</c:v>
                </c:pt>
                <c:pt idx="5">
                  <c:v>网络与安全</c:v>
                </c:pt>
              </c:strCache>
            </c:strRef>
          </c:cat>
          <c:val>
            <c:numRef>
              <c:f>'[新建 Microsoft Excel 97-2003 工作表 (2).xls]Sheet4'!$B$1:$B$6</c:f>
              <c:numCache>
                <c:formatCode>General</c:formatCode>
                <c:ptCount val="6"/>
                <c:pt idx="0">
                  <c:v>24</c:v>
                </c:pt>
                <c:pt idx="1">
                  <c:v>12</c:v>
                </c:pt>
                <c:pt idx="2">
                  <c:v>9</c:v>
                </c:pt>
                <c:pt idx="3">
                  <c:v>7</c:v>
                </c:pt>
                <c:pt idx="4">
                  <c:v>4</c:v>
                </c:pt>
                <c:pt idx="5">
                  <c:v>9</c:v>
                </c:pt>
              </c:numCache>
            </c:numRef>
          </c:val>
          <c:extLst>
            <c:ext xmlns:c16="http://schemas.microsoft.com/office/drawing/2014/chart" uri="{C3380CC4-5D6E-409C-BE32-E72D297353CC}">
              <c16:uniqueId val="{00000000-1157-431B-962A-FC07CA1C1511}"/>
            </c:ext>
          </c:extLst>
        </c:ser>
        <c:dLbls>
          <c:showLegendKey val="0"/>
          <c:showVal val="0"/>
          <c:showCatName val="0"/>
          <c:showSerName val="0"/>
          <c:showPercent val="0"/>
          <c:showBubbleSize val="0"/>
        </c:dLbls>
        <c:gapWidth val="219"/>
        <c:overlap val="-27"/>
        <c:axId val="967564836"/>
        <c:axId val="156439644"/>
      </c:barChart>
      <c:catAx>
        <c:axId val="9675648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6439644"/>
        <c:crosses val="autoZero"/>
        <c:auto val="1"/>
        <c:lblAlgn val="ctr"/>
        <c:lblOffset val="100"/>
        <c:noMultiLvlLbl val="0"/>
      </c:catAx>
      <c:valAx>
        <c:axId val="1564396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6756483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获奖者作出突出贡献的年龄分布</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(2).xls]Sheet5'!$A$1:$A$4</c:f>
              <c:strCache>
                <c:ptCount val="4"/>
                <c:pt idx="0">
                  <c:v>20-29岁</c:v>
                </c:pt>
                <c:pt idx="1">
                  <c:v>30-39岁</c:v>
                </c:pt>
                <c:pt idx="2">
                  <c:v>40-49岁</c:v>
                </c:pt>
                <c:pt idx="3">
                  <c:v>50岁以上</c:v>
                </c:pt>
              </c:strCache>
            </c:strRef>
          </c:cat>
          <c:val>
            <c:numRef>
              <c:f>'[新建 Microsoft Excel 97-2003 工作表 (2).xls]Sheet5'!$B$1:$B$4</c:f>
              <c:numCache>
                <c:formatCode>General</c:formatCode>
                <c:ptCount val="4"/>
                <c:pt idx="0">
                  <c:v>11</c:v>
                </c:pt>
                <c:pt idx="1">
                  <c:v>44</c:v>
                </c:pt>
                <c:pt idx="2">
                  <c:v>10</c:v>
                </c:pt>
                <c:pt idx="3">
                  <c:v>0</c:v>
                </c:pt>
              </c:numCache>
            </c:numRef>
          </c:val>
          <c:extLst>
            <c:ext xmlns:c16="http://schemas.microsoft.com/office/drawing/2014/chart" uri="{C3380CC4-5D6E-409C-BE32-E72D297353CC}">
              <c16:uniqueId val="{00000000-D5BE-40D6-B4B2-C162F3ABBE9A}"/>
            </c:ext>
          </c:extLst>
        </c:ser>
        <c:dLbls>
          <c:showLegendKey val="0"/>
          <c:showVal val="0"/>
          <c:showCatName val="0"/>
          <c:showSerName val="0"/>
          <c:showPercent val="0"/>
          <c:showBubbleSize val="0"/>
        </c:dLbls>
        <c:gapWidth val="219"/>
        <c:overlap val="-27"/>
        <c:axId val="571144085"/>
        <c:axId val="321679890"/>
      </c:barChart>
      <c:catAx>
        <c:axId val="57114408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21679890"/>
        <c:crosses val="autoZero"/>
        <c:auto val="1"/>
        <c:lblAlgn val="ctr"/>
        <c:lblOffset val="100"/>
        <c:noMultiLvlLbl val="0"/>
      </c:catAx>
      <c:valAx>
        <c:axId val="32167989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71144085"/>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2025-06-17</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43:58.907"/>
    </inkml:context>
    <inkml:brush xml:id="br0">
      <inkml:brushProperty name="width" value="0.05" units="cm"/>
      <inkml:brushProperty name="height" value="0.05" units="cm"/>
    </inkml:brush>
  </inkml:definitions>
  <inkml:trace contextRef="#ctx0" brushRef="#br0">2373 1162 14896 0 0,'0'0'1240'0'0,"-2"0"-1210"0"0,-12 6-397 0 0,11-5 414 0 0,1 0 0 0 0,-1 0 1 0 0,0 0-1 0 0,0 0 0 0 0,0 0 0 0 0,0 0 0 0 0,0-1 0 0 0,-6 0 1 0 0,-43 0 874 0 0,-68 1 3029 0 0,47 13-1977 0 0,-51 5-592 0 0,109-17-1460 0 0,-127 17-113 0 0,69-10 190 0 0,3 0-11 0 0,-272 40-360 0 0,305-43 383 0 0,0-1-1 0 0,-47-1 1 0 0,62-4 281 0 0,0-1 0 0 0,0-2 0 0 0,0 0 0 0 0,0-1 0 0 0,-25-9 0 0 0,-115-35 284 0 0,-85-27-576 0 0,227 70-51 0 0,0-2 0 0 0,0 0 1 0 0,1-1-1 0 0,0-1 0 0 0,-33-22 0 0 0,21 11 296 0 0,-63-30-1 0 0,85 45-189 0 0,0 0-1 0 0,-14-12 1 0 0,14 10 2 0 0,0 0 1 0 0,-12-6-1 0 0,1 3-3 0 0,1 0 0 0 0,0-1 0 0 0,1-2-1 0 0,1 1 1 0 0,-21-21 0 0 0,26 19-117 0 0,0 1 1 0 0,1-2-1 0 0,1 0 1 0 0,1 0-1 0 0,0-1 1 0 0,1 0-1 0 0,1 0 1 0 0,-7-20-1 0 0,12 31-18 0 0,0 1 70 0 0,1 1 0 0 0,0-1-1 0 0,-1 1 1 0 0,1-1 0 0 0,0 0 0 0 0,1 0 0 0 0,-1 1 0 0 0,1-1 0 0 0,0 0 0 0 0,0 0 0 0 0,0-4 0 0 0,3-7-183 0 0,-3 11 155 0 0,1 1 1 0 0,0-1-1 0 0,-1 1 0 0 0,1-1 1 0 0,1 1-1 0 0,2-7 1 0 0,4-5 56 0 0,-3 6 26 0 0,-1 0 0 0 0,1 1 0 0 0,1-1 0 0 0,-1 1 0 0 0,1 1 0 0 0,1-1 0 0 0,0 1 0 0 0,12-11 0 0 0,3 3-68 0 0,3-2-107 0 0,0-1 1 0 0,36-35-1 0 0,-35 26-1 0 0,0 2-1 0 0,2 0 0 0 0,33-21 1 0 0,-35 24 258 0 0,-21 18-94 0 0,0-1 1 0 0,1 1 0 0 0,-1 0 0 0 0,11-6 0 0 0,26-11-61 0 0,2 2 0 0 0,0 1-1 0 0,71-17 1 0 0,-81 30-146 0 0,49-3 1 0 0,4-1 111 0 0,37-5 8 0 0,-65 7 31 0 0,111 0-1 0 0,-39 4 18 0 0,278-2 619 0 0,-256 5-485 0 0,86 9-466 0 0,-158-9 36 0 0,219 4 41 0 0,-81-2 462 0 0,-122-3 221 0 0,108-4-160 0 0,-140 2-254 0 0,351-12-632 0 0,-150-4 722 0 0,13-3-36 0 0,-194 16-173 0 0,74-1 30 0 0,174-2 28 0 0,-73 4 42 0 0,17 0 75 0 0,33-7 386 0 0,-5 1-517 0 0,437 39-284 0 0,-643-21 350 0 0,76 9 93 0 0,-8 1-31 0 0,-66-8-53 0 0,75 5 86 0 0,-8 12 148 0 0,-16-1-91 0 0,4 1-394 0 0,-71-11 69 0 0,-43-7 298 0 0,1 1 0 0 0,-1 3 0 0 0,-1 1 1 0 0,79 37-1 0 0,-110-45-130 0 0,1 1-1 0 0,-2 0 1 0 0,1 0 0 0 0,-1 1 0 0 0,1 1-1 0 0,-2-1 1 0 0,1 2 0 0 0,-1-1-1 0 0,11 16 1 0 0,3 2 252 0 0,0-1-1 0 0,46 38 0 0 0,-51-47-113 0 0,-5-7-127 0 0,-1-1 0 0 0,2 0 0 0 0,20 11 1 0 0,-21-13 11 0 0,1 1 1 0 0,-1 0-1 0 0,19 17 1 0 0,11 13 113 0 0,-29-17 56 0 0,-8-11-116 0 0,-5-7-67 0 0,1 0 0 0 0,-1 0 0 0 0,1 1 0 0 0,-1-1 0 0 0,0 0 0 0 0,0 0 0 0 0,0 0 0 0 0,-1 0-1 0 0,1 0 1 0 0,0 1 0 0 0,-1-1 0 0 0,1 0 0 0 0,-1 0 0 0 0,0 0 0 0 0,0 0 0 0 0,0 0 0 0 0,-2 3 0 0 0,1 1 17 0 0,0-1 26 0 0,0-1-1 0 0,-1 0 1 0 0,1 0-1 0 0,-1 0 1 0 0,0 0 0 0 0,0 0-1 0 0,0 0 1 0 0,0-1-1 0 0,-1 1 1 0 0,-4 2-1 0 0,-5 4 116 0 0,-24 13 0 0 0,0-1 70 0 0,-48 34 221 0 0,-23 17 55 0 0,84-55-359 0 0,0 2 0 0 0,-26 27 0 0 0,45-41-148 0 0,-22 24-96 0 0,-1-1 0 0 0,-2-2 0 0 0,-51 38 0 0 0,-189 86 74 0 0,249-141 21 0 0,-302 140 0 0 0,192-105 251 0 0,69-27-75 0 0,-226 55 498 0 0,284-72-671 0 0,-149 41 114 0 0,81-26 45 0 0,-113 12-1 0 0,144-25-109 0 0,-77 4 96 0 0,-113 5 28 0 0,72-1-96 0 0,61-6-93 0 0,-105 3-9 0 0,158-8 26 0 0,-1 2-1 0 0,-79 13 1 0 0,59-5 179 0 0,-131 3 0 0 0,78-8-109 0 0,60 0-180 0 0,18-1-5 0 0,0-2-1 0 0,0-1 1 0 0,-64-8-1 0 0,71 1 69 0 0,-93-11-90 0 0,-33 8 197 0 0,-104-10 96 0 0,192 14-150 0 0,-102 4-1 0 0,31 2-12 0 0,-322-17 58 0 0,336 19-259 0 0,80-1-709 0 0,-61-4-1 0 0,60-2-6187 0 0,-1-6-2421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0:08.739"/>
    </inkml:context>
    <inkml:brush xml:id="br0">
      <inkml:brushProperty name="width" value="0.05" units="cm"/>
      <inkml:brushProperty name="height" value="0.05" units="cm"/>
    </inkml:brush>
  </inkml:definitions>
  <inkml:trace contextRef="#ctx0" brushRef="#br0">1 157 15896 0 0,'0'0'723'0'0,"11"-11"-2337"0"0,10-6 658 0 0,2 0 0 0 0,44-25 0 0 0,15 6 451 0 0,-67 31 430 0 0,1 1 0 0 0,23-4 0 0 0,-6 2 68 0 0,-12 2 282 0 0,0 1 1 0 0,-1 1 0 0 0,27 1-1 0 0,64 7 191 0 0,-53-2-445 0 0,56 6-25 0 0,79 2-261 0 0,37-8 862 0 0,-134-6-715 0 0,-30 0-33 0 0,164-2 44 0 0,-60-1 916 0 0,-36 10-423 0 0,-98-1 1130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8.603"/>
    </inkml:context>
    <inkml:brush xml:id="br0">
      <inkml:brushProperty name="width" value="0.05" units="cm"/>
      <inkml:brushProperty name="height" value="0.05" units="cm"/>
    </inkml:brush>
  </inkml:definitions>
  <inkml:trace contextRef="#ctx0" brushRef="#br0">1 1 21663 0 0,'0'0'934'0'0,"1"2"-766"0"0,0 1-185 0 0,0-1 1 0 0,0 0 0 0 0,1 1-1 0 0,-1-1 1 0 0,1 0-1 0 0,0 0 1 0 0,0 0 0 0 0,0 0-1 0 0,0 0 1 0 0,0 0-1 0 0,0 0 1 0 0,0-1 0 0 0,1 1-1 0 0,-1-1 1 0 0,1 0 0 0 0,2 2-1 0 0,7 2-204 0 0,1-1 1 0 0,16 4-1 0 0,8 3 68 0 0,10 7 801 0 0,1-2 0 0 0,92 19 0 0 0,-107-26-648 0 0,-28-8 0 0 0,0 1 0 0 0,-1-1 0 0 0,1 0 0 0 0,0 0 0 0 0,-1 0 0 0 0,1 0 0 0 0,0-1 0 0 0,0 0 0 0 0,8-1 0 0 0,31-8 0 0 0,-38 7 0 0 0,1 0 0 0 0,-1-1 0 0 0,11-6 0 0 0,-6 4 0 0 0,10-7 19 0 0,-15 8-123 0 0,0 0 1 0 0,1 1-1 0 0,-1 0 0 0 0,1 0 1 0 0,0 1-1 0 0,-1-1 0 0 0,11 0 1 0 0,-1-1 218 0 0,0 2 1 0 0,1 0-1 0 0,24 0 1 0 0,47 7-269 0 0,-61-2 603 0 0,29 7 1 0 0,-1 1-659 0 0,-49-10 310 0 0,-1 0-1 0 0,1 1 0 0 0,-1 0 0 0 0,1 0 0 0 0,5 3 1 0 0,9 4 965 0 0,-20-9-1084 0 0,0 0 0 0 0,0 0-1 0 0,0 0 1 0 0,0 1 0 0 0,1-1 0 0 0,-1 0 0 0 0,0 0-1 0 0,0 0 1 0 0,0 0 0 0 0,1 0 0 0 0,-1 0 0 0 0,0 0-1 0 0,0 0 1 0 0,0 0 0 0 0,1 0 0 0 0,-1 0 0 0 0,0 0-1 0 0,0 0 1 0 0,1 0 0 0 0,-1 0 0 0 0,0 0 0 0 0,0 0-1 0 0,0 0 1 0 0,1 0 0 0 0,-1 0 0 0 0,0 0 0 0 0,0 0-1 0 0,0 0 1 0 0,1-1 0 0 0,-1 1 0 0 0,0 0 0 0 0,0 0 0 0 0,0 0-1 0 0,0 0 1 0 0,1 0 0 0 0,-1-1 0 0 0,0 1 0 0 0,0 0-1 0 0,0 0 1 0 0,0 0 0 0 0,0 0 0 0 0,0-1 0 0 0,0 1-1 0 0,1 0 1 0 0,-1 0 0 0 0,0 0 0 0 0,0-1 0 0 0,0 1-1 0 0,0 0 1 0 0,0 0 0 0 0,0-1 0 0 0,0 1 0 0 0,0 0-1 0 0,0 0 1 0 0,0 0 0 0 0,0-1 0 0 0,0-7-366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8.953"/>
    </inkml:context>
    <inkml:brush xml:id="br0">
      <inkml:brushProperty name="width" value="0.05" units="cm"/>
      <inkml:brushProperty name="height" value="0.05" units="cm"/>
    </inkml:brush>
  </inkml:definitions>
  <inkml:trace contextRef="#ctx0" brushRef="#br0">27 1 21967 0 0,'0'0'948'0'0,"-1"1"-778"0"0,-3 7-66 0 0,0 0 0 0 0,1 0 0 0 0,0 0 0 0 0,0 0 0 0 0,1 0 0 0 0,0 1 0 0 0,1-1 1 0 0,-1 10-1 0 0,0 6-46 0 0,4 41 1 0 0,14 89-141 0 0,-7-90 552 0 0,-7-47-311 0 0,1 0-1 0 0,1 0 0 0 0,1-1 1 0 0,11 26-1 0 0,-1-9 225 0 0,22 34 0 0 0,-13-25-276 0 0,-7-12 91 0 0,2-1 0 0 0,21 28 0 0 0,-33-49-163 0 0,0 0 0 0 0,0 0-1 0 0,1-1 1 0 0,0 0 0 0 0,1 0-1 0 0,-1-1 1 0 0,1 0-1 0 0,0-1 1 0 0,1 0 0 0 0,19 8-1 0 0,-22-11-102 0 0,0 0 0 0 0,1 0 0 0 0,0 0-1 0 0,-1-1 1 0 0,1 0 0 0 0,0-1 0 0 0,0 0 0 0 0,-1 0-1 0 0,1 0 1 0 0,0-1 0 0 0,0 0 0 0 0,12-4 0 0 0,-7 0-39 0 0,0 0 1 0 0,0-1 0 0 0,23-15-1 0 0,-25 13-341 0 0,0 1 0 0 0,-1-2 0 0 0,0 1 0 0 0,-1-2 0 0 0,12-13 0 0 0,0-6-968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9.325"/>
    </inkml:context>
    <inkml:brush xml:id="br0">
      <inkml:brushProperty name="width" value="0.05" units="cm"/>
      <inkml:brushProperty name="height" value="0.05" units="cm"/>
    </inkml:brush>
  </inkml:definitions>
  <inkml:trace contextRef="#ctx0" brushRef="#br0">0 1 21247 0 0,'33'15'955'0'0,"1"0"0"0"0,0-3 0 0 0,53 13 0 0 0,7 3 189 0 0,-9-1-996 0 0,-50-12-274 0 0,-29-11-1476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9.673"/>
    </inkml:context>
    <inkml:brush xml:id="br0">
      <inkml:brushProperty name="width" value="0.05" units="cm"/>
      <inkml:brushProperty name="height" value="0.05" units="cm"/>
    </inkml:brush>
  </inkml:definitions>
  <inkml:trace contextRef="#ctx0" brushRef="#br0">1 78 23119 0 0,'0'0'2099'0'0,"2"1"-1727"0"0,5 1-422 0 0,1 0-1 0 0,-1 0 1 0 0,1-1 0 0 0,0 0-1 0 0,12 0 1 0 0,-7 0-1 0 0,23 1-75 0 0,0-1 1 0 0,0-1-1 0 0,0-3 0 0 0,0-1 1 0 0,0-1-1 0 0,39-11 1 0 0,-61 11-458 0 0,0-1 0 0 0,0 0 0 0 0,0-1 0 0 0,22-14 0 0 0,-15 2-653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0.053"/>
    </inkml:context>
    <inkml:brush xml:id="br0">
      <inkml:brushProperty name="width" value="0.05" units="cm"/>
      <inkml:brushProperty name="height" value="0.05" units="cm"/>
    </inkml:brush>
  </inkml:definitions>
  <inkml:trace contextRef="#ctx0" brushRef="#br0">0 0 20231 0 0,'12'13'216'0'0,"-1"0"0"0"0,0 1 0 0 0,-1 0 0 0 0,16 28 0 0 0,-11-11 253 0 0,16 48 1 0 0,-23-51-138 0 0,-2 1 0 0 0,-1 1 0 0 0,-1-1 0 0 0,-1 35 0 0 0,-2-38-198 0 0,-2 0-1 0 0,-1 0 1 0 0,-9 47-1 0 0,-31 73-302 0 0,35-128-490 0 0,0 0-1 0 0,-19 31 1 0 0,5-12-527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0.507"/>
    </inkml:context>
    <inkml:brush xml:id="br0">
      <inkml:brushProperty name="width" value="0.05" units="cm"/>
      <inkml:brushProperty name="height" value="0.05" units="cm"/>
    </inkml:brush>
  </inkml:definitions>
  <inkml:trace contextRef="#ctx0" brushRef="#br0">5 0 22063 0 0,'0'3'648'0'0,"-2"42"295"0"0,0-24-938 0 0,2 29-1 0 0,14 109 403 0 0,11 184 682 0 0,-23-308-1074 0 0,-3 210 444 0 0,-5-158-89 0 0,2-18-300 0 0,-17 85 0 0 0,12-77 22 0 0,8-76-83 0 0,1 0 0 0 0,0 0 0 0 0,0 0 0 0 0,0 0 0 0 0,0 0 0 0 0,0 0 0 0 0,0 0 0 0 0,0-1 0 0 0,0 1 0 0 0,1 0-1 0 0,-1 0 1 0 0,0 0 0 0 0,0 0 0 0 0,1 0 0 0 0,-1-1 0 0 0,1 1 0 0 0,-1 0 0 0 0,1 0 0 0 0,0 1 0 0 0,5-6-116 0 0,37-23 153 0 0,-26 16-111 0 0,29-15 0 0 0,-7 10 56 0 0,1 1 0 0 0,1 2 0 0 0,0 2 0 0 0,1 1-1 0 0,-1 3 1 0 0,73-4 0 0 0,137 11-192 0 0,-216 2 70 0 0,105 10 23 0 0,-132-10 118 0 0,65 7 464 0 0,-1 4 0 0 0,87 27 0 0 0,-138-33-448 0 0,-11-5-27 0 0,-1 1 0 0 0,1 1 0 0 0,-1 0 0 0 0,1 0 0 0 0,-1 1 0 0 0,12 7 0 0 0,-8-3-46 0 0,-11-8 33 0 0,0 0 0 0 0,0 0 0 0 0,0 0 0 0 0,0 1 0 0 0,-1-1 0 0 0,1 0 0 0 0,0 1-1 0 0,-1-1 1 0 0,1 1 0 0 0,-1-1 0 0 0,1 1 0 0 0,-1 0 0 0 0,0-1 0 0 0,0 1 0 0 0,0 0 0 0 0,0 0 0 0 0,0 0 0 0 0,0 0 0 0 0,0 0-1 0 0,-1 0 1 0 0,1 0 0 0 0,0 4 0 0 0,-2 0 19 0 0,1 0-1 0 0,-1 1 1 0 0,-1-1 0 0 0,1-1-1 0 0,-1 1 1 0 0,0 0 0 0 0,0 0-1 0 0,-4 6 1 0 0,-27 43 94 0 0,23-39-88 0 0,1-3-42 0 0,0-1 0 0 0,-2 0 0 0 0,1-1 0 0 0,-2 0 0 0 0,1-1 0 0 0,-18 12 0 0 0,1 1-57 0 0,9-8-179 0 0,0-1-1 0 0,-1-1 1 0 0,0 0 0 0 0,-1-2 0 0 0,0 0-1 0 0,-1-1 1 0 0,-45 13 0 0 0,45-18 174 0 0,1-1 0 0 0,-1-1 0 0 0,0 0 0 0 0,0-2 0 0 0,0-1 0 0 0,1 0 0 0 0,-1-2 0 0 0,-41-8 0 0 0,32 3 50 0 0,-224-40 1493 0 0,174 32-603 0 0,25 4-209 0 0,55 11-604 0 0,0 0 0 0 0,0-1 0 0 0,-1 1 0 0 0,1 0 0 0 0,0 0 0 0 0,0-1 1 0 0,0 1-1 0 0,0 0 0 0 0,0-1 0 0 0,-1 0 0 0 0,1 1 0 0 0,0-1 0 0 0,0 1 0 0 0,0-1 0 0 0,0 0 0 0 0,1 0 0 0 0,-3-1 0 0 0,3 1-29 0 0,0 0-1 0 0,0 1 1 0 0,0-1-1 0 0,0 0 1 0 0,0 1-1 0 0,0-1 1 0 0,0 0-1 0 0,1 1 1 0 0,-1-1 0 0 0,0 0-1 0 0,0 0 1 0 0,1 1-1 0 0,-1-1 1 0 0,0 1-1 0 0,1-1 1 0 0,-1 0-1 0 0,0 1 1 0 0,1-1-1 0 0,-1 1 1 0 0,1-1 0 0 0,-1 1-1 0 0,1-1 1 0 0,-1 1-1 0 0,1-1 1 0 0,-1 1-1 0 0,1 0 1 0 0,0-1-1 0 0,-1 1 1 0 0,2-1-1 0 0,14-9-84 0 0,0 1 0 0 0,0 0 0 0 0,1 1-1 0 0,0 0 1 0 0,19-4 0 0 0,92-21-246 0 0,-120 31 307 0 0,58-11 129 0 0,1 2 1 0 0,0 4-1 0 0,72 1 0 0 0,-70 8-7 0 0,107 18 0 0 0,-122-14-200 0 0,91-1 0 0 0,-137-5 20 0 0,-1-1 1 0 0,0 1-1 0 0,1-1 0 0 0,-1 0 0 0 0,0-1 0 0 0,0 1 0 0 0,9-4 1 0 0,-5-3-370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2.510"/>
    </inkml:context>
    <inkml:brush xml:id="br0">
      <inkml:brushProperty name="width" value="0.05" units="cm"/>
      <inkml:brushProperty name="height" value="0.05" units="cm"/>
    </inkml:brush>
  </inkml:definitions>
  <inkml:trace contextRef="#ctx0" brushRef="#br0">136 0 14768 0 0,'-5'78'1160'0'0,"4"-53"-837"0"0,-7 37 0 0 0,1-11-34 0 0,-7 49 167 0 0,-29 112 0 0 0,36-184-440 0 0,-40 188 152 0 0,45-205-175 0 0,2-9-11 0 0,-1-1 0 0 0,1 1 0 0 0,0-1 0 0 0,-1 1 0 0 0,1 0 0 0 0,0-1 0 0 0,0 1 0 0 0,0 0 1 0 0,0-1-1 0 0,0 1 0 0 0,1-1 0 0 0,-1 1 0 0 0,1 3 0 0 0,0-4-156 0 0,-1-1 152 0 0,0 1-1 0 0,1-1 1 0 0,-1 0-1 0 0,0 1 0 0 0,0-1 1 0 0,0 0-1 0 0,0 1 0 0 0,1-1 1 0 0,-1 0-1 0 0,0 1 0 0 0,0-1 1 0 0,1 0-1 0 0,-1 0 0 0 0,0 1 1 0 0,1-1-1 0 0,-1 0 1 0 0,0 0-1 0 0,0 0 0 0 0,1 0 1 0 0,-1 1-1 0 0,1-1 0 0 0,-1 0 1 0 0,0 0-1 0 0,1 0 0 0 0,-1 0 1 0 0,0 0-1 0 0,1 0 0 0 0,-1 0 1 0 0,0 0-1 0 0,1 0 1 0 0,-1 0-1 0 0,0 0 0 0 0,1 0 1 0 0,-1 0-1 0 0,1 0 0 0 0,-1 0 1 0 0,0 0-1 0 0,1-1 0 0 0,16-3-443 0 0,-15 4 381 0 0,3-1 27 0 0,4-2 45 0 0,0 1 0 0 0,0 1 0 0 0,10-2 1 0 0,-18 3 28 0 0,0 0 1 0 0,0 0 0 0 0,0 0 0 0 0,1 0 0 0 0,-1 0 0 0 0,0 0 0 0 0,0 1 0 0 0,0-1 0 0 0,0 0 0 0 0,0 0 0 0 0,0 1 0 0 0,0-1-1 0 0,0 1 1 0 0,0-1 0 0 0,0 1 0 0 0,0-1 0 0 0,0 1 0 0 0,1 1 0 0 0,2 0 96 0 0,-2 0-42 0 0,0-1 0 0 0,0 0 0 0 0,0 1-1 0 0,-1-1 1 0 0,1 1 0 0 0,-1 0 0 0 0,1-1-1 0 0,-1 1 1 0 0,1 0 0 0 0,-1 0 0 0 0,0 0 0 0 0,0 0-1 0 0,2 4 1 0 0,9 30 807 0 0,-5 1-457 0 0,-2 0-1 0 0,-1 0 0 0 0,-2 1 0 0 0,-4 58 1 0 0,0-79-355 0 0,-7 29 0 0 0,0-2-20 0 0,2-7-54 0 0,-17 52-1 0 0,19-74-110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2.856"/>
    </inkml:context>
    <inkml:brush xml:id="br0">
      <inkml:brushProperty name="width" value="0.05" units="cm"/>
      <inkml:brushProperty name="height" value="0.05" units="cm"/>
    </inkml:brush>
  </inkml:definitions>
  <inkml:trace contextRef="#ctx0" brushRef="#br0">1 1 19375 0 0,'7'5'173'0'0,"0"1"-1"0"0,0-1 0 0 0,1 0 0 0 0,-1-1 0 0 0,1 0 1 0 0,1 0-1 0 0,9 3 0 0 0,8 0-141 0 0,28 5 0 0 0,9 3 609 0 0,-35-9-409 0 0,0-1-1 0 0,0-1 0 0 0,41 0 0 0 0,-32-2-189 0 0,-5-2-143 0 0,0-1 0 0 0,0-2 1 0 0,31-6-1 0 0,-47 4-409 0 0,-1-3-37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3.195"/>
    </inkml:context>
    <inkml:brush xml:id="br0">
      <inkml:brushProperty name="width" value="0.05" units="cm"/>
      <inkml:brushProperty name="height" value="0.05" units="cm"/>
    </inkml:brush>
  </inkml:definitions>
  <inkml:trace contextRef="#ctx0" brushRef="#br0">199 0 20727 0 0,'-5'54'1400'0'0,"5"-31"-1350"0"0,1 16 188 0 0,-2 0-1 0 0,-2 1 1 0 0,-14 72-1 0 0,-53 115-139 0 0,23-79-66 0 0,23-86-149 0 0,16-46 63 0 0,2 0 0 0 0,0 1 1 0 0,-6 27-1 0 0,12-43 26 0 0,0 1 1 0 0,0-1 0 0 0,0 0-1 0 0,0 1 1 0 0,0-1-1 0 0,0 1 1 0 0,0-1 0 0 0,1 0-1 0 0,-1 1 1 0 0,1-1-1 0 0,-1 0 1 0 0,1 1 0 0 0,-1-1-1 0 0,1 0 1 0 0,-1 0 0 0 0,1 1-1 0 0,0-1 1 0 0,0 0-1 0 0,0 0 1 0 0,0 0 0 0 0,0 0-1 0 0,0 0 1 0 0,0 0 0 0 0,0 0-1 0 0,0-1 1 0 0,0 1-1 0 0,0 0 1 0 0,1 0 0 0 0,-1-1-1 0 0,0 1 1 0 0,1-1-1 0 0,1 1 1 0 0,4 1-119 0 0,0 0 0 0 0,1 0 0 0 0,-1-1 0 0 0,11 1 0 0 0,-15-2 144 0 0,153 0 124 0 0,-71-3 474 0 0,27-2 563 0 0,-4 0-927 0 0,10 8-287 0 0,-91-5 173 0 0,-22 1-100 0 0,1 0 0 0 0,-1 0 1 0 0,0 1-1 0 0,0 0 0 0 0,0 0 1 0 0,0 1-1 0 0,9 1 0 0 0,-7 3-18 0 0,-10 3 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3.549"/>
    </inkml:context>
    <inkml:brush xml:id="br0">
      <inkml:brushProperty name="width" value="0.05" units="cm"/>
      <inkml:brushProperty name="height" value="0.05" units="cm"/>
    </inkml:brush>
  </inkml:definitions>
  <inkml:trace contextRef="#ctx0" brushRef="#br0">31 1 17567 0 0,'-31'19'6239'0'0,"33"-19"-5859"0"0,18 8 158 0 0,-12-5-630 0 0,-1 0-1 0 0,1 0 1 0 0,10 2-1 0 0,174 18 540 0 0,-140-19-295 0 0,133 10 282 0 0,0 3 322 0 0,-106-16-691 0 0,-46-1-4718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0:09.298"/>
    </inkml:context>
    <inkml:brush xml:id="br0">
      <inkml:brushProperty name="width" value="0.05" units="cm"/>
      <inkml:brushProperty name="height" value="0.05" units="cm"/>
    </inkml:brush>
  </inkml:definitions>
  <inkml:trace contextRef="#ctx0" brushRef="#br0">1 0 11632 0 0,'0'0'504'0'0,"1"0"-411"0"0,203 4-1821 0 0,-20 6 2032 0 0,83 2 160 0 0,5-21-157 0 0,674 9 3525 0 0,-860 6 1919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3.907"/>
    </inkml:context>
    <inkml:brush xml:id="br0">
      <inkml:brushProperty name="width" value="0.05" units="cm"/>
      <inkml:brushProperty name="height" value="0.05" units="cm"/>
    </inkml:brush>
  </inkml:definitions>
  <inkml:trace contextRef="#ctx0" brushRef="#br0">23 1 15864 0 0,'0'0'581'0'0,"-11"1"9100"0"0,9 4-9650 0 0,0-1 1 0 0,0 0 0 0 0,1 1-1 0 0,-1-1 1 0 0,1 1-1 0 0,1 0 1 0 0,-1-1 0 0 0,1 1-1 0 0,-1 0 1 0 0,1-1-1 0 0,1 6 1 0 0,1 12-63 0 0,6 22-1 0 0,-6-29 61 0 0,36 139-40 0 0,-15-65-44 0 0,115 690-127 0 0,-70-72 118 0 0,-42-445 64 0 0,23 21 0 0 0,-47-274 0 0 0,-1-5 0 0 0,0 0 0 0 0,0-1 0 0 0,0 1 0 0 0,0-1 0 0 0,0 1 0 0 0,1-1 0 0 0,-1 1 0 0 0,4 4 0 0 0,-5-8-4 0 0,0 0 0 0 0,0 0 0 0 0,0 0 0 0 0,0 0 0 0 0,0 0 0 0 0,0 0-1 0 0,0 0 1 0 0,0 0 0 0 0,0 1 0 0 0,0-1 0 0 0,0 0 0 0 0,0 0 0 0 0,0 0 0 0 0,0 0 0 0 0,0 0-1 0 0,1 0 1 0 0,-1 0 0 0 0,0 0 0 0 0,0 0 0 0 0,0 0 0 0 0,0 0 0 0 0,0 0 0 0 0,0 0 0 0 0,0 1-1 0 0,0-1 1 0 0,0 0 0 0 0,1 0 0 0 0,-1 0 0 0 0,0 0 0 0 0,0 0 0 0 0,0 0 0 0 0,0 0 0 0 0,0 0-1 0 0,0 0 1 0 0,0 0 0 0 0,0 0 0 0 0,1 0 0 0 0,-1 0 0 0 0,0 0 0 0 0,0 0 0 0 0,0 0 0 0 0,0-1 0 0 0,0 1-1 0 0,0 0 1 0 0,0 0 0 0 0,0 0 0 0 0,0 0 0 0 0,1 0 0 0 0,-1 0 0 0 0,0 0 0 0 0,0 0 0 0 0,0 0-1 0 0,0 0 1 0 0,0 0 0 0 0,0 0 0 0 0,0 0 0 0 0,0-1 0 0 0,0 1 0 0 0,0 0 0 0 0,0 0 0 0 0,0 0-1 0 0,0 0 1 0 0,0 0 0 0 0,0 0 0 0 0,0 0 0 0 0,0-1 0 0 0,2-6-900 0 0,-2 6 522 0 0,3-19-1419 0 0,-2-6-101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4.284"/>
    </inkml:context>
    <inkml:brush xml:id="br0">
      <inkml:brushProperty name="width" value="0.05" units="cm"/>
      <inkml:brushProperty name="height" value="0.05" units="cm"/>
    </inkml:brush>
  </inkml:definitions>
  <inkml:trace contextRef="#ctx0" brushRef="#br0">1 0 21951 0 0,'0'0'646'0'0,"2"1"-16"0"0,0 0-607 0 0,0 0 0 0 0,0 1-1 0 0,0-1 1 0 0,0 1-1 0 0,-1-1 1 0 0,1 1 0 0 0,0 0-1 0 0,-1-1 1 0 0,1 1 0 0 0,1 3-1 0 0,15 14 308 0 0,5 2 322 0 0,-16-14-501 0 0,0-1-1 0 0,1 1 1 0 0,13 7 0 0 0,-3-2-117 0 0,-14-9-26 0 0,0 0 0 0 0,0-1 0 0 0,0 0 0 0 0,1 1 0 0 0,-1-1 0 0 0,1-1 0 0 0,5 3 0 0 0,39 10-1229 0 0,-39-10 522 0 0</inkml:trace>
  <inkml:trace contextRef="#ctx0" brushRef="#br0" timeOffset="1">6 231 18695 0 0,'5'6'971'0'0,"5"8"-413"0"0,-6-8-312 0 0,0 0 1 0 0,0-1-1 0 0,9 9 1 0 0,-5-8-165 0 0,0 0-1 0 0,0-1 1 0 0,1 0 0 0 0,0 0 0 0 0,0-1-1 0 0,0 0 1 0 0,1 0 0 0 0,14 3-1 0 0,-11-3-54 0 0,0 0 0 0 0,0 1 0 0 0,24 13 0 0 0,-37-17-78 0 0,1-1 1 0 0,0 0-1 0 0,-1 1 1 0 0,1-1-1 0 0,-1 1 1 0 0,1-1-1 0 0,-1 1 0 0 0,1-1 1 0 0,-1 1-1 0 0,0-1 1 0 0,1 1-1 0 0,-1 0 1 0 0,0-1-1 0 0,1 1 1 0 0,-1 0-1 0 0,0-1 1 0 0,0 1-1 0 0,1 0 1 0 0,-1-1-1 0 0,0 1 1 0 0,0 0-1 0 0,0-1 1 0 0,0 1-1 0 0,0 0 0 0 0,0-1 1 0 0,0 1-1 0 0,0 0 1 0 0,-1 1-1 0 0,-8 20-2276 0 0,6-17 1818 0 0,-7 13-1410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4.637"/>
    </inkml:context>
    <inkml:brush xml:id="br0">
      <inkml:brushProperty name="width" value="0.05" units="cm"/>
      <inkml:brushProperty name="height" value="0.05" units="cm"/>
    </inkml:brush>
  </inkml:definitions>
  <inkml:trace contextRef="#ctx0" brushRef="#br0">83 0 14600 0 0,'-66'27'1686'0'0,"65"-26"-1157"0"0,-1 0 171 0 0,-5 2 32 0 0,5-2 498 0 0,-3 9-742 0 0,5-9-468 0 0,0 1 0 0 0,0 0 0 0 0,0-1-1 0 0,0 1 1 0 0,1-1 0 0 0,-1 1 0 0 0,0 0 0 0 0,1-1 0 0 0,-1 1 0 0 0,1-1 0 0 0,0 0 0 0 0,-1 1 0 0 0,1-1 0 0 0,0 1 0 0 0,0-1 0 0 0,1 2 0 0 0,1-1 37 0 0,0 1 0 0 0,0-1 0 0 0,0 0 0 0 0,0 0 0 0 0,1 0 0 0 0,6 2 0 0 0,5 2 132 0 0,0-2-1 0 0,0 0 1 0 0,19 3-1 0 0,-6-2 82 0 0,21 3 270 0 0,53 2 0 0 0,38 6 75 0 0,44 20 77 0 0,-93-15 261 0 0,-33-7-909 0 0,-39-13-118 0 0,-29-9-889 0 0,-5 2 352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4.981"/>
    </inkml:context>
    <inkml:brush xml:id="br0">
      <inkml:brushProperty name="width" value="0.05" units="cm"/>
      <inkml:brushProperty name="height" value="0.05" units="cm"/>
    </inkml:brush>
  </inkml:definitions>
  <inkml:trace contextRef="#ctx0" brushRef="#br0">0 0 20631 0 0,'114'96'1543'0'0,"-38"-31"-1283"0"0,1 2 9 0 0,-40-39-122 0 0,-1 2 0 0 0,48 54-1 0 0,-19-7-7 0 0,-56-65 46 0 0,-1 1 0 0 0,0 0 0 0 0,0 0 0 0 0,7 19 0 0 0,-14-29 9 0 0,-15-3-1040 0 0,3 0 795 0 0,0 0 0 0 0,-1 0-1 0 0,1-1 1 0 0,0-1 0 0 0,-17-4-1 0 0,2-2 200 0 0,0-1-1 0 0,1-1 1 0 0,1-1-1 0 0,0-1 1 0 0,0-1-1 0 0,1-1 1 0 0,-34-28-1 0 0,51 37 55 0 0,1 0 0 0 0,0 0 0 0 0,0-1 0 0 0,1 1 0 0 0,-1-1 0 0 0,-4-10 0 0 0,8 14 851 0 0,3 3-1045 0 0,0 0 0 0 0,0-1 0 0 0,0 1-1 0 0,0 0 1 0 0,-1 0 0 0 0,1 1 0 0 0,0-1 0 0 0,-1 0 0 0 0,1 1 0 0 0,-1-1 0 0 0,1 0 0 0 0,-1 1 0 0 0,1 0 0 0 0,0 2 0 0 0,7 5-6 0 0,3-1-20 0 0,0-1-1 0 0,0-1 1 0 0,1 0 0 0 0,0-1-1 0 0,0 0 1 0 0,24 5 0 0 0,10 4-14 0 0,-32-9 32 0 0,23 3 0 0 0,12 3 0 0 0,-33-7-139 0 0,0 0 0 0 0,0-1-1 0 0,27 2 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5.382"/>
    </inkml:context>
    <inkml:brush xml:id="br0">
      <inkml:brushProperty name="width" value="0.05" units="cm"/>
      <inkml:brushProperty name="height" value="0.05" units="cm"/>
    </inkml:brush>
  </inkml:definitions>
  <inkml:trace contextRef="#ctx0" brushRef="#br0">0 0 22063 0 0,'1'12'164'0'0,"1"-1"0"0"0,0 0 0 0 0,0 0 0 0 0,1 0 0 0 0,1 0 0 0 0,4 11 0 0 0,-2-6 34 0 0,5 21 0 0 0,36 250-198 0 0,-40-180 0 0 0,-8 131 0 0 0,-4-66 0 0 0,3-125 150 0 0,2 0 0 0 0,7 56 0 0 0,-6-100-8 0 0,0 0 1 0 0,-1 0 0 0 0,1 1-1 0 0,0-1 1 0 0,0 0 0 0 0,3 4-1 0 0,-3-6 561 0 0,-1 0-691 0 0,0-1 0 0 0,0 1 0 0 0,0-1 0 0 0,-1 1 0 0 0,1-1 0 0 0,0 0 0 0 0,0 1 0 0 0,1-1 0 0 0,-1 1 0 0 0,0-1-1 0 0,0 1 1 0 0,0-1 0 0 0,0 0 0 0 0,0 1 0 0 0,0-1 0 0 0,0 1 0 0 0,1-1 0 0 0,-1 0 0 0 0,0 1 0 0 0,0-1 0 0 0,1 1 0 0 0,-1-1 0 0 0,1 1 0 0 0,4-10 85 0 0,2-23-258 0 0,-2 8-11 0 0,1-10-168 0 0,3-49 0 0 0,2-70-1530 0 0,-5 59 794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5.728"/>
    </inkml:context>
    <inkml:brush xml:id="br0">
      <inkml:brushProperty name="width" value="0.05" units="cm"/>
      <inkml:brushProperty name="height" value="0.05" units="cm"/>
    </inkml:brush>
  </inkml:definitions>
  <inkml:trace contextRef="#ctx0" brushRef="#br0">0 0 17231 0 0,'48'24'2587'0'0,"-2"2"-1"0"0,50 37 0 0 0,-81-53-2435 0 0,1 0 0 0 0,-1-2 1 0 0,25 10-1 0 0,-5-3-83 0 0,-19-9-127 0 0,0 0 1 0 0,18 3-1 0 0,-30-8 34 0 0,0 0-102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6.082"/>
    </inkml:context>
    <inkml:brush xml:id="br0">
      <inkml:brushProperty name="width" value="0.05" units="cm"/>
      <inkml:brushProperty name="height" value="0.05" units="cm"/>
    </inkml:brush>
  </inkml:definitions>
  <inkml:trace contextRef="#ctx0" brushRef="#br0">5 1 22463 0 0,'-2'17'192'0'0,"0"-1"0"0"0,2 1 0 0 0,0 0 0 0 0,0 0 0 0 0,4 20 0 0 0,7 33 340 0 0,-4-21 556 0 0,23 80 0 0 0,-24-110-977 0 0,51 152 326 0 0,-36-109-437 0 0,-20-59-165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6.430"/>
    </inkml:context>
    <inkml:brush xml:id="br0">
      <inkml:brushProperty name="width" value="0.05" units="cm"/>
      <inkml:brushProperty name="height" value="0.05" units="cm"/>
    </inkml:brush>
  </inkml:definitions>
  <inkml:trace contextRef="#ctx0" brushRef="#br0">1 0 21279 0 0,'0'0'1043'0'0,"0"2"-460"0"0,2 0-514 0 0,0 0 1 0 0,0 0 0 0 0,0 0 0 0 0,0 0 0 0 0,0 0 0 0 0,0-1 0 0 0,1 1-1 0 0,-1-1 1 0 0,1 1 0 0 0,3 1 0 0 0,31 11-176 0 0,-25-10 184 0 0,20 6 119 0 0,0-3 0 0 0,0 0 1 0 0,0-2-1 0 0,45 2 0 0 0,146-3 1307 0 0,-185-4-1448 0 0,-37 0-56 0 0,1 0 0 0 0,0 0 0 0 0,0 0-1 0 0,0 1 1 0 0,0-1 0 0 0,-1 0 0 0 0,1 1-1 0 0,0-1 1 0 0,0 1 0 0 0,1 1 0 0 0,20 6 32 0 0,-21-7 810 0 0,-3-1-891 0 0,0 1-1 0 0,0-1 0 0 0,0 1 1 0 0,0 0-1 0 0,1-1 0 0 0,-1 1 1 0 0,0 0-1 0 0,1-1 0 0 0,-1 1 1 0 0,0 0-1 0 0,1 0 0 0 0,-1 0 1 0 0,0 1-1 0 0,-5 7-327 0 0,-40 42-1670 0 0,24-25 1066 0 0,-1 0 0 0 0,-1-2 0 0 0,-1-1 0 0 0,-33 24 0 0 0,-156 77-2514 0 0,179-104 4273 0 0,24-13 321 0 0,-1 0-1 0 0,-23 9 5430 0 0,37-16-6101 0 0,263-9-947 0 0,-210 7 537 0 0,23 0 107 0 0,-26 5-102 0 0,0 3-1 0 0,75 17 0 0 0,-79-11-7 0 0,-16-5 57 0 0,0 2 1 0 0,43 18-1 0 0,-75-27-56 0 0,0 0 0 0 0,1 0-1 0 0,-1 0 1 0 0,0 0 0 0 0,0 0 0 0 0,1 0-1 0 0,-1 0 1 0 0,0 0 0 0 0,0 1 0 0 0,1-1-1 0 0,-1 0 1 0 0,0 0 0 0 0,0 0 0 0 0,0 0-1 0 0,1 0 1 0 0,-1 1 0 0 0,0-1 0 0 0,0 0-1 0 0,0 0 1 0 0,0 0 0 0 0,0 1 0 0 0,1-1-1 0 0,-1 0 1 0 0,0 0 0 0 0,0 1-1 0 0,0-1 1 0 0,0 0 0 0 0,0 0 0 0 0,0 1-1 0 0,0-1 1 0 0,0 0 0 0 0,0 0 0 0 0,0 1-1 0 0,0-1 1 0 0,0 0 0 0 0,0 0 0 0 0,0 1-1 0 0,0-1 1 0 0,0 0 0 0 0,0 0 0 0 0,0 1-1 0 0,0-1 1 0 0,0 0 0 0 0,0 0 0 0 0,-1 0-1 0 0,1 1 1 0 0,0-1 0 0 0,0 0-1 0 0,0 0 1 0 0,0 1 0 0 0,-1-1 0 0 0,1 0-1 0 0,0 0 1 0 0,0 0 0 0 0,-12 8-31 0 0,-7-4 178 0 0,1 0 1 0 0,-1-1-1 0 0,0-1 0 0 0,0-1 1 0 0,-33-2-1 0 0,19 1-196 0 0,-40-9 98 0 0,57 8 22 0 0,-21-6 0 0 0,35 6-229 0 0,0 0 1 0 0,0 0 0 0 0,0 0-1 0 0,0 0 1 0 0,1 0 0 0 0,-1-1-1 0 0,0 1 1 0 0,1-1 0 0 0,0 0-1 0 0,-1 1 1 0 0,1-1 0 0 0,-2-2-1 0 0,-3-9-685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6.803"/>
    </inkml:context>
    <inkml:brush xml:id="br0">
      <inkml:brushProperty name="width" value="0.05" units="cm"/>
      <inkml:brushProperty name="height" value="0.05" units="cm"/>
    </inkml:brush>
  </inkml:definitions>
  <inkml:trace contextRef="#ctx0" brushRef="#br0">0 1 24407 0 0,'1'1'888'0'0,"1"1"-835"0"0,0 0 0 0 0,-1 0 0 0 0,1 0 0 0 0,0 0 0 0 0,1 0-1 0 0,-1-1 1 0 0,0 1 0 0 0,0-1 0 0 0,3 2 0 0 0,13 8 74 0 0,-7-4-57 0 0,1 0 1 0 0,0-1-1 0 0,0 0 0 0 0,0-1 0 0 0,1 0 0 0 0,0-1 0 0 0,14 2 0 0 0,3 2-33 0 0,-12-3 30 0 0,1-2 0 0 0,-1 0 1 0 0,1-1-1 0 0,27 0 1 0 0,-43-2 35 0 0,-3-9-3307 0 0,0 0 2364 0 0,-1-1-1 0 0,0 1 1 0 0,-3-13-1 0 0,-6-5-231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7.131"/>
    </inkml:context>
    <inkml:brush xml:id="br0">
      <inkml:brushProperty name="width" value="0.05" units="cm"/>
      <inkml:brushProperty name="height" value="0.05" units="cm"/>
    </inkml:brush>
  </inkml:definitions>
  <inkml:trace contextRef="#ctx0" brushRef="#br0">184 0 18567 0 0,'0'0'400'0'0,"0"2"0"0"0,2 45 1074 0 0,3-1 0 0 0,17 74 0 0 0,6 53-718 0 0,-8 303-662 0 0,-15-180 798 0 0,1-147-2428 0 0,-6-143 1046 0 0,0-1 1 0 0,0 1-1 0 0,1 0 0 0 0,2 7 0 0 0,-2-11-905 0 0</inkml:trace>
  <inkml:trace contextRef="#ctx0" brushRef="#br0" timeOffset="1">435 396 19079 0 0,'-91'197'1409'0'0,"23"-46"-1218"0"0,-187 311 81 0 0,234-422-462 0 0,22-40 172 0 0,-1 1 0 0 0,1-1 0 0 0,-1 0-1 0 0,1 0 1 0 0,-1 0 0 0 0,1 0 0 0 0,-1 0 0 0 0,1 0 0 0 0,-1 0 0 0 0,1 0 0 0 0,-1 0 0 0 0,1 0 0 0 0,-1 0 0 0 0,1 0 0 0 0,-1 0 0 0 0,1 0 0 0 0,-1 0 0 0 0,1 0-1 0 0,0-1 1 0 0,8-4-148 0 0,-1 0 0 0 0,0 0 0 0 0,0-1 0 0 0,13-12 0 0 0,8-5-501 0 0,58-39 873 0 0,3 5 0 0 0,172-82-1 0 0,156-35 2745 0 0,-368 157-2567 0 0,66-14 0 0 0,15-4 323 0 0,-50 5 14 0 0,33-11-230 0 0,-100 35-478 0 0,-12 5 41 0 0,0-1-1 0 0,1 1 1 0 0,-1 0 0 0 0,1 1 0 0 0,-1-1 0 0 0,1 0 0 0 0,2 0 0 0 0,-6 3-277 0 0,-9 10-127 0 0,-4 0-29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0:22.341"/>
    </inkml:context>
    <inkml:brush xml:id="br0">
      <inkml:brushProperty name="width" value="0.05" units="cm"/>
      <inkml:brushProperty name="height" value="0.05" units="cm"/>
    </inkml:brush>
  </inkml:definitions>
  <inkml:trace contextRef="#ctx0" brushRef="#br0">1029 2330 18743 0 0,'-20'-7'89'0'0,"-1"0"0"0"0,1-1 0 0 0,0-2 0 0 0,1 0 0 0 0,0-1 0 0 0,0-1 0 0 0,2 0 0 0 0,-1-1 0 0 0,2-1 0 0 0,-26-28 0 0 0,17 10-35 0 0,1-1-1 0 0,-33-63 1 0 0,40 67-18 0 0,-7-20-114 0 0,2-1 1 0 0,-19-61-1 0 0,36 97 69 0 0,-33-119-4 0 0,22 74 12 0 0,-8-55 68 0 0,10 38 50 0 0,3 16-12 0 0,2 1-1 0 0,3-1 1 0 0,3-75-1 0 0,6 45-156 0 0,24-133 0 0 0,-22 195 95 0 0,2-1 0 0 0,1 2 1 0 0,1-1-1 0 0,1 1 1 0 0,1 0-1 0 0,2 1 0 0 0,0 1 1 0 0,2 0-1 0 0,1 1 1 0 0,1 0-1 0 0,1 1 0 0 0,25-25 1 0 0,17-7 39 0 0,115-82 0 0 0,-137 112-91 0 0,0 1 1 0 0,2 2-1 0 0,1 2 0 0 0,0 2 0 0 0,2 1 0 0 0,0 2 0 0 0,64-13 0 0 0,-27 14-24 0 0,1 2-1 0 0,1 4 1 0 0,103 4-1 0 0,-129 5-24 0 0,0 3 0 0 0,0 2 1 0 0,0 2-1 0 0,-1 3 0 0 0,0 3 0 0 0,-1 1 0 0 0,59 27 0 0 0,-27-3-169 0 0,-2 3 0 0 0,-2 5 0 0 0,-2 2 0 0 0,-2 4 0 0 0,74 68 0 0 0,-102-76-46 0 0,-3 2 0 0 0,70 90-1 0 0,-63-62-286 0 0,63 114-1 0 0,-76-115 366 0 0,44 112 0 0 0,-75-158 400 0 0,-1 0 1 0 0,-1 1 0 0 0,-1 0 0 0 0,-2 0-1 0 0,-1 0 1 0 0,-1 1 0 0 0,-2 51 0 0 0,-3-52 26 0 0,-2-1 0 0 0,0 0 1 0 0,-2 0-1 0 0,-1-1 0 0 0,-18 45 0 0 0,16-51-99 0 0,-1-1-1 0 0,-1-1 1 0 0,-1 0-1 0 0,0-1 0 0 0,-2 0 1 0 0,0 0-1 0 0,-31 28 0 0 0,2-9 128 0 0,-3-1-1 0 0,0-3 1 0 0,-3-2-1 0 0,0-2 1 0 0,-2-2-1 0 0,-1-2 1 0 0,-103 33-1 0 0,106-44-168 0 0,0-3-1 0 0,-1-2 0 0 0,0-2 0 0 0,-1-3 0 0 0,1-1 1 0 0,-79-7-1 0 0,-10-10 592 0 0,-153-37-1 0 0,149 20 23 0 0,3-7 0 0 0,-200-80 0 0 0,-12-14 29 0 0,-141-64-147 0 0,407 157-611 0 0,-42-20-1 0 0,107 48-312 0 0,1-2 1 0 0,0 0-1 0 0,-33-29 0 0 0,23 14-387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7.483"/>
    </inkml:context>
    <inkml:brush xml:id="br0">
      <inkml:brushProperty name="width" value="0.05" units="cm"/>
      <inkml:brushProperty name="height" value="0.05" units="cm"/>
    </inkml:brush>
  </inkml:definitions>
  <inkml:trace contextRef="#ctx0" brushRef="#br0">41 0 19871 0 0,'-39'22'2206'0'0,"37"-21"-1713"0"0,3 0 98 0 0,1 2-513 0 0,1-1 0 0 0,-1 0 0 0 0,1 0 0 0 0,0 0 0 0 0,-1 0 0 0 0,1 0 0 0 0,0-1 0 0 0,0 1 0 0 0,0-1 0 0 0,1 0 0 0 0,-1 0 1 0 0,0 0-1 0 0,6 1 0 0 0,0 1-179 0 0,22 5-19 0 0,-1-1 0 0 0,1-2 1 0 0,44 3-1 0 0,97-6 682 0 0,-15-1 103 0 0,19 4-226 0 0,-141-6-963 0 0,0-1-1 0 0,67-14 1 0 0,-99 15 452 0 0,0 1-64 0 0,0-1 0 0 0,0 0 0 0 0,0 0 0 0 0,0 0 0 0 0,0 0 0 0 0,2-2 0 0 0,1-2-376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27.843"/>
    </inkml:context>
    <inkml:brush xml:id="br0">
      <inkml:brushProperty name="width" value="0.05" units="cm"/>
      <inkml:brushProperty name="height" value="0.05" units="cm"/>
    </inkml:brush>
  </inkml:definitions>
  <inkml:trace contextRef="#ctx0" brushRef="#br0">7 356 25807 0 0,'-2'17'138'0'0,"-1"7"249"0"0,2 0 0 0 0,1 25 0 0 0,5 2-376 0 0,17 71-1 0 0,-14-80-10 0 0,-1-6 0 0 0,2 1 0 0 0,1-1 0 0 0,22 52 0 0 0,8 4-579 0 0,-20-45-425 0 0,37 64 1 0 0,-51-101-105 0 0,1 0 0 0 0,16 17 0 0 0,-8-10-766 0 0</inkml:trace>
  <inkml:trace contextRef="#ctx0" brushRef="#br0" timeOffset="1">903 1 22063 0 0,'0'0'1290'0'0,"0"1"-1061"0"0,1 22 91 0 0,2 1 1 0 0,7 33-1 0 0,3 13 232 0 0,76 1080 2787 0 0,-63-425-3303 0 0,-20-551-494 0 0,-1 0-27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22:43.428"/>
    </inkml:context>
    <inkml:brush xml:id="br0">
      <inkml:brushProperty name="width" value="0.05" units="cm"/>
      <inkml:brushProperty name="height" value="0.05" units="cm"/>
    </inkml:brush>
  </inkml:definitions>
  <inkml:trace contextRef="#ctx0" brushRef="#br0">1 75 12448 0 0,'0'0'726'0'0,"6"11"-774"0"0,-6-9 2 0 0,0-1-1 0 0,1 0 0 0 0,-1 0 1 0 0,1 0-1 0 0,0 0 1 0 0,-1 1-1 0 0,1-1 0 0 0,0 0 1 0 0,0 0-1 0 0,0 0 0 0 0,0 0 1 0 0,-1 0-1 0 0,1-1 1 0 0,1 1-1 0 0,-1 0 0 0 0,0 0 1 0 0,0-1-1 0 0,0 1 0 0 0,0 0 1 0 0,0-1-1 0 0,1 0 1 0 0,-1 1-1 0 0,0-1 0 0 0,0 1 1 0 0,1-1-1 0 0,-1 0 1 0 0,0 0-1 0 0,3 0 0 0 0,-2 0 9 0 0,1 0-1 0 0,0 0 0 0 0,-1 0 1 0 0,1-1-1 0 0,-1 1 0 0 0,1-1 1 0 0,-1 0-1 0 0,1 0 0 0 0,-1 0 1 0 0,1 0-1 0 0,-1 0 0 0 0,0 0 1 0 0,1-1-1 0 0,-1 1 0 0 0,0-1 1 0 0,0 1-1 0 0,0-1 0 0 0,0 0 1 0 0,2-2-1 0 0,-4 3 51 0 0,0 1 0 0 0,1 0 0 0 0,-1-1 0 0 0,0 1 0 0 0,1-1 1 0 0,-1 1-1 0 0,1 0 0 0 0,-1 0 0 0 0,0-1 0 0 0,1 1 0 0 0,-1 0 0 0 0,1 0 0 0 0,-1-1 0 0 0,1 1 0 0 0,-1 0 1 0 0,1 0-1 0 0,-1 0 0 0 0,1 0 0 0 0,-1 0 0 0 0,1-1 0 0 0,-1 1 0 0 0,1 0 0 0 0,-1 0 0 0 0,1 0 0 0 0,-1 1 1 0 0,1-1-1 0 0,0 0 0 0 0,9-1 1697 0 0,-2-3-1617 0 0,0 1 1 0 0,0 0-1 0 0,0 0 0 0 0,0 1 1 0 0,0 0-1 0 0,9 0 0 0 0,53-1 297 0 0,-64 3-385 0 0,16-1-6 0 0,21-4 1 0 0,5 0 14 0 0,58-8-60 0 0,-79 9-27 0 0,91-18 1 0 0,-87 18 453 0 0,0 1 0 0 0,-1 2 0 0 0,57 5 0 0 0,17 9-612 0 0,-23-5-2 0 0,37 1 426 0 0,283-9 1104 0 0,-316 5-1045 0 0,39 0-90 0 0,174-14 136 0 0,-196 7 182 0 0,-56 3 142 0 0,52 6-645 0 0,3 0-160 0 0,133-7 419 0 0,-105-4 1418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22:47.347"/>
    </inkml:context>
    <inkml:brush xml:id="br0">
      <inkml:brushProperty name="width" value="0.05" units="cm"/>
      <inkml:brushProperty name="height" value="0.05" units="cm"/>
    </inkml:brush>
  </inkml:definitions>
  <inkml:trace contextRef="#ctx0" brushRef="#br0">292 1917 11232 0 0,'0'0'856'0'0,"-2"0"-586"0"0,0 0-123 0 0,0 0 0 0 0,0 0 0 0 0,0 0 0 0 0,0 0 0 0 0,-1-1-1 0 0,1 1 1 0 0,0-1 0 0 0,0 1 0 0 0,0-1 0 0 0,0 0 0 0 0,0 0 0 0 0,-3-2-1 0 0,3 2-308 0 0,0 0 409 0 0,0 1-225 0 0,0 0 0 0 0,0 0 0 0 0,1 0 0 0 0,-1-1 1 0 0,0 1-1 0 0,0-1 0 0 0,1 1 0 0 0,-4-2 1 0 0,-25-9 401 0 0,28 11-382 0 0,1 0 0 0 0,0-1 1 0 0,-1 0-1 0 0,1 1 1 0 0,0-1-1 0 0,0 0 0 0 0,-1 1 1 0 0,1-1-1 0 0,0 0 1 0 0,-1-1-1 0 0,-10-6 469 0 0,6 5-174 0 0,-1-1 0 0 0,1 1 0 0 0,1-1 1 0 0,-1 0-1 0 0,0 0 0 0 0,1-1 0 0 0,0 0 0 0 0,0 0 1 0 0,-7-8-1 0 0,-4-3 429 0 0,13 13-664 0 0,0 1 0 0 0,0-1 1 0 0,1 0-1 0 0,-1 0 1 0 0,1 0-1 0 0,-1 0 1 0 0,-2-7-1 0 0,-14-22 219 0 0,14 21-326 0 0,3 4 22 0 0,-1 0 1 0 0,1 0-1 0 0,-3-12 0 0 0,2 1-34 0 0,1 10-21 0 0,0-1 1 0 0,0-15-1 0 0,2 3-17 0 0,4-36 0 0 0,1-24 69 0 0,13-9 299 0 0,-6 34-136 0 0,-6 35-242 0 0,0 0 0 0 0,15-33-1 0 0,2-8 30 0 0,29-80 36 0 0,-40 112-3 0 0,-7 18 46 0 0,-1 0 0 0 0,0-1-1 0 0,4-20 1 0 0,-7 28-11 0 0,1 0 0 0 0,-1 0-1 0 0,1 0 1 0 0,0 0-1 0 0,5-8 1 0 0,-4 6-16 0 0,1 0-1 0 0,-1 0 1 0 0,2-7-1 0 0,-1 2 38 0 0,1-1 1 0 0,1 1-1 0 0,0 1 0 0 0,14-20 0 0 0,0-3-19 0 0,36-75-34 0 0,-50 97 0 0 0,0 0 0 0 0,1 0 0 0 0,1 1 0 0 0,0 0 0 0 0,9-10 0 0 0,-3 5 0 0 0,-7 8 0 0 0,-1 0 0 0 0,2 1 0 0 0,8-7 0 0 0,4-2 15 0 0,-4 4-72 0 0,0 0-1 0 0,0 0 1 0 0,24-11 0 0 0,108-52 295 0 0,-102 50-221 0 0,-23 12-17 0 0,40-17-1 0 0,3 4-9 0 0,37-13-308 0 0,-36 17 300 0 0,21-6 294 0 0,75 1-635 0 0,-71 13 324 0 0,-51 9 16 0 0,55 1 0 0 0,4 0-15 0 0,-48 2 312 0 0,93 8 0 0 0,-83-1-314 0 0,-25-2-34 0 0,-1 2 0 0 0,1 1 0 0 0,-1 2 0 0 0,0 1 0 0 0,-1 2 0 0 0,0 2-1 0 0,-1 1 1 0 0,0 2 0 0 0,40 25 0 0 0,4 0 21 0 0,-65-33 127 0 0,24 10 1 0 0,-24-12-78 0 0,20 12-1 0 0,71 46 0 0 0,-62-39-41 0 0,-30-19 20 0 0,-1 1 1 0 0,1 0-1 0 0,13 12 0 0 0,-13-8 13 0 0,-1 1-1 0 0,-1 0 1 0 0,0 0 0 0 0,0 1-1 0 0,-1 0 1 0 0,-1 0-1 0 0,-1 1 1 0 0,8 19-1 0 0,-10-25 9 0 0,0 1 0 0 0,9 12 0 0 0,3 4 0 0 0,50 81 0 0 0,-53-91 0 0 0,4 7 0 0 0,9 10 0 0 0,-9-11 0 0 0,-7-12 0 0 0,-10-8 0 0 0,1 0 0 0 0,-1 1 0 0 0,1-1 0 0 0,-1 0 0 0 0,1 1 0 0 0,-1-1 0 0 0,0 1 0 0 0,2 1 0 0 0,23 33-12 0 0,-19-25-66 0 0,-6-9 63 0 0,0-1 1 0 0,0 0 0 0 0,0 0-1 0 0,0 1 1 0 0,0-1 0 0 0,-1 0 0 0 0,1 1-1 0 0,-1-1 1 0 0,1 1 0 0 0,0 2-1 0 0,8 21 44 0 0,-7-20 6 0 0,0-1 1 0 0,-1 1-1 0 0,1-1 0 0 0,-1 1 1 0 0,0-1-1 0 0,0 1 1 0 0,0 4-1 0 0,-1 3-35 0 0,2 0 0 0 0,-1-1 0 0 0,7 20 0 0 0,1 9 0 0 0,10 45-67 0 0,-11-51-83 0 0,6 38-1 0 0,0 22 334 0 0,-12-62-217 0 0,-2 40 0 0 0,-1-23 679 0 0,0-34-555 0 0,-1 0 0 0 0,-5 24-1 0 0,4-24-92 0 0,0 1-1 0 0,0 23 1 0 0,1-24 15 0 0,0-1 0 0 0,0 0 1 0 0,-9 27-1 0 0,6-24-8 0 0,1-6-4 0 0,0 0 0 0 0,-11 18 0 0 0,3-4 11 0 0,-5 5 280 0 0,0 0 0 0 0,-38 47 1 0 0,42-61-49 0 0,10-13-145 0 0,-1 1 0 0 0,1-1 0 0 0,-1 0 0 0 0,0-1 0 0 0,0 1 0 0 0,0-1 0 0 0,0 0 0 0 0,-9 4 0 0 0,10-5-20 0 0,-6 2-92 0 0,1 0 1 0 0,-1-1-1 0 0,-11 2 0 0 0,-9 3-309 0 0,26-6 389 0 0,0-1 1 0 0,1 1-1 0 0,-1-1 1 0 0,1 1 0 0 0,-1-1-1 0 0,-4 0 1 0 0,-10 2 237 0 0,-2 1-105 0 0,-29 3 0 0 0,29-5-174 0 0,-32 7 0 0 0,-25 6 167 0 0,4 0-192 0 0,-1-1 115 0 0,58-10-96 0 0,0-2 0 0 0,0 0 0 0 0,0 0 1 0 0,0-1-1 0 0,-16-3 0 0 0,-20 1 150 0 0,47 1-132 0 0,1 1 1 0 0,-1-1-1 0 0,0 1 0 0 0,1-1 1 0 0,-1 0-1 0 0,-4-2 0 0 0,-14-4 159 0 0,-44-3 59 0 0,-20-2-298 0 0,26 5 101 0 0,36 4-25 0 0,-34-1 0 0 0,35 3 5 0 0,-25-5 0 0 0,24 3-15 0 0,-27-1 1 0 0,43 3-121 0 0,1 1 0 0 0,0-1 0 0 0,-10-3 0 0 0,-11-1-191 0 0,23 4 363 0 0,0 0 1 0 0,0 0-1 0 0,0 0 1 0 0,1-1 0 0 0,-1 0-1 0 0,0 0 1 0 0,1 0-1 0 0,-6-4 1 0 0,-31-25 154 0 0,34 24-185 0 0,-1 1 0 0 0,1 0 0 0 0,-1 1 0 0 0,0 0 0 0 0,-1 0 0 0 0,-14-6 0 0 0,-22-6 150 0 0,26 9-159 0 0,0 1 1 0 0,-36-7-1 0 0,41 12-36 0 0,-43-6 0 0 0,-45-6-353 0 0,82 12 313 0 0,1-2 0 0 0,-25-6 0 0 0,4 0 25 0 0,-16-4 37 0 0,-23-5 477 0 0,64 16-552 0 0,-15-1-111 0 0,-26-7-112 0 0,46 12 274 0 0,-1-2 0 0 0,1 1 0 0 0,0-1 0 0 0,-1-1 0 0 0,-14-3 0 0 0,17 2 18 0 0,1 1 0 0 0,-1 1 0 0 0,0-1 0 0 0,-12 0 0 0 0,-10-1 226 0 0,17 1-212 0 0,0 1 0 0 0,0 0 1 0 0,-21 3-1 0 0,4-1-17 0 0,0-1-32 0 0,0 1-68 0 0,1-2 0 0 0,-1 0-1 0 0,-52-11 1 0 0,72 10 81 0 0,0 1 1 0 0,-17-1-1 0 0,16 2 6 0 0,1-1 1 0 0,-18-3-1 0 0,6-1 101 0 0,15 4-16 0 0,0-1 0 0 0,0 1 0 0 0,1-1 0 0 0,-1-1 0 0 0,0 1 0 0 0,1-1 0 0 0,-9-5 0 0 0,-3-3 8 0 0,12 8-69 0 0,-1-1 1 0 0,1 0-1 0 0,-7-6 1 0 0,-13-13 64 0 0,-4-4 127 0 0,-31-56-56 0 0,57 76-168 0 0,0-1-1 0 0,1 1 0 0 0,0-1 0 0 0,0 0 0 0 0,1 0 0 0 0,-2-14 0 0 0,-3-9-14 0 0,1 10 19 0 0,2-1 0 0 0,1 1 0 0 0,0-1 0 0 0,2 0 0 0 0,0 0 0 0 0,1 0 0 0 0,2 1 0 0 0,5-31 0 0 0,1 13-5 0 0,2 0 0 0 0,2 0 0 0 0,27-60 0 0 0,9-23 9 0 0,-33 81 0 0 0,7-12-19 0 0,12-36-87 0 0,-30 79 1 0 0,0 0 0 0 0,9-16 0 0 0,5-11-159 0 0,-10 19 166 0 0,1 0 1 0 0,1 1-1 0 0,0 1 0 0 0,16-20 0 0 0,-10 14 67 0 0,-3 7 46 0 0,0 1 0 0 0,1 0-1 0 0,26-20 1 0 0,-34 29-23 0 0,31-22-53 0 0,1 2-1 0 0,2 1 1 0 0,46-21 0 0 0,-11 7 15 0 0,74-35 434 0 0,-23 20-1285 0 0,-89 38 858 0 0,26-7 135 0 0,126-29 0 0 0,-73 21-242 0 0,-42 15 108 0 0,-30 6 12 0 0,64-6 0 0 0,-62 9 26 0 0,-30 3 0 0 0,25 0 0 0 0,-14 3 75 0 0,0 1 0 0 0,38 6-1 0 0,-23 1-122 0 0,-2 1 0 0 0,1 3 0 0 0,65 27 0 0 0,-48-13 48 0 0,68 44 0 0 0,-77-41 0 0 0,66 29 0 0 0,-91-45 0 0 0,40 26 0 0 0,8 6 0 0 0,-53-35 0 0 0,1 1 0 0 0,-2 1 0 0 0,0 1 0 0 0,0 0 0 0 0,22 22 0 0 0,-17-11-114 0 0,-2 1 0 0 0,0 0 0 0 0,26 43 0 0 0,-16-22-142 0 0,-16-26 124 0 0,17 32 0 0 0,14 25 387 0 0,-7-14-62 0 0,-32-49-193 0 0,3 3 0 0 0,0 0 0 0 0,-1 1 0 0 0,-1 0 0 0 0,10 39 0 0 0,8 39-328 0 0,-17-44 312 0 0,-3-1 0 0 0,0 64 0 0 0,-1 36 304 0 0,-5-120-272 0 0,-1-1 0 0 0,-2 1 0 0 0,-1-1 0 0 0,-1 0 0 0 0,-1 0 0 0 0,-16 43 0 0 0,1-24 328 0 0,17-37-357 0 0,-2-1 0 0 0,1 0 0 0 0,-1 0-1 0 0,-1 0 1 0 0,-7 10 0 0 0,-11 17 90 0 0,12-20-43 0 0,0 1 1 0 0,-1-2 0 0 0,-26 26 0 0 0,12-14-20 0 0,20-20-15 0 0,-1-2 0 0 0,0 1 0 0 0,0-1 0 0 0,0-1 0 0 0,-1 1 0 0 0,-19 7 0 0 0,-69 24 0 0 0,70-28 0 0 0,-263 94 278 0 0,215-82-349 0 0,26-8-22 0 0,-194 41 2 0 0,86-22 331 0 0,110-24-167 0 0,-1-1 1 0 0,-53 0-1 0 0,-156-8 228 0 0,-15-26-135 0 0,240 22-6 0 0,-123-23 356 0 0,20 3-206 0 0,-172-30-38 0 0,284 47-181 0 0,-1 0 0 0 0,1-2 0 0 0,1 0 0 0 0,-40-22 0 0 0,42 19-74 0 0,13 9-17 0 0,1-1 0 0 0,0 0 0 0 0,-1-1 0 0 0,2 0 0 0 0,-1 0 0 0 0,-9-9 0 0 0,-133-185 200 0 0,107 125-161 0 0,12 20-706 0 0,29 52 404 0 0,0 0 0 0 0,0-1 1 0 0,0 1-1 0 0,0 0 0 0 0,1-1 0 0 0,-2-4 0 0 0,-1-9-854 0 0,-2-2 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7:34.429"/>
    </inkml:context>
    <inkml:brush xml:id="br0">
      <inkml:brushProperty name="width" value="0.05" units="cm"/>
      <inkml:brushProperty name="height" value="0.05" units="cm"/>
    </inkml:brush>
  </inkml:definitions>
  <inkml:trace contextRef="#ctx0" brushRef="#br0">1 442 17599 0 0,'0'0'382'0'0,"16"7"140"0"0,19 0-768 0 0,22-5-152 0 0,-48-2 354 0 0,11-2 40 0 0,1 0 0 0 0,-1-2-1 0 0,0 0 1 0 0,0-1-1 0 0,27-11 1 0 0,37-9-290 0 0,-47 19 401 0 0,0 2-1 0 0,1 1 0 0 0,41 3 1 0 0,-65 0-98 0 0,134 8-268 0 0,122-27 363 0 0,-44 1-284 0 0,-52 16 192 0 0,52-3 348 0 0,21 4-342 0 0,49-4-20 0 0,-265 3 8 0 0,597-50 1100 0 0,-28 21-1312 0 0,-554 29 292 0 0,155-12-86 0 0,-53 2 0 0 0,-63 6 0 0 0,53-3 12 0 0,77-4 98 0 0,-80 3-96 0 0,308-31 258 0 0,-94 7 248 0 0,-157 17-384 0 0,108-7-80 0 0,22 9 104 0 0,-198 10-123 0 0,90-2-10 0 0,-41 1-27 0 0,-1 1 0 0 0,251-3 147 0 0,-23-7 117 0 0,-332 11-227 0 0,12-1 62 0 0,93-2 2390 0 0,-2 11-2722 0 0,-137 0 323 0 0,-22-2 1 0 0,24 1 1 0 0,-14-2 22 0 0,43 6 0 0 0,-49-6 524 0 0,-19-2-2392 0 0,-10-7-6321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7:43.366"/>
    </inkml:context>
    <inkml:brush xml:id="br0">
      <inkml:brushProperty name="width" value="0.05" units="cm"/>
      <inkml:brushProperty name="height" value="0.05" units="cm"/>
    </inkml:brush>
  </inkml:definitions>
  <inkml:trace contextRef="#ctx0" brushRef="#br0">4065 309 14288 0 0,'0'0'8879'0'0,"-7"10"-7879"0"0,-17 13 128 0 0,-2-1-744 0 0,1-1-420 0 0,0 0 0 0 0,2 2-1 0 0,-26 31 1 0 0,-34 39-494 0 0,69-78 545 0 0,5-7-27 0 0,0 0 1 0 0,0-1-1 0 0,-1 0 0 0 0,-12 7 0 0 0,3-3 23 0 0,-36 18 92 0 0,13-8 9 0 0,-147 78 845 0 0,46-33-962 0 0,71-36 118 0 0,21-10 97 0 0,-2-2-1 0 0,-93 18 1 0 0,33-10-179 0 0,62-13 123 0 0,0-2 1 0 0,-78 6-1 0 0,90-13 0 0 0,-15 1-146 0 0,-41 0-168 0 0,56-2 67 0 0,-51-1 1 0 0,81-3 92 0 0,-168-13 17 0 0,134 8 29 0 0,0-2-1 0 0,-44-13 1 0 0,-181-43 709 0 0,50 23-1069 0 0,125 18 170 0 0,46 10-34 0 0,4-1 64 0 0,0-2 0 0 0,1-2 0 0 0,-41-24 0 0 0,70 35 97 0 0,-26-14 17 0 0,-19-10 94 0 0,36 22 26 0 0,-83-39 626 0 0,88 39-730 0 0,-1-2 1 0 0,2 1-1 0 0,-27-23 0 0 0,-7-12-447 0 0,-78-91 0 0 0,110 115 524 0 0,8 9-8 0 0,-13-20 0 0 0,-3-7-87 0 0,-30-36 1 0 0,35 41-140 0 0,-1 0 59 0 0,-10-9 82 0 0,-32-36 0 0 0,61 75-1 0 0,0 1 7 0 0,0-1-1 0 0,-1 1 1 0 0,0 0-1 0 0,1 0 1 0 0,-7-3-1 0 0,9 5 627 0 0,-6-1-210 0 0,-1-1-3940 0 0,6 4 3380 0 0,-5 5 47 0 0,6-5 23 0 0,0 1-1 0 0,0-1 1 0 0,0 0 0 0 0,0 1 0 0 0,0-1-1 0 0,0 0 1 0 0,1 1 0 0 0,-1 0 0 0 0,0-1-1 0 0,1 1 1 0 0,-1 2 0 0 0,-1 0 2820 0 0,-5 7-2602 0 0,3-7-128 0 0,0-1 0 0 0,-1 1 0 0 0,1-1 0 0 0,-1 0 0 0 0,-8 4 0 0 0,-12 7 28 0 0,-9 5 202 0 0,23-13-274 0 0,1 0 1 0 0,-17 6-1 0 0,-3 1-43 0 0,5-4 302 0 0,20-7-196 0 0,0-1 1 0 0,1 1 0 0 0,-1 0-1 0 0,-7 4 1 0 0,-6-1-175 0 0,16-4 53 0 0,21-10-568 0 0,13-7 616 0 0,-30 15 30 0 0,0 0-1 0 0,0-1 1 0 0,1 1 0 0 0,-1 1-1 0 0,0-1 1 0 0,0 0-1 0 0,0 0 1 0 0,5 0-1 0 0,-1 0-4 0 0,0 0 0 0 0,-1-1 1 0 0,1 0-1 0 0,8-4 0 0 0,-9 3 4 0 0,0 1-1 0 0,0 0 1 0 0,0 1 0 0 0,0-1 0 0 0,6 0 0 0 0,35-10 110 0 0,-25 9-100 0 0,0-2 1 0 0,31-10-1 0 0,-12 3-179 0 0,46-20-26 0 0,-35 13-149 0 0,-46 17 390 0 0,9-8 1265 0 0,-8 9-1385 0 0,-5 1 74 0 0,-1 0 1 0 0,1 0-1 0 0,-1 0 0 0 0,0 0 0 0 0,1 0 0 0 0,-1 0 0 0 0,1 0 1 0 0,-1 0-1 0 0,1 0 0 0 0,-1 0 0 0 0,1 0 0 0 0,-1 0 1 0 0,0 0-1 0 0,1 0 0 0 0,-1 0 0 0 0,1-1 0 0 0,-1 1 0 0 0,0 0 1 0 0,1 0-1 0 0,-1-1 0 0 0,3-1 1978 0 0,-2 3-1900 0 0,6 1-72 0 0,-5-1 1153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7:48.943"/>
    </inkml:context>
    <inkml:brush xml:id="br0">
      <inkml:brushProperty name="width" value="0.05" units="cm"/>
      <inkml:brushProperty name="height" value="0.05" units="cm"/>
    </inkml:brush>
  </inkml:definitions>
  <inkml:trace contextRef="#ctx0" brushRef="#br0">0 176 19727 0 0,'0'0'1770'0'0,"2"0"-2190"0"0,2 0 429 0 0,-2-1-9 0 0,-1 1 0 0 0,1 0 0 0 0,0 0 0 0 0,-1 0 0 0 0,1 0 0 0 0,-1 1 1 0 0,1-1-1 0 0,-1 0 0 0 0,1 1 0 0 0,-1-1 0 0 0,1 1 0 0 0,-1-1 0 0 0,1 1 0 0 0,-1 0 0 0 0,2 0 0 0 0,3 1-16 0 0,0 0 1 0 0,-1-1-1 0 0,1 0 0 0 0,9 0 0 0 0,-9 0-33 0 0,0-1 0 0 0,0 1-1 0 0,0 0 1 0 0,8 3 0 0 0,-3 0 141 0 0,1-2 1 0 0,-1 1-1 0 0,1-1 0 0 0,0-1 0 0 0,13 0 0 0 0,4 1-72 0 0,72-1 359 0 0,-16 0-46 0 0,57 1-40 0 0,17 1-132 0 0,-84-1 117 0 0,150-15 0 0 0,-207 11-369 0 0,209-32 1498 0 0,-168 23-949 0 0,143-37 184 0 0,16-3-228 0 0,-74 35-151 0 0,-57 8-270 0 0,-28 6 9 0 0,-47 2-24 0 0,-1 0 0 0 0,1 0-1 0 0,-1-1 1 0 0,1 0-1 0 0,-1-1 1 0 0,20-6 0 0 0,-18 3-1 0 0,0 1 0 0 0,22-4 1 0 0,-29 7 76 0 0,-1 0 11 0 0,0 0 0 0 0,0 0-1 0 0,0 0 1 0 0,-1 1 0 0 0,1 0 0 0 0,0 0 0 0 0,0 1 0 0 0,0-1-1 0 0,6 2 1 0 0,-10-1-16 0 0,1-1-1 0 0,-1 0 1 0 0,1 1-1 0 0,-1-1 0 0 0,1 0 1 0 0,-1 0-1 0 0,1 0 1 0 0,-1 0-1 0 0,2-1 1 0 0,-2 1-28 0 0,0 0 1 0 0,-1 0 0 0 0,1 0 0 0 0,0 0 0 0 0,-1 0 0 0 0,1 0-1 0 0,-1 0 1 0 0,1 0 0 0 0,0 0 0 0 0,-1 0 0 0 0,1 0-1 0 0,0 0 1 0 0,-1 1 0 0 0,1-1 0 0 0,-1 0 0 0 0,1 0-1 0 0,-1 1 1 0 0,1-1 0 0 0,0 0 0 0 0,-1 1 0 0 0,1-1 0 0 0,-1 0-1 0 0,1 1 1 0 0,0 0 161 0 0,9 3-1578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7:59.579"/>
    </inkml:context>
    <inkml:brush xml:id="br0">
      <inkml:brushProperty name="width" value="0.05" units="cm"/>
      <inkml:brushProperty name="height" value="0.05" units="cm"/>
    </inkml:brush>
  </inkml:definitions>
  <inkml:trace contextRef="#ctx0" brushRef="#br0">1 1 20847 0 0,'0'0'1015'0'0,"1"2"-1055"0"0,0 0-2 0 0,1 0 0 0 0,0 1 0 0 0,0-1 1 0 0,0 0-1 0 0,0 0 0 0 0,1 0 0 0 0,-1-1 0 0 0,3 3 0 0 0,13 11-196 0 0,-13-10 198 0 0,0 0 0 0 0,0-1 1 0 0,1 1-1 0 0,-1-1 0 0 0,1-1 0 0 0,12 7 0 0 0,6 4 3 0 0,-18-11 19 0 0,1 1-1 0 0,0-1 0 0 0,0-1 0 0 0,0 1 1 0 0,0-1-1 0 0,13 2 0 0 0,5 2-42 0 0,-17-4 51 0 0,20 6 48 0 0,34 5 0 0 0,16-9 150 0 0,9 1 53 0 0,25 3 19 0 0,-11-2-67 0 0,92 7 181 0 0,-27-4-124 0 0,53 5-250 0 0,110 9 0 0 0,-255-18-27 0 0,54 0-212 0 0,93 1 31 0 0,7 0 829 0 0,256 8-232 0 0,-457-12-385 0 0,768 55 392 0 0,-510-34-332 0 0,-74-10-148 0 0,-43-3 243 0 0,169-4 415 0 0,-217-7-431 0 0,298-11-260 0 0,-131 2 432 0 0,288 9 85 0 0,-396 4-387 0 0,71 3-16 0 0,-79 0 46 0 0,-65-4-22 0 0,175-3 49 0 0,-101-2 18 0 0,301-1 605 0 0,113 27-358 0 0,-221-17-501 0 0,-228-7 130 0 0,24-4 81 0 0,4 0 238 0 0,165 3-81 0 0,318 3-228 0 0,-561 2 26 0 0,208-1 0 0 0,-78 0 22 0 0,-14 1 244 0 0,-133-7-134 0 0,43-1 128 0 0,295-4 14 0 0,-119 4-398 0 0,-263 5 179 0 0,117 5-40 0 0,146 4-92 0 0,-212-9 86 0 0,-23 0-8 0 0,173-3 343 0 0,-156-1-152 0 0,206-11 343 0 0,-180 13-512 0 0,-10 0 29 0 0,-39 0 2 0 0,32-2-44 0 0,87-8 78 0 0,-78 6-59 0 0,-27 4-98 0 0,-32 2-41 0 0,42-7 1 0 0,25-1 298 0 0,-30 3-34 0 0,88-4 134 0 0,-84 3 14 0 0,-60 7-443 0 0,21 3 1 0 0,-20-1 146 0 0,22 0 1 0 0,-5 0 4 0 0,-27-2 36 0 0,0 2-36 0 0,-1-2 7 0 0,-7-1 514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8:02.442"/>
    </inkml:context>
    <inkml:brush xml:id="br0">
      <inkml:brushProperty name="width" value="0.05" units="cm"/>
      <inkml:brushProperty name="height" value="0.05" units="cm"/>
    </inkml:brush>
  </inkml:definitions>
  <inkml:trace contextRef="#ctx0" brushRef="#br0">5146 115 21055 0 0,'0'0'1054'0'0,"1"2"-1210"0"0,2 8 62 0 0,0 0 0 0 0,1 14 0 0 0,6 21-75 0 0,-7-30 141 0 0,0 0 0 0 0,-1 0 1 0 0,-1 1-1 0 0,0-1 0 0 0,-1 0 0 0 0,-1 0 0 0 0,-4 24 0 0 0,3-30 65 0 0,0 0 0 0 0,0 0 0 0 0,-1 0 0 0 0,0 0 0 0 0,-1 0 0 0 0,0-1 0 0 0,-1 1 0 0 0,1-1 0 0 0,-2 0-1 0 0,-6 8 1 0 0,-5 4 424 0 0,-1 0 0 0 0,-29 22-1 0 0,39-36-343 0 0,-1 0 0 0 0,1-1 0 0 0,-1 0 0 0 0,0-1 0 0 0,-12 5 0 0 0,-17 8 115 0 0,24-11-199 0 0,0 0 1 0 0,-21 5-1 0 0,-4 1 921 0 0,-40 12-762 0 0,53-18-310 0 0,-39 16-1 0 0,62-21 121 0 0,-138 56 68 0 0,103-44 1 0 0,-70 15-1 0 0,-149 35-24 0 0,206-47 115 0 0,31-9-62 0 0,0-1-1 0 0,0-1 1 0 0,-23 3 0 0 0,-74 6 427 0 0,69-10-315 0 0,-27 1 106 0 0,19-4-102 0 0,-69-3 212 0 0,104 1-375 0 0,1-1-1 0 0,-1-2 1 0 0,-37-10-1 0 0,-56-14 300 0 0,12 4-206 0 0,-11-3 12 0 0,37 9 13 0 0,-44-10 4 0 0,57 15-22 0 0,-77-27 0 0 0,111 31-39 0 0,-41-7 0 0 0,40 10 28 0 0,-41-14-1 0 0,37 10-29 0 0,-66-12 1 0 0,50 13-71 0 0,39 6-30 0 0,0-1 0 0 0,-13-5 0 0 0,14 5 6 0 0,0 0-1 0 0,-16-3 1 0 0,-29-5 107 0 0,-90-31 0 0 0,48 14-50 0 0,35 12-18 0 0,1 0-28 0 0,-1 3 0 0 0,-86-10-1 0 0,-1 2-27 0 0,99 13 16 0 0,-1-1 0 0 0,2-3 0 0 0,-81-32 0 0 0,54 21 57 0 0,16 7-7 0 0,30 8-23 0 0,-36-6 0 0 0,38 10 3 0 0,-51-17 0 0 0,6 0 86 0 0,-4-1 235 0 0,4 0-632 0 0,43 14 449 0 0,-30-13 1 0 0,46 17-292 0 0,1 1 1 0 0,-26-5-1 0 0,15 4 88 0 0,-55-13 326 0 0,57 13-307 0 0,15 3 0 0 0,0 1 0 0 0,-1-1 0 0 0,1-1 0 0 0,-7-3 0 0 0,6 3 0 0 0,1 1 0 0 0,0-1 0 0 0,-12-1 0 0 0,-7-2 0 0 0,3-1 0 0 0,17 6-3 0 0,-1-1 0 0 0,1 0-1 0 0,-9-4 1 0 0,10 4-14 0 0,1 1 1 0 0,0-1 0 0 0,-1 1-1 0 0,1 0 1 0 0,-1 0 0 0 0,-4 0-1 0 0,0 0-10 0 0,0-1 1 0 0,-14-4-1 0 0,3 4 27 0 0,14 1 3 0 0,0-1 0 0 0,0 0 0 0 0,-10-5 0 0 0,14 6 56 0 0,1 1-5 0 0,-4 0-43 0 0,-3-3-38 0 0,6 3-115 0 0,0 0-627 0 0,0 0-530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8:03.377"/>
    </inkml:context>
    <inkml:brush xml:id="br0">
      <inkml:brushProperty name="width" value="0.05" units="cm"/>
      <inkml:brushProperty name="height" value="0.05" units="cm"/>
    </inkml:brush>
  </inkml:definitions>
  <inkml:trace contextRef="#ctx0" brushRef="#br0">149 1 11304 0 0,'-35'14'573'0'0,"26"-10"-628"0"0,8-3-286 0 0,-6 3-3018 0 0,5-3 3787 0 0,1 0-1 0 0,0 0 1 0 0,-1 0-1 0 0,1 0 0 0 0,0 0 1 0 0,0 0-1 0 0,0 0 1 0 0,-2 2-1 0 0,-5 3-49 0 0,8-6-321 0 0,-1 0 0 0 0,1 0 0 0 0,-1 1 0 0 0,1-1 0 0 0,-1 0 0 0 0,1 0 1 0 0,0 0-1 0 0,-1 1 0 0 0,1-1 0 0 0,-1 0 0 0 0,1 1 0 0 0,0-1 0 0 0,-1 0 0 0 0,1 1 0 0 0,0-1 1 0 0,-1 0-1 0 0,1 1 0 0 0,0-1 0 0 0,0 1 0 0 0,0-1 0 0 0,-1 1 0 0 0,1-1 0 0 0,0 1 1 0 0,0-1-1 0 0,0 0 0 0 0,0 2 0 0 0,-9 11 7238 0 0,1-1-6152 0 0,-18 24 799 0 0,22-28-1910 0 0,-12 20 175 0 0,15-26-195 0 0,0 0 0 0 0,1 0 1 0 0,-1 0-1 0 0,1 0 0 0 0,-1 0 0 0 0,1 0 1 0 0,-1 0-1 0 0,1 0 0 0 0,0 0 0 0 0,0 0 1 0 0,0 0-1 0 0,1 0 0 0 0,-1 2 0 0 0,15 43-12 0 0,21 30-72 0 0,-30-59 72 0 0,-5-15 0 0 0,-1-1 0 0 0,1 0 0 0 0,-1 0 0 0 0,1 0 0 0 0,0 0 0 0 0,0 0 0 0 0,0 0 0 0 0,0 0 0 0 0,2 2 0 0 0,-3-3 4 0 0,1 1 0 0 0,0-1 0 0 0,0 1-1 0 0,-1-1 1 0 0,1 1 0 0 0,-1 0-1 0 0,0-1 1 0 0,1 3 0 0 0,3 10 37 0 0,-3-12 12 0 0,-2 0 8 0 0,1-1-61 0 0,0-1 1 0 0,0 1 0 0 0,0 0 0 0 0,0-1-1 0 0,0 1 1 0 0,0-1 0 0 0,0 1 0 0 0,0 0-1 0 0,1-1 1 0 0,-1 1 0 0 0,0-1-1 0 0,0 1 1 0 0,0-1 0 0 0,1 1 0 0 0,-1-1-1 0 0,0 1 1 0 0,1-1 0 0 0,-1 1 0 0 0,0-1-1 0 0,1 1 1 0 0,-1-1 0 0 0,1 1 0 0 0,0 1 65 0 0,0-1 1 0 0,4 7-54 0 0,4-2-13 0 0,-4 1 11 0 0,-4-5 14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0:47.460"/>
    </inkml:context>
    <inkml:brush xml:id="br0">
      <inkml:brushProperty name="width" value="0.05" units="cm"/>
      <inkml:brushProperty name="height" value="0.05" units="cm"/>
    </inkml:brush>
  </inkml:definitions>
  <inkml:trace contextRef="#ctx0" brushRef="#br0">216 1295 22463 0 0,'-21'-6'1096'0'0,"15"0"-1849"0"0,4 2 625 0 0,0 1 0 0 0,0-1 0 0 0,0 1 0 0 0,1-1 0 0 0,0 0 0 0 0,-1 0 0 0 0,1 0 0 0 0,1 1 0 0 0,-1-1 1 0 0,0 0-1 0 0,1-6 0 0 0,-1-7-488 0 0,3-23 0 0 0,1 18 28 0 0,8-31 0 0 0,-4 24 164 0 0,2-5 333 0 0,2 1-1 0 0,1 1 0 0 0,2 0 1 0 0,32-56-1 0 0,-31 64 160 0 0,1 0 1 0 0,2 1 0 0 0,0 1-1 0 0,38-36 1 0 0,95-67 328 0 0,-113 96-375 0 0,35-26 4 0 0,3 2 0 0 0,1 4-1 0 0,3 4 1 0 0,111-46-1 0 0,-11 22-25 0 0,-115 45 0 0 0,166-53 0 0 0,-167 56 0 0 0,1 3 0 0 0,84-13 0 0 0,-101 24 0 0 0,-1 3 0 0 0,1 2 0 0 0,95 7 0 0 0,-82 6 5 0 0,0 2-1 0 0,72 25 0 0 0,-106-30 7 0 0,33 13 165 0 0,67 35 0 0 0,-89-37-83 0 0,0 1 0 0 0,-1 2 0 0 0,-1 2 0 0 0,-2 1 0 0 0,0 2 0 0 0,-2 1 0 0 0,47 52 0 0 0,-67-66-82 0 0,-1 1 0 0 0,-1 1 0 0 0,0 0 0 0 0,-1 0-1 0 0,-1 1 1 0 0,0 0 0 0 0,8 32 0 0 0,-9-23 119 0 0,-1 1 0 0 0,-1 1-1 0 0,-1-1 1 0 0,-1 44 0 0 0,-3-58-13 0 0,-1-1 0 0 0,-1 1 0 0 0,0 0 0 0 0,0-1 0 0 0,-1 1-1 0 0,-1-1 1 0 0,0 0 0 0 0,-1 0 0 0 0,-11 20 0 0 0,0-7 152 0 0,0 0 1 0 0,-2-2-1 0 0,-24 26 1 0 0,27-33-161 0 0,-2-1 0 0 0,0 0-1 0 0,0-1 1 0 0,-1-1 0 0 0,-33 18 0 0 0,-105 41 265 0 0,81-39-16 0 0,28-13 196 0 0,-81 24-1 0 0,94-36-409 0 0,0-1-1 0 0,0-1 0 0 0,-49 1 0 0 0,-180-5 369 0 0,1-23-40 0 0,85-3-175 0 0,-52-7 111 0 0,114 7-117 0 0,-11-1-255 0 0,117 23-60 0 0,-274-39-662 0 0,-114-4-389 0 0,348 41 840 0 0,11 1-227 0 0,0-1-1 0 0,-63-16 0 0 0,93 18 103 0 0,-1-1 1 0 0,0 0-1 0 0,0-1 0 0 0,1 0 0 0 0,0 0 0 0 0,0 0 0 0 0,-11-9 1 0 0,-2-5-1019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8:04.029"/>
    </inkml:context>
    <inkml:brush xml:id="br0">
      <inkml:brushProperty name="width" value="0.05" units="cm"/>
      <inkml:brushProperty name="height" value="0.05" units="cm"/>
    </inkml:brush>
  </inkml:definitions>
  <inkml:trace contextRef="#ctx0" brushRef="#br0">1 5 18263 0 0,'0'0'787'0'0,"5"5"-630"0"0,-4-4-162 0 0,-1 0-1 0 0,1 0 0 0 0,0 0 1 0 0,0 0-1 0 0,0-1 0 0 0,0 1 1 0 0,-1 0-1 0 0,1 0 0 0 0,0-1 1 0 0,0 1-1 0 0,0-1 0 0 0,1 1 1 0 0,-1-1-1 0 0,0 1 0 0 0,0-1 1 0 0,0 1-1 0 0,0-1 0 0 0,0 0 0 0 0,0 0 1 0 0,1 0-1 0 0,-1 1 0 0 0,1-1 1 0 0,0 0-103 0 0,0 1 26 0 0,5 6 54 0 0,-7-6 25 0 0,0-1 0 0 0,1 0 0 0 0,-1 1-1 0 0,1-1 1 0 0,-1 0 0 0 0,1 1-1 0 0,-1-1 1 0 0,1 0 0 0 0,-1 1-1 0 0,1-1 1 0 0,-1 0 0 0 0,1 0 0 0 0,-1 0-1 0 0,1 0 1 0 0,-1 1 0 0 0,1-1-1 0 0,-1 0 1 0 0,1 0 0 0 0,0 0 0 0 0,-1 0-1 0 0,2 0 1 0 0,1 0 1005 0 0,-5-1-1224 0 0,0-1 1 0 0,0 1-1 0 0,0 0 0 0 0,0-1 1 0 0,0 1-1 0 0,0-1 1 0 0,1 1-1 0 0,-1-1 0 0 0,-2-3 1 0 0,-3-3-473 0 0,1-2 8454 0 0,12 20-5325 0 0,1 1-2360 0 0,-2-9-57 0 0,-3-2-18 0 0,34 14-136 0 0,4 0 400 0 0,1 0-593 0 0,-35-12 306 0 0,-5-1 45 0 0,1 0 0 0 0,-1-1 0 0 0,0 1 0 0 0,1 0 0 0 0,-1-1 0 0 0,1 0 0 0 0,-1 1 0 0 0,1-1 0 0 0,2 0 0 0 0,4 2-10 0 0,1 5 2 0 0,-7-5 455 0 0,-1-2-391 0 0,2 3-6 0 0,-2-3 151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3.473"/>
    </inkml:context>
    <inkml:brush xml:id="br0">
      <inkml:brushProperty name="width" value="0.05" units="cm"/>
      <inkml:brushProperty name="height" value="0.05" units="cm"/>
    </inkml:brush>
  </inkml:definitions>
  <inkml:trace contextRef="#ctx0" brushRef="#br0">70 274 16208 0 0,'0'0'1627'0'0,"1"0"-1487"0"0,45-11-988 0 0,37-4-13 0 0,-74 13 803 0 0,15-6-85 0 0,0 0 1 0 0,-1-2-1 0 0,36-19 1 0 0,-16 7 60 0 0,-5 5 432 0 0,0 3 0 0 0,1 0-1 0 0,77-14 1 0 0,-15 4-336 0 0,33-6-16 0 0,70-3 152 0 0,-159 31 243 0 0,-8 0 19 0 0,-28-2-412 0 0,-7 3-193 0 0,-3 4-66 0 0,-3 3 206 0 0,0 0-1 0 0,0 0 1 0 0,-1 0-1 0 0,1 0 1 0 0,-1-1-1 0 0,-1 0 1 0 0,1 0 0 0 0,-1 0-1 0 0,-7 5 1 0 0,-16 14 44 0 0,-94 93-494 0 0,99-98 377 0 0,0-1 1 0 0,-1-1 0 0 0,-49 24 0 0 0,47-26 130 0 0,-106 55-9 0 0,-86 48 222 0 0,-39 48 175 0 0,183-121-307 0 0,24-16 342 0 0,26-15 332 0 0,49-5 77 0 0,-14-7-761 0 0,0-1-1 0 0,0 1 1 0 0,0-2 0 0 0,19-1-1 0 0,-7 1-138 0 0,31-3 294 0 0,0-2 1 0 0,64-15-1 0 0,-99 17-145 0 0,391-75 1072 0 0,-385 74-1134 0 0,166-37 144 0 0,-144 31-81 0 0,-40 7-34 0 0,-5 3-26 0 0,-12-10-6077 0 0,-4 1-486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3.827"/>
    </inkml:context>
    <inkml:brush xml:id="br0">
      <inkml:brushProperty name="width" value="0.05" units="cm"/>
      <inkml:brushProperty name="height" value="0.05" units="cm"/>
    </inkml:brush>
  </inkml:definitions>
  <inkml:trace contextRef="#ctx0" brushRef="#br0">0 0 18343 0 0,'0'0'1835'0'0,"2"1"-1679"0"0,1 0-164 0 0,-1 1-1 0 0,1 0 1 0 0,-1 0 0 0 0,1 0 0 0 0,-1 0-1 0 0,0 0 1 0 0,0 1 0 0 0,0-1 0 0 0,3 5-1 0 0,16 28-176 0 0,7 26-146 0 0,-5-18 185 0 0,-1 0-1 0 0,31 93 0 0 0,-20-46 147 0 0,8 27 0 0 0,-14-11 0 0 0,19 163 0 0 0,-11 113 0 0 0,-33-344 0 0 0,27 255 0 0 0,-14-155 0 0 0,-8-73 22 0 0,4-1-1 0 0,32 114 0 0 0,-32-145-44 0 0,12 39 72 0 0,-19-64-100 0 0,0 1 0 0 0,1 0 0 0 0,-1-1 0 0 0,1 0-1 0 0,12 13 1 0 0,-11-12-658 0 0,-1-2-2108 0 0,-5-7 2679 0 0,1 0 0 0 0,-1 0 0 0 0,0-1 1 0 0,0 1-1 0 0,1 0 0 0 0,-1 0 0 0 0,0 0 0 0 0,0 0 0 0 0,1-1 0 0 0,-1 1 0 0 0,0 0 0 0 0,0 0 0 0 0,0 0 0 0 0,0-1 0 0 0,1 1 0 0 0,-1 0 0 0 0,0 0 0 0 0,0-1 0 0 0,0 1 1 0 0,0 0-1 0 0,0-1 0 0 0,0 1 0 0 0,0 0 0 0 0,0 0 0 0 0,1-1 0 0 0,-1 1 0 0 0,0 0 0 0 0,0-1 0 0 0,0 1 0 0 0,-1 0 0 0 0,1-1 0 0 0,1-12-4688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5.654"/>
    </inkml:context>
    <inkml:brush xml:id="br0">
      <inkml:brushProperty name="width" value="0.05" units="cm"/>
      <inkml:brushProperty name="height" value="0.05" units="cm"/>
    </inkml:brush>
  </inkml:definitions>
  <inkml:trace contextRef="#ctx0" brushRef="#br0">590 346 11720 0 0,'-1'-16'257'0'0,"0"0"0"0"0,-1 1 1 0 0,-1 0-1 0 0,0-1 0 0 0,-1 1 1 0 0,-1 0-1 0 0,-12-27 2900 0 0,16 45-3110 0 0,0 0 0 0 0,0 0 0 0 0,0 0 0 0 0,-1 0 0 0 0,1 0 0 0 0,-1 0 0 0 0,0 0 1 0 0,1 0-1 0 0,-5 4 0 0 0,-2 5-26 0 0,-1 5 51 0 0,2 1-1 0 0,0 0 1 0 0,1 0-1 0 0,-5 26 1 0 0,7-26 7 0 0,-1 0 0 0 0,0-1 0 0 0,-1 0 0 0 0,-1 0 0 0 0,-10 17 0 0 0,-122 164 892 0 0,91-133-675 0 0,-53 63 297 0 0,78-98-273 0 0,1 1-1 0 0,-18 34 1 0 0,12-18 450 0 0,-8 2 1041 0 0,30-44-1663 0 0,6-4-360 0 0,2-1-855 0 0,2 0 934 0 0,0-1 0 0 0,-1 1-1 0 0,1-1 1 0 0,0 0-1 0 0,-1 0 1 0 0,1 0 0 0 0,-1-1-1 0 0,1 1 1 0 0,-1-1-1 0 0,4-2 1 0 0,34-26-701 0 0,-9 6 562 0 0,70-35-147 0 0,-75 46 419 0 0,0 0 0 0 0,50-14 0 0 0,-35 12 0 0 0,-25 9-8 0 0,10-4 70 0 0,1 0 0 0 0,-1 3 0 0 0,53-9 0 0 0,-59 13 10 0 0,-14 2-181 0 0,-1 0 1 0 0,1 0-1 0 0,8 1 1 0 0,-13 0 126 0 0,0 1 1 0 0,0-1-1 0 0,0 1 0 0 0,0-1 1 0 0,0 1-1 0 0,0-1 1 0 0,0 1-1 0 0,0 0 0 0 0,0 0 1 0 0,0 0-1 0 0,-1 0 1 0 0,1 0-1 0 0,0 1 0 0 0,2 1 1 0 0,-3-1 15 0 0,0-1 1 0 0,0 1 0 0 0,-1-1 0 0 0,1 0-1 0 0,0 1 1 0 0,-1 0 0 0 0,1-1-1 0 0,-1 1 1 0 0,0-1 0 0 0,1 1 0 0 0,-1 0-1 0 0,0-1 1 0 0,0 1 0 0 0,0-1 0 0 0,0 1-1 0 0,0 0 1 0 0,0-1 0 0 0,-1 4-1 0 0,-10 33-34 0 0,10-35 15 0 0,-12 32-90 0 0,-1 0 1 0 0,-2 0-1 0 0,-26 42 0 0 0,29-58 31 0 0,0 0 1 0 0,-1-1-1 0 0,-1 0 1 0 0,0-2-1 0 0,-2 0 1 0 0,-33 26-1 0 0,43-37 32 0 0,-207 154 803 0 0,176-134-390 0 0,30-20-276 0 0,0 0 0 0 0,0 0 0 0 0,1 0 0 0 0,-1 1 0 0 0,1 0 0 0 0,-7 9 0 0 0,12-12-34 0 0,1-2-36 0 0,0 1 1 0 0,0 0 0 0 0,-1-1 0 0 0,1 1 0 0 0,0-1 0 0 0,-1 0 0 0 0,1 1 0 0 0,-1-1 0 0 0,1 0-1 0 0,-3 2 1 0 0,4-2-64 0 0,0 1 1 0 0,0-1-1 0 0,0 1 0 0 0,1-1 0 0 0,-1 1 0 0 0,1-1 0 0 0,-1 1 0 0 0,1-1 0 0 0,-1 0 0 0 0,1 1 1 0 0,1 0-1 0 0,2 3 2 0 0,0-1-1 0 0,1 1 1 0 0,-1-2 0 0 0,1 1 0 0 0,0 0 0 0 0,1-1 0 0 0,-1 0 0 0 0,0 0-1 0 0,1 0 1 0 0,0-1 0 0 0,6 2 0 0 0,9 2 65 0 0,40 5 0 0 0,-42-8-25 0 0,226 24 254 0 0,-46-14-74 0 0,-41-4-82 0 0,160-2 144 0 0,-138-11-76 0 0,-139 3-155 0 0,-27 1 2 0 0,1 0 0 0 0,22-4 0 0 0,-17 3 129 0 0,-19 1 74 0 0,-2-1-532 0 0,-35-14-764 0 0,-56-17-1 0 0,27 11-308 0 0,48 15 1022 0 0,-3-1-156 0 0,-1-1-1 0 0,1-1 0 0 0,-27-16 0 0 0,29 15 277 0 0,-28-12 0 0 0,25 14 150 0 0,-31-20-1 0 0,46 25 101 0 0,-10-7 246 0 0,-1-1 1 0 0,2 0-1 0 0,-1-2 0 0 0,-15-16 0 0 0,29 27-15 0 0,1 1-245 0 0,-1 0-1 0 0,1-1 1 0 0,0 1 0 0 0,0 0 0 0 0,0-1 0 0 0,0 0 0 0 0,0 1 0 0 0,0-1-1 0 0,0 1 1 0 0,0-1 0 0 0,1 0 0 0 0,-1 0 0 0 0,1 0 0 0 0,-1 1-1 0 0,1-4 1 0 0,0 3 308 0 0,0 0 0 0 0,0 0-1 0 0,0 0 1 0 0,1 1 0 0 0,-1-1 0 0 0,1 0-1 0 0,-1 0 1 0 0,3-3 0 0 0,-7 12-84 0 0,0-1 0 0 0,-1-1 0 0 0,1 1 1 0 0,-1-1-1 0 0,0 1 0 0 0,-1-1 0 0 0,-8 6 1 0 0,-3 4-128 0 0,-48 46 7 0 0,-52 44-810 0 0,101-92 613 0 0,-123 87-587 0 0,123-91 736 0 0,-1 0 0 0 0,0-1 0 0 0,0 0 0 0 0,-1-2 0 0 0,1 0 0 0 0,-38 7 0 0 0,47-12 1 0 0,0-1 1 0 0,0 0 0 0 0,0-1-1 0 0,-12-2 1 0 0,6 2-15 0 0,12 1-63 0 0,0-1 1 0 0,1 1-1 0 0,-1 0 0 0 0,0-1 0 0 0,0 1 1 0 0,1-1-1 0 0,-1 1 0 0 0,0-1 0 0 0,1 0 1 0 0,-1 0-1 0 0,1 0 0 0 0,-1 0 1 0 0,1 0-1 0 0,-1 0 0 0 0,1 0 0 0 0,0 0 1 0 0,-1 0-1 0 0,1-1 0 0 0,0 1 1 0 0,0 0-1 0 0,0-1 0 0 0,0 1 0 0 0,0-1 1 0 0,0 0-1 0 0,0 1 0 0 0,1-1 1 0 0,-1 0-1 0 0,1 1 0 0 0,-1-1 0 0 0,1 0 1 0 0,0 0-1 0 0,-1 1 0 0 0,1-1 1 0 0,0 0-1 0 0,0-3 0 0 0,1-4-109 0 0,0-1 0 0 0,0 1 0 0 0,1-1-1 0 0,1 1 1 0 0,3-10 0 0 0,-5 15 34 0 0,1-4-1 0 0,1 1 0 0 0,0-1 0 0 0,1 1-1 0 0,0 0 1 0 0,0 0 0 0 0,0 0 0 0 0,10-10-1 0 0,-2 4-27 0 0,1 1 0 0 0,19-15 0 0 0,56-51-504 0 0,-62 54 395 0 0,-19 17 119 0 0,-1 0 0 0 0,1 1-1 0 0,14-9 1 0 0,-6 4-54 0 0,-1-1 0 0 0,0 0 0 0 0,0-1-1 0 0,17-22 1 0 0,-12 15-85 0 0,-8 6 47 0 0,0 0 1 0 0,0-1-1 0 0,-1 0 0 0 0,12-26 0 0 0,23-69-589 0 0,-16 36 315 0 0,-8 24 115 0 0,54-118-465 0 0,-51 118 620 0 0,40-59 1 0 0,33-55 111 0 0,-72 120 70 0 0,31-43 0 0 0,-19 32 4 0 0,-22 31 34 0 0,2 0 0 0 0,1 1-1 0 0,0 1 1 0 0,35-31-1 0 0,-26 29 112 0 0,-22 18-97 0 0,1 0 0 0 0,0 0 0 0 0,0 1 0 0 0,1 0 0 0 0,0 0 0 0 0,0 1 0 0 0,0 0 0 0 0,0 0 0 0 0,16-6-1 0 0,-2 4 148 0 0,-14 3 180 0 0,0 1-1 0 0,0 0 0 0 0,0 1 0 0 0,0 0 0 0 0,15-1 1 0 0,-22 24 1368 0 0,-1-15-1639 0 0,0-1 1 0 0,0 1-1 0 0,0-1 0 0 0,-1 0 0 0 0,0 1 0 0 0,-1-1 0 0 0,1 0 1 0 0,-1 0-1 0 0,-5 8 0 0 0,-9 21 41 0 0,10-15-41 0 0,-28 67 200 0 0,32-79-288 0 0,1 0 0 0 0,0 0 0 0 0,0 0 0 0 0,1 0 0 0 0,0 0 0 0 0,1 0 1 0 0,0 0-1 0 0,0 11 0 0 0,1-1 3 0 0,-2-14-18 0 0,3 4 0 0 0,1 3 0 0 0,-2-1 0 0 0,0 5 0 0 0,0-13 0 0 0,1 0 0 0 0,3 19 0 0 0,-4-19-7 0 0,-1 0-1 0 0,0-1 0 0 0,1 1 0 0 0,-1-1 1 0 0,1 1-1 0 0,0 0 0 0 0,-1-1 1 0 0,1 1-1 0 0,0-1 0 0 0,0 0 0 0 0,0 1 1 0 0,2 1-1 0 0,-3-3-4 0 0,1 1 0 0 0,0-1 1 0 0,0 1-1 0 0,-1-1 0 0 0,1 0 1 0 0,0 1-1 0 0,0-1 0 0 0,0 0 1 0 0,0 0-1 0 0,-1 1 0 0 0,1-1 1 0 0,0 0-1 0 0,1 0 0 0 0,8 1-116 0 0,-3 1 98 0 0,0-1 0 0 0,1 0 0 0 0,-1-1 0 0 0,0 1 0 0 0,0-1 0 0 0,1-1 0 0 0,-1 1 0 0 0,0-1 0 0 0,8-2 0 0 0,12-1 18 0 0,13-2 23 0 0,-24 3 19 0 0,30-1 1 0 0,-20 4-31 0 0,0 1 0 0 0,0 1 0 0 0,-1 2 0 0 0,46 12 0 0 0,-15 6 11 0 0,-52-20-7 0 0,0 0 1 0 0,-1 0-1 0 0,1 0 1 0 0,-1 1-1 0 0,1-1 0 0 0,-1 1 1 0 0,0 0-1 0 0,0 0 1 0 0,-1 0-1 0 0,1 0 1 0 0,3 5-1 0 0,-2-3-4 0 0,-3-1 27 0 0,1 0 0 0 0,0 0 0 0 0,-1 0 0 0 0,0 0 0 0 0,1 0-1 0 0,-2 0 1 0 0,1 0 0 0 0,0 1 0 0 0,-1-1 0 0 0,0 0 0 0 0,0 0 0 0 0,0 1-1 0 0,-1 4 1 0 0,-3 6 17 0 0,0-1 1 0 0,-1 0-1 0 0,-1 0 0 0 0,0 0 0 0 0,-1-1 0 0 0,-13 21 0 0 0,-9 17 433 0 0,19-32-362 0 0,-2-1 1 0 0,0 0 0 0 0,-1 0-1 0 0,-24 23 1 0 0,-7 10 8 0 0,-23 41-130 0 0,-5 5 39 0 0,43-61 179 0 0,-4 7 36 0 0,-72 69 1 0 0,89-101-247 0 0,13-9-8 0 0,0 0-1 0 0,0-1 1 0 0,0 1-1 0 0,0 0 1 0 0,1 1-1 0 0,-1-1 1 0 0,1 0-1 0 0,0 1 1 0 0,-3 3 0 0 0,4-4-325 0 0,-2-5-689 0 0,1-1 975 0 0,-1 1 0 0 0,1-1 0 0 0,0 0 0 0 0,0 0 0 0 0,1 1 0 0 0,-1-1 0 0 0,1 0 0 0 0,0 0 0 0 0,0-1 0 0 0,0 1 0 0 0,0 0 0 0 0,0-6 0 0 0,-2-11-143 0 0,-1-1-155 0 0,-3-39 0 0 0,3 14 442 0 0,3 30 59 0 0,1-22 0 0 0,0 15 83 0 0,6-5 1826 0 0,-7 28-2064 0 0,1 1 0 0 0,0 0 0 0 0,0-1 0 0 0,0 1 0 0 0,0 0 0 0 0,0 0 1 0 0,0-1-1 0 0,0 1 0 0 0,0 0 0 0 0,0-1 0 0 0,1 1 0 0 0,-1 0 0 0 0,0 0 0 0 0,0-1 0 0 0,0 1 0 0 0,0 0 0 0 0,0 0 0 0 0,0-1 1 0 0,0 1-1 0 0,1 0 0 0 0,-1 0 0 0 0,0-1 0 0 0,0 1 0 0 0,0 0 0 0 0,1 0 0 0 0,-1 0 0 0 0,0-1 0 0 0,0 1 0 0 0,1 0 1 0 0,-1 0-1 0 0,0 0 0 0 0,0 0 0 0 0,1 0 0 0 0,-1 0 0 0 0,0-1 0 0 0,0 1 0 0 0,1 0 0 0 0,-1 0 0 0 0,0 0 0 0 0,1 0 0 0 0,-1 0 1 0 0,0 0-1 0 0,0 0 0 0 0,1 0 0 0 0,-1 0 0 0 0,0 0 0 0 0,1 1 0 0 0,1-1-12 0 0,-1-1-31 0 0,1 0 1 0 0,-1 1 0 0 0,1-1 0 0 0,-1 1-1 0 0,0 0 1 0 0,1 0 0 0 0,-1-1 0 0 0,1 1 0 0 0,-1 0-1 0 0,1 0 1 0 0,0 0 0 0 0,-1 1 0 0 0,1-1 0 0 0,-1 0-1 0 0,0 0 1 0 0,1 1 0 0 0,-1-1 0 0 0,1 1-1 0 0,-1-1 1 0 0,1 1 0 0 0,-1 0 0 0 0,0 0 0 0 0,0-1-1 0 0,3 3 1 0 0,0 1-92 0 0,1 0-1 0 0,-1 0 1 0 0,0 1 0 0 0,7 9-1 0 0,-4-6 147 0 0,0 0-1 0 0,0-1 1 0 0,1 0-1 0 0,14 10 1 0 0,4 4 306 0 0,57 45 618 0 0,-22-18-756 0 0,-43-35-303 0 0,1 0 0 0 0,41 19 0 0 0,16 11-68 0 0,-30-16 214 0 0,-29-17-1 0 0,0 0 1 0 0,0 1 0 0 0,18 17-1 0 0,-26-20 128 0 0,1 0-1 0 0,19 11 0 0 0,-18-12 45 0 0,0 0 0 0 0,13 12 0 0 0,-16-13 255 0 0,0-1-1729 0 0,0 1-4252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6.168"/>
    </inkml:context>
    <inkml:brush xml:id="br0">
      <inkml:brushProperty name="width" value="0.05" units="cm"/>
      <inkml:brushProperty name="height" value="0.05" units="cm"/>
    </inkml:brush>
  </inkml:definitions>
  <inkml:trace contextRef="#ctx0" brushRef="#br0">1 0 21615 0 0,'0'0'1260'0'0,"1"2"-1033"0"0,54 79-963 0 0,-28-36 241 0 0,7 13 279 0 0,-3 15 206 0 0,-28-69-4 0 0,-1-1-1 0 0,3 14-10 0 0,-5-15-35 0 0,0 0 0 0 0,0 0 0 0 0,0 0 0 0 0,0 1 0 0 0,0-1 0 0 0,0 0 0 0 0,-1 0 0 0 0,1 0 0 0 0,-1 0 0 0 0,0 2 0 0 0,-7 13-5263 0 0,-1 0-1397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6.520"/>
    </inkml:context>
    <inkml:brush xml:id="br0">
      <inkml:brushProperty name="width" value="0.05" units="cm"/>
      <inkml:brushProperty name="height" value="0.05" units="cm"/>
    </inkml:brush>
  </inkml:definitions>
  <inkml:trace contextRef="#ctx0" brushRef="#br0">52 1 14336 0 0,'0'4'330'0'0,"5"260"916"0"0,-10 226-1246 0 0,2-438 39 0 0,-2 1 0 0 0,-2-1 1 0 0,-19 69-1 0 0,16-92 2499 0 0,11-45-2827 0 0,17-85-5521 0 0,-11 44 422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6.847"/>
    </inkml:context>
    <inkml:brush xml:id="br0">
      <inkml:brushProperty name="width" value="0.05" units="cm"/>
      <inkml:brushProperty name="height" value="0.05" units="cm"/>
    </inkml:brush>
  </inkml:definitions>
  <inkml:trace contextRef="#ctx0" brushRef="#br0">1 424 10912 0 0,'0'0'1248'0'0,"7"0"-96"0"0,-2 0-847 0 0,1-1 0 0 0,0 0 0 0 0,-1 0 0 0 0,1 0 0 0 0,10-5 0 0 0,9-2 137 0 0,7-4 69 0 0,-8 1-179 0 0,-6 4-36 0 0,29-16-1 0 0,6-3 134 0 0,29-14 35 0 0,2 0-289 0 0,227-65 426 0 0,-182 71 133 0 0,140-18 0 0 0,-83 27-314 0 0,-60 9 62 0 0,-67 9-1 0 0,-1 2 0 0 0,1 2 0 0 0,78 8 0 0 0,-60-1 1225 0 0,-97-4-2174 0 0,7 0-2586 0 0,4 0-296 0 0,-15 0-4305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7.510"/>
    </inkml:context>
    <inkml:brush xml:id="br0">
      <inkml:brushProperty name="width" value="0.05" units="cm"/>
      <inkml:brushProperty name="height" value="0.05" units="cm"/>
    </inkml:brush>
  </inkml:definitions>
  <inkml:trace contextRef="#ctx0" brushRef="#br0">92 0 11600 0 0,'-46'37'1004'0'0,"17"-14"-736"0"0,27-22-224 0 0,0 1 1 0 0,1 0 0 0 0,0 0 0 0 0,-1 0 0 0 0,1 0 0 0 0,0 0 0 0 0,-2 3 0 0 0,-1 3 1884 0 0,5-6-1504 0 0,0-1-289 0 0,0 1-1 0 0,0-1 1 0 0,0 0 0 0 0,0 0 0 0 0,0 1 0 0 0,0-1-1 0 0,1 0 1 0 0,-1 0 0 0 0,0 0 0 0 0,1 0 0 0 0,-1 0-1 0 0,1-1 1 0 0,-1 1 0 0 0,1 0 0 0 0,-1-1 0 0 0,4 2-1 0 0,0-1 459 0 0,1-1 1 0 0,0 1-1 0 0,9-1 0 0 0,-11-1-485 0 0,0 1 1 0 0,1 0-1 0 0,-1 1 1 0 0,0-1-1 0 0,0 1 1 0 0,0-1-1 0 0,0 1 1 0 0,7 3-1 0 0,-6-2-86 0 0,1-1 1 0 0,0 0-1 0 0,-1 0 0 0 0,1 0 0 0 0,-1 0 0 0 0,1-1 0 0 0,0 0 0 0 0,9-1 0 0 0,12 1-23 0 0,-23 0-3 0 0,32 2 20 0 0,0 2 0 0 0,-1 1-1 0 0,35 10 1 0 0,-60-11-17 0 0,0 0 0 0 0,-1 1-1 0 0,11 6 1 0 0,2 2 69 0 0,-12-7 96 0 0,-1 0 0 0 0,0 1 0 0 0,-1 1 0 0 0,1-1 0 0 0,-1 2 0 0 0,-1-1 0 0 0,1 1 0 0 0,8 14 0 0 0,6 6 194 0 0,25 30-363 0 0,44 74-1 0 0,-78-112-59 0 0,-2 0-1 0 0,13 30 1 0 0,-20-39 164 0 0,0 0-1 0 0,-1 0 1 0 0,0 0 0 0 0,0 1 0 0 0,-2-1-1 0 0,1 18 1 0 0,-2-22-31 0 0,0-1 0 0 0,-1 0-1 0 0,-2 13 1 0 0,2-18-73 0 0,1 1-1 0 0,-1-1 1 0 0,0 1 0 0 0,0-1 0 0 0,0 0 0 0 0,0 0 0 0 0,-1 1-1 0 0,1-1 1 0 0,0 0 0 0 0,-1 0 0 0 0,0 0 0 0 0,1 0 0 0 0,-1 0-1 0 0,-3 2 1 0 0,-5 3-101 0 0,0-1 1 0 0,-1 0-1 0 0,0-1 0 0 0,-19 8 0 0 0,24-11 105 0 0,0 0 0 0 0,0 1 0 0 0,-1-1 0 0 0,0 0 0 0 0,0-1 0 0 0,1 1 0 0 0,-1-1 0 0 0,0-1 0 0 0,0 1 0 0 0,0-1 0 0 0,0 0 0 0 0,0-1 0 0 0,-8-1 0 0 0,-5-3 162 0 0,-24-9 0 0 0,36 10-102 0 0,0 1 0 0 0,1-1 0 0 0,-1-1 0 0 0,1 1 0 0 0,0-1 0 0 0,-6-6 0 0 0,3 2 157 0 0,1 0 1 0 0,0 0-1 0 0,0-1 0 0 0,1 0 0 0 0,0-1 0 0 0,-11-20 0 0 0,10 15 40 0 0,7 12-254 0 0,-1 1 0 0 0,1-1 0 0 0,1 0 0 0 0,-4-7 0 0 0,-9-30 237 0 0,14 35-240 0 0,0-2 0 0 0,0 7 0 0 0,0 0 0 0 0,0 0 0 0 0,1 0 0 0 0,-1 0 0 0 0,1 0 0 0 0,-1 0 0 0 0,1 0 0 0 0,-1 0 0 0 0,1 1 0 0 0,-1-1 0 0 0,1 0 0 0 0,0 0 0 0 0,0 0 0 0 0,-1 1 0 0 0,1-1 0 0 0,0 0 0 0 0,0 1 0 0 0,0-1 0 0 0,0 0 0 0 0,0 1 0 0 0,0 0 0 0 0,1-1 0 0 0,10-4-30 0 0,11-3-84 0 0,-13 7 97 0 0,0-2 0 0 0,0 1-1 0 0,12-6 1 0 0,-11 4 19 0 0,1 1 0 0 0,16-4-1 0 0,85-16-20 0 0,-32 5-194 0 0,8 3 355 0 0,1 4-1 0 0,129 1 0 0 0,-211 12 212 0 0,-8-2-340 0 0,1 0 1 0 0,-1 0-1 0 0,0 1 0 0 0,1-1 0 0 0,-1 0 0 0 0,1 0 0 0 0,-1 0 0 0 0,0 0 0 0 0,1 0 0 0 0,-1 0 0 0 0,0 1 0 0 0,1-1 0 0 0,-1 0 0 0 0,1 0 0 0 0,-1 0 1 0 0,0 0-1 0 0,1-1 0 0 0,-1 1 0 0 0,1 0 0 0 0,-1 0 0 0 0,0 0 0 0 0,1 0 0 0 0,-1 0 0 0 0,1 0 0 0 0,2-3 38 0 0,-2 3-38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8.228"/>
    </inkml:context>
    <inkml:brush xml:id="br0">
      <inkml:brushProperty name="width" value="0.05" units="cm"/>
      <inkml:brushProperty name="height" value="0.05" units="cm"/>
    </inkml:brush>
  </inkml:definitions>
  <inkml:trace contextRef="#ctx0" brushRef="#br0">1 0 16208 0 0,'0'0'1627'0'0,"0"2"-1487"0"0,20 46-308 0 0,-11-35-31 0 0,2 4 11 0 0,-1 0 1 0 0,8 18-1 0 0,-3 1 148 0 0,-1 0 1 0 0,-1 0 0 0 0,11 57-1 0 0,-7 32-13 0 0,16 80 34 0 0,-22-159 83 0 0,-7-38-85 0 0,-4-6-91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8.726"/>
    </inkml:context>
    <inkml:brush xml:id="br0">
      <inkml:brushProperty name="width" value="0.05" units="cm"/>
      <inkml:brushProperty name="height" value="0.05" units="cm"/>
    </inkml:brush>
  </inkml:definitions>
  <inkml:trace contextRef="#ctx0" brushRef="#br0">1 269 16208 0 0,'0'0'1233'0'0,"2"0"-839"0"0,50-24-546 0 0,1 3-1 0 0,0 3 0 0 0,2 2 0 0 0,56-10 0 0 0,-67 16 123 0 0,69-28 0 0 0,-11 4 26 0 0,-18 6 189 0 0,23-6-1 0 0,-89 29 120 0 0,1 1 0 0 0,0 1 0 0 0,35-1-1 0 0,3 2 232 0 0,-29 1-454 0 0,-1 0-1 0 0,30 4 0 0 0,-39-2-52 0 0,-15-1-12 0 0,1 0 0 0 0,-1 0 0 0 0,0 0-1 0 0,1 0 1 0 0,-1 1 0 0 0,0-1-1 0 0,0 1 1 0 0,4 1 0 0 0,-7-2-17 0 0,6 4 1095 0 0,3 6-477 0 0,-8-8-541 0 0,-2 17-64 0 0,0 0 0 0 0,-1 0 0 0 0,0 0 0 0 0,-2-1 0 0 0,-9 31-1 0 0,10-38-6 0 0,-11 59-38 0 0,8-31-59 0 0,1-5-279 0 0,-6-6-2317 0 0,10-26 2394 0 0,0 1 0 0 0,-1-1 0 0 0,0 1-1 0 0,0-1 1 0 0,0 0 0 0 0,1 0-1 0 0,-2 0 1 0 0,1 0 0 0 0,0 0 0 0 0,0-1-1 0 0,-1 1 1 0 0,1-1 0 0 0,-1 1-1 0 0,1-1 1 0 0,-1 0 0 0 0,0 0 0 0 0,-3 1-1 0 0,-14 3-1367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0:54.594"/>
    </inkml:context>
    <inkml:brush xml:id="br0">
      <inkml:brushProperty name="width" value="0.05" units="cm"/>
      <inkml:brushProperty name="height" value="0.05" units="cm"/>
    </inkml:brush>
  </inkml:definitions>
  <inkml:trace contextRef="#ctx0" brushRef="#br0">59 1661 16615 0 0,'-11'-10'92'0'0,"-17"-16"454"0"0,26 24-527 0 0,0 0 0 0 0,1 0 0 0 0,-1-1 0 0 0,0 1 0 0 0,1 0-1 0 0,0-1 1 0 0,0 0 0 0 0,0 1 0 0 0,0-1 0 0 0,0 0 0 0 0,-1-3-1 0 0,1-10-2 0 0,0-1-1 0 0,1 0 0 0 0,0 0 0 0 0,2 0 0 0 0,0 1 1 0 0,1-1-1 0 0,0 0 0 0 0,8-21 0 0 0,9-15 90 0 0,30-58 0 0 0,-37 83-220 0 0,-4 8 58 0 0,1 1 0 0 0,1 0 0 0 0,1 0 0 0 0,0 2 0 0 0,22-25 0 0 0,134-116-59 0 0,-73 81 571 0 0,113-70 0 0 0,-73 59-413 0 0,93-62 8 0 0,-138 89 41 0 0,3 4 0 0 0,3 4-1 0 0,1 5 1 0 0,173-61 0 0 0,-13 34-422 0 0,-176 57 441 0 0,104-11-1 0 0,183 7 139 0 0,-114 30-144 0 0,-120 4 24 0 0,250 55 0 0 0,91 83-142 0 0,-443-137 31 0 0,0 1 0 0 0,0 2 0 0 0,-1 1 0 0 0,45 33 0 0 0,-27-11 204 0 0,73 75 0 0 0,-91-82-149 0 0,-1 1 0 0 0,-2 2 1 0 0,40 64-1 0 0,-56-78-56 0 0,-1 1 1 0 0,0 1-1 0 0,-2-1 0 0 0,-1 1 1 0 0,0 1-1 0 0,-2 0 0 0 0,-1 0 1 0 0,4 32-1 0 0,-7-18 97 0 0,-2-1-1 0 0,-1 1 1 0 0,-1 0 0 0 0,-3-1 0 0 0,0 0-1 0 0,-3 0 1 0 0,-1 0 0 0 0,-2-1-1 0 0,-1 0 1 0 0,-2-1 0 0 0,-1-1 0 0 0,-24 38-1 0 0,7-18 277 0 0,-3-1 0 0 0,-2-2-1 0 0,-3-2 1 0 0,-1-2 0 0 0,-51 46-1 0 0,66-72-94 0 0,-1 0-1 0 0,-56 32 1 0 0,-67 22 613 0 0,117-59-695 0 0,-25 9 160 0 0,-1-2 0 0 0,-2-3 0 0 0,0-2-1 0 0,0-3 1 0 0,-76 8 0 0 0,16-6 136 0 0,-143 1 0 0 0,-353-50 0 0 0,232-26-231 0 0,-250-89-925 0 0,510 112 653 0 0,49 15-127 0 0,-118-48 0 0 0,135 41 51 0 0,-158-64-814 0 0,-45-8-3481 0 0,202 76 2423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9.074"/>
    </inkml:context>
    <inkml:brush xml:id="br0">
      <inkml:brushProperty name="width" value="0.05" units="cm"/>
      <inkml:brushProperty name="height" value="0.05" units="cm"/>
    </inkml:brush>
  </inkml:definitions>
  <inkml:trace contextRef="#ctx0" brushRef="#br0">11 0 16208 0 0,'0'0'1231'0'0,"-5"14"-775"0"0,5 5-360 0 0,-5-2-96 0 0,5 11 0 0 0,5-6 0 0 0,-5 6 0 0 0,5 4 0 0 0,0 5 0 0 0,0-1 0 0 0,6-5-1216 0 0,-6 1-255 0 0,5-4-49 0 0,1-11-16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09.949"/>
    </inkml:context>
    <inkml:brush xml:id="br0">
      <inkml:brushProperty name="width" value="0.05" units="cm"/>
      <inkml:brushProperty name="height" value="0.05" units="cm"/>
    </inkml:brush>
  </inkml:definitions>
  <inkml:trace contextRef="#ctx0" brushRef="#br0">289 32 5840 0 0,'1'-2'132'0'0,"0"-2"10"0"0,-1 3-126 0 0,0 0 1 0 0,1 0 0 0 0,-1 0-1 0 0,0 0 1 0 0,1 0 0 0 0,-1 0 0 0 0,1 0-1 0 0,-1 1 1 0 0,1-1 0 0 0,-1 0-1 0 0,1 0 1 0 0,0 0 0 0 0,0 0 0 0 0,-1 1-1 0 0,1-1 1 0 0,0 0 0 0 0,0 1-1 0 0,0-1 1 0 0,1 0 0 0 0,3-6-44 0 0,-4 6-118 0 0,2 4-97 0 0,-1 0 222 0 0,1 1 0 0 0,-1-1 1 0 0,0 1-1 0 0,1 0 1 0 0,-2 0-1 0 0,1 0 1 0 0,0-1-1 0 0,-1 2 1 0 0,0-1-1 0 0,0 0 0 0 0,0 0 1 0 0,0 0-1 0 0,0 1 1 0 0,-1-1-1 0 0,0 0 1 0 0,0 0-1 0 0,-1 8 1 0 0,-2 5 322 0 0,0 1 1 0 0,-1-1 0 0 0,-8 20 0 0 0,9-27-149 0 0,-38 125 1995 0 0,-11 34-640 0 0,35-121-1077 0 0,-46 120 830 0 0,52-146-1082 0 0,-111 259 1322 0 0,121-279-725 0 0,0 3-393 0 0,1-5-375 0 0,0 0 0 0 0,-1 0 0 0 0,1 1 0 0 0,0-1 0 0 0,0 0 0 0 0,0 0 0 0 0,0 1 0 0 0,-1-1 0 0 0,1 0 0 0 0,0 1 1 0 0,0-1-1 0 0,0 0 0 0 0,0 1 0 0 0,0-1 0 0 0,0 0 0 0 0,0 0 0 0 0,0 1 0 0 0,0-1 0 0 0,0 0 0 0 0,0 1 0 0 0,0-1 0 0 0,0 0 0 0 0,0 1 0 0 0,1-1 0 0 0,-1 0 0 0 0,0 0 0 0 0,0 1 0 0 0,0-1 0 0 0,0 0 0 0 0,0 0 0 0 0,1 1 0 0 0,-1-1 0 0 0,0 0 0 0 0,0 0 0 0 0,0 1 0 0 0,1-1 0 0 0,-1 0 0 0 0,0 0 0 0 0,0 0 0 0 0,1 1 0 0 0,-1-1 0 0 0,0 0 0 0 0,1 0 0 0 0,-1 0 0 0 0,0 0 0 0 0,0 0 0 0 0,1 0 0 0 0,-1 0 0 0 0,0 0 0 0 0,1 0 0 0 0,-1 0 0 0 0,0 0 0 0 0,1 0 0 0 0,-1 0 0 0 0,0 0 0 0 0,1 0 0 0 0,5-1-90 0 0,0 0 1 0 0,-1-1-1 0 0,1 1 0 0 0,0-1 1 0 0,-1-1-1 0 0,1 1 0 0 0,-1-1 0 0 0,0 0 1 0 0,0 0-1 0 0,5-5 0 0 0,16-8 107 0 0,-8 7 156 0 0,0-2 0 0 0,-2 0 0 0 0,29-25 0 0 0,-43 35 47 0 0,1-1 1 0 0,-1 1-1 0 0,1 0 1 0 0,-1-1-1 0 0,1 1 1 0 0,0 0-1 0 0,4-1 1 0 0,3-1-56 0 0,-2 0-41 0 0,2-1-59 0 0,1 0 1 0 0,-1 1 0 0 0,1 0 0 0 0,16-2-1 0 0,-21 4-65 0 0,3 0-19 0 0,-5 3 134 0 0,-2-1-119 0 0,0-1-1 0 0,0 1 1 0 0,0 0 0 0 0,0 0 0 0 0,-1 0 0 0 0,1 0-1 0 0,0 0 1 0 0,0 0 0 0 0,-1 1 0 0 0,1-1-1 0 0,-1 0 1 0 0,1 1 0 0 0,-1 0 0 0 0,1-1 0 0 0,-1 1-1 0 0,0 0 1 0 0,0-1 0 0 0,0 1 0 0 0,0 0 0 0 0,0 0-1 0 0,1 4 1 0 0,-1-1-15 0 0,0 1-1 0 0,0 0 0 0 0,-1 0 1 0 0,0-1-1 0 0,0 1 1 0 0,-1 0-1 0 0,-1 7 0 0 0,-1 17 10 0 0,2-14 6 0 0,-7 28-1 0 0,-11 67 49 0 0,14-72-1 0 0,0 7-43 0 0,3-41-11 0 0,2-5-2 0 0,1 31 71 0 0,-1-26-45 0 0,0-1 0 0 0,0 0 0 0 0,0 0-1 0 0,-1 1 1 0 0,1-1 0 0 0,-3 5-1 0 0,2 0 22 0 0,2-5 9 0 0,2 5 11 0 0,-2-7 492 0 0,6 4-280 0 0,-4-5-260 0 0,0 0 0 0 0,1 0 0 0 0,-1-1 0 0 0,1 1 0 0 0,-1-1 0 0 0,0 0 0 0 0,1 0 0 0 0,-1 0 0 0 0,1 0 0 0 0,-1 0 0 0 0,1-1 0 0 0,-1 0 0 0 0,0 0 0 0 0,0 0 0 0 0,1 0 0 0 0,5-3 0 0 0,7-2-8 0 0,98-25-8 0 0,-36 8 142 0 0,-23 6-40 0 0,-45 14-140 0 0,0 1 0 0 0,1 0 0 0 0,14-1 1774 0 0,-14 20-1011 0 0,-10-13-704 0 0,1 0 0 0 0,-1 0-1 0 0,0 0 1 0 0,0 0 0 0 0,-1 0 0 0 0,1 0 0 0 0,-1 1-1 0 0,0-1 1 0 0,0 7 0 0 0,-9 40 168 0 0,6-38-177 0 0,-11 34 8 0 0,-2-1 0 0 0,-38 77 0 0 0,51-118-18 0 0,0 0-1 0 0,-1-1 0 0 0,1 1 0 0 0,-1 0 1 0 0,0-1-1 0 0,-1 0 0 0 0,1 0 0 0 0,-1 0 1 0 0,1-1-1 0 0,-9 5 0 0 0,-11 9-3 0 0,12-6-90 0 0,6-6-105 0 0,-1 0 0 0 0,1 0 0 0 0,-1 0-1 0 0,-10 5 1 0 0,15-9 160 0 0,1-1 0 0 0,-1 1 1 0 0,0 0-1 0 0,0-1 0 0 0,0 1 0 0 0,0-1 0 0 0,0 1 0 0 0,0-1 1 0 0,0 0-1 0 0,0 0 0 0 0,0 0 0 0 0,0 0 0 0 0,0 0 1 0 0,0-1-1 0 0,0 1 0 0 0,0-1 0 0 0,0 1 0 0 0,0-1 0 0 0,0 0 1 0 0,0 1-1 0 0,0-1 0 0 0,-2-2 0 0 0,4 3 37 0 0,-6-3-167 0 0,1-1 1 0 0,-1 0-1 0 0,1 0 1 0 0,0 0-1 0 0,1 0 1 0 0,-1-1-1 0 0,1 0 1 0 0,-7-9-1 0 0,4 1 48 0 0,0-1 0 0 0,1-1 0 0 0,-9-28 0 0 0,5 10 55 0 0,8 28 51 0 0,1 0 0 0 0,0 0 0 0 0,0-1 0 0 0,0 1 0 0 0,0 0-1 0 0,1-11 1 0 0,0 15 32 0 0,0-1 0 0 0,0 0 0 0 0,0 1 0 0 0,1-1 0 0 0,-1 0 0 0 0,1 1 0 0 0,-1-1 0 0 0,1 0 0 0 0,-1 1 0 0 0,1-1 0 0 0,0 1 0 0 0,0-1-1 0 0,0 1 1 0 0,0-1 0 0 0,0 1 0 0 0,0 0 0 0 0,0-1 0 0 0,0 1 0 0 0,0 0 0 0 0,1 0 0 0 0,-1 0 0 0 0,1 0 0 0 0,-1 0 0 0 0,2-1 0 0 0,5 0 47 0 0,0-1 0 0 0,-1 1 0 0 0,1 0 0 0 0,0 1 0 0 0,13-1 1 0 0,43 2-177 0 0,-36 0 47 0 0,0 0-5 0 0,12 0 150 0 0,1 1-1 0 0,40 7 1 0 0,-62-6-75 0 0,34 0 1 0 0,-40-2-9 0 0,0 0 1 0 0,1 0 0 0 0,-1 2 0 0 0,0 0 0 0 0,18 4-1 0 0,-29-3 1201 0 0,-9-2-1934 0 0,-13 0-3752 0 0,20-1 4079 0 0,-21 0-6253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10.302"/>
    </inkml:context>
    <inkml:brush xml:id="br0">
      <inkml:brushProperty name="width" value="0.05" units="cm"/>
      <inkml:brushProperty name="height" value="0.05" units="cm"/>
    </inkml:brush>
  </inkml:definitions>
  <inkml:trace contextRef="#ctx0" brushRef="#br0">0 1 21887 0 0,'0'0'1276'0'0,"2"1"-1049"0"0,26 17-198 0 0,-21-13-59 0 0,1 0 1 0 0,14 7-1 0 0,43 17-113 0 0,-27-12 121 0 0,1-1 0 0 0,0-2 0 0 0,43 10 0 0 0,135 13-38 0 0,-200-35 61 0 0,136 15 21 0 0,-113-14-3 0 0,74-6-1 0 0,-73 2-1403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10.645"/>
    </inkml:context>
    <inkml:brush xml:id="br0">
      <inkml:brushProperty name="width" value="0.05" units="cm"/>
      <inkml:brushProperty name="height" value="0.05" units="cm"/>
    </inkml:brush>
  </inkml:definitions>
  <inkml:trace contextRef="#ctx0" brushRef="#br0">0 1 23583 0 0,'0'0'2368'0'0,"2"0"-2173"0"0,14 6-715 0 0,1-1 0 0 0,0-1 0 0 0,-1 0 0 0 0,35 2 0 0 0,-31-3-394 0 0,-17-3 722 0 0,-1 1 0 0 0,0-1 1 0 0,0 0-1 0 0,1 1 1 0 0,-1-1-1 0 0,0 0 0 0 0,1 0 1 0 0,-1-1-1 0 0,0 1 1 0 0,1 0-1 0 0,-1-1 0 0 0,4-1 1 0 0,-5 1-1152 0 0,1 1-156 0 0,5-4-32 0 0,-5-5-5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11.133"/>
    </inkml:context>
    <inkml:brush xml:id="br0">
      <inkml:brushProperty name="width" value="0.05" units="cm"/>
      <inkml:brushProperty name="height" value="0.05" units="cm"/>
    </inkml:brush>
  </inkml:definitions>
  <inkml:trace contextRef="#ctx0" brushRef="#br0">0 246 18055 0 0,'0'0'1804'0'0,"3"0"-1649"0"0,26-1-174 0 0,0-1 1 0 0,49-11-1 0 0,60-22-109 0 0,-70 17 247 0 0,59-18 298 0 0,98-22-840 0 0,-150 41 405 0 0,74-25 0 0 0,-112 29 318 0 0,-36 12-201 0 0,-4 0-2198 0 0,-10-8-4468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11.871"/>
    </inkml:context>
    <inkml:brush xml:id="br0">
      <inkml:brushProperty name="width" value="0.05" units="cm"/>
      <inkml:brushProperty name="height" value="0.05" units="cm"/>
    </inkml:brush>
  </inkml:definitions>
  <inkml:trace contextRef="#ctx0" brushRef="#br0">54 0 10224 0 0,'0'0'2456'0'0,"-6"6"-1088"0"0,5-1-1135 0 0,0 0 0 0 0,0 0 1 0 0,0 0-1 0 0,1 0 0 0 0,0 0 0 0 0,0 0 1 0 0,0 0-1 0 0,0 0 0 0 0,1 0 1 0 0,0 0-1 0 0,3 8 0 0 0,1 13 663 0 0,1 9 120 0 0,-3-18-829 0 0,-1 1 0 0 0,1 22-1 0 0,-16 176 975 0 0,11-188-1059 0 0,-26 186 114 0 0,3-31 368 0 0,25-176-621 0 0,-1 1 1 0 0,1-1-1 0 0,1 1 0 0 0,-1-1 0 0 0,1 1 1 0 0,1-1-1 0 0,-1 1 0 0 0,1-1 1 0 0,3 8-1 0 0,-4-13 42 0 0,0 1 0 0 0,0 0 0 0 0,1-1 0 0 0,-1 1 0 0 0,1-1 0 0 0,-1 0 0 0 0,1 1 0 0 0,0-1 0 0 0,0 0 0 0 0,0 0 0 0 0,0 0 1 0 0,1 0-1 0 0,-1 0 0 0 0,0-1 0 0 0,1 1 0 0 0,-1-1 0 0 0,1 1 0 0 0,-1-1 0 0 0,1 0 0 0 0,0 0 0 0 0,0 0 0 0 0,-1 0 0 0 0,1-1 0 0 0,0 1 0 0 0,0-1 0 0 0,4 0 0 0 0,11 0 62 0 0,-1-2 0 0 0,19-3-1 0 0,-19 1-128 0 0,0 0 0 0 0,0-1-1 0 0,24-11 1 0 0,-28 10 118 0 0,79-32 628 0 0,-89 37-678 0 0,1 0-1 0 0,-1-1 1 0 0,1 0 0 0 0,-1 0-1 0 0,1 0 1 0 0,-1 0 0 0 0,4-4-1 0 0,-5 4 91 0 0,-1 2 72 0 0,6-2-559 0 0,-3 2 3012 0 0,5 8-2660 0 0,0 1 0 0 0,-1-1 0 0 0,0 1 1 0 0,0 0-1 0 0,-1 1 0 0 0,0 0 0 0 0,-1 0 1 0 0,0 1-1 0 0,-1-1 0 0 0,0 1 0 0 0,-1 0 1 0 0,0 1-1 0 0,0-1 0 0 0,2 18 0 0 0,4 24-70 0 0,25 120 90 0 0,1 4 19 0 0,-36-176 0 0 0,1 4 49 0 0,4 13 568 0 0,-8-17-541 0 0,-5 0-69 0 0,0 0 0 0 0,-1 0 0 0 0,1-1 0 0 0,0 0 0 0 0,-1-1 0 0 0,1 0 0 0 0,-16-3 0 0 0,11 0 41 0 0,-1 0 1 0 0,1 0 0 0 0,-25-13-1 0 0,13-1 234 0 0,24 17-270 0 0,1 1 1 0 0,-1-1-1 0 0,1 1 1 0 0,-1-1 0 0 0,1 1-1 0 0,-1-1 1 0 0,1 0 0 0 0,-1 1-1 0 0,1-1 1 0 0,-1 0-1 0 0,1 0 1 0 0,0 1 0 0 0,-1-1-1 0 0,1 0 1 0 0,0 0 0 0 0,0 1-1 0 0,0-1 1 0 0,0 0-1 0 0,-1 0 1 0 0,1 1 0 0 0,0-1-1 0 0,1-1 1 0 0,0-18 5 0 0,19-17-360 0 0,-19 35 323 0 0,0 1 0 0 0,0-1-1 0 0,0 1 1 0 0,0-1-1 0 0,0 1 1 0 0,1-1 0 0 0,-1 1-1 0 0,0 0 1 0 0,3-2 0 0 0,8-9-76 0 0,-9 8-33 0 0,0-1 0 0 0,0 1 1 0 0,0-1-1 0 0,2-8 0 0 0,-2-2-6550 0 0,-3 2-764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12.307"/>
    </inkml:context>
    <inkml:brush xml:id="br0">
      <inkml:brushProperty name="width" value="0.05" units="cm"/>
      <inkml:brushProperty name="height" value="0.05" units="cm"/>
    </inkml:brush>
  </inkml:definitions>
  <inkml:trace contextRef="#ctx0" brushRef="#br0">42 54 18743 0 0,'0'0'1882'0'0,"-1"3"-1746"0"0,-3 11-349 0 0,1 1 1 0 0,1 0-1 0 0,1-1 1 0 0,0 1 0 0 0,2 28-1 0 0,-1-15-196 0 0,0 11-207 0 0,-1-9 339 0 0,5 51 0 0 0,-3-73 281 0 0,0 1 0 0 0,1-1 0 0 0,0 0 0 0 0,1 0 0 0 0,-1 0 0 0 0,1 0 0 0 0,1-1 0 0 0,0 1 0 0 0,0-1 0 0 0,9 13 0 0 0,-9-17 6 0 0,-1 1 0 0 0,0-1-1 0 0,1 0 1 0 0,0-1 0 0 0,-1 1-1 0 0,1-1 1 0 0,0 1 0 0 0,0-1-1 0 0,1 0 1 0 0,-1-1-1 0 0,0 1 1 0 0,1-1 0 0 0,-1 0-1 0 0,1 0 1 0 0,-1 0 0 0 0,1 0-1 0 0,-1-1 1 0 0,1 0 0 0 0,7-1-1 0 0,5 0 220 0 0,0-2-1 0 0,0 0 1 0 0,30-10-1 0 0,-38 10-63 0 0,0 0 0 0 0,0-1 0 0 0,0-1 0 0 0,-1 0 0 0 0,0 0 0 0 0,10-8 0 0 0,-2 0 284 0 0,26-28 0 0 0,-34 32-355 0 0,-1-1 0 0 0,0 0 0 0 0,0 0 0 0 0,-1 0 0 0 0,-1-1-1 0 0,8-20 1 0 0,-3 3 86 0 0,9-46-1 0 0,-18 67-170 0 0,0 1-1 0 0,-1 0 0 0 0,0-1 1 0 0,0 1-1 0 0,0 0 0 0 0,0-1 1 0 0,-1 1-1 0 0,0 0 1 0 0,-1-1-1 0 0,1 1 0 0 0,-1 0 1 0 0,-1 0-1 0 0,1 0 0 0 0,-1 1 1 0 0,0-1-1 0 0,0 0 0 0 0,0 1 1 0 0,-1 0-1 0 0,0 0 1 0 0,0 0-1 0 0,0 0 0 0 0,-1 1 1 0 0,1-1-1 0 0,-1 1 0 0 0,0 0 1 0 0,-1 1-1 0 0,1-1 0 0 0,-1 1 1 0 0,1 0-1 0 0,-1 0 0 0 0,0 1 1 0 0,0 0-1 0 0,0 0 1 0 0,0 0-1 0 0,0 1 0 0 0,-9-1 1 0 0,-5 0-232 0 0,0 0 1 0 0,0 2 0 0 0,0 0 0 0 0,0 1 0 0 0,0 2-1 0 0,0 0 1 0 0,0 1 0 0 0,1 0 0 0 0,-1 2-1 0 0,1 0 1 0 0,-22 12 0 0 0,1 1-4668 0 0,-2 3-1518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12.652"/>
    </inkml:context>
    <inkml:brush xml:id="br0">
      <inkml:brushProperty name="width" value="0.05" units="cm"/>
      <inkml:brushProperty name="height" value="0.05" units="cm"/>
    </inkml:brush>
  </inkml:definitions>
  <inkml:trace contextRef="#ctx0" brushRef="#br0">1 278 12728 0 0,'2'0'289'0'0,"145"-4"878"0"0,-90 1-585 0 0,34-3 506 0 0,-84 5-1017 0 0,265-36 2194 0 0,-190 22-1513 0 0,103-32 0 0 0,-25-3 105 0 0,-88 25-300 0 0,100-32 774 0 0,-167 55-1257 0 0,-1 1 0 0 0,1-1-1 0 0,-1 0 1 0 0,8-4-1 0 0,-9 4 34 0 0,5 2 80 0 0,-23-5-852 0 0,-25-3 0 0 0,14 4-91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12.998"/>
    </inkml:context>
    <inkml:brush xml:id="br0">
      <inkml:brushProperty name="width" value="0.05" units="cm"/>
      <inkml:brushProperty name="height" value="0.05" units="cm"/>
    </inkml:brush>
  </inkml:definitions>
  <inkml:trace contextRef="#ctx0" brushRef="#br0">53 1 10224 0 0,'-4'4'70'0'0,"-1"0"0"0"0,1 0 0 0 0,0 1 0 0 0,0-1-1 0 0,0 1 1 0 0,1 0 0 0 0,0 1 0 0 0,0-1 0 0 0,0 0 0 0 0,0 1 0 0 0,1 0 0 0 0,0-1 0 0 0,0 1 0 0 0,1 0 0 0 0,0 0 0 0 0,-2 11 0 0 0,2 5 410 0 0,0 0 1 0 0,2 0-1 0 0,3 23 0 0 0,-1-9-22 0 0,3 39 498 0 0,2 59 446 0 0,-5-56-745 0 0,-1 36 6 0 0,-2 57 154 0 0,5-81-497 0 0,0-21-266 0 0,-4-45-641 0 0,-1-27 239 0 0,0 1-1 0 0,1 0 0 0 0,0-1 1 0 0,-1 1-1 0 0,1 0 1 0 0,0 0-1 0 0,0 0 1 0 0,2-3-1 0 0,3-10-2526 0 0,0-16-2331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13.342"/>
    </inkml:context>
    <inkml:brush xml:id="br0">
      <inkml:brushProperty name="width" value="0.05" units="cm"/>
      <inkml:brushProperty name="height" value="0.05" units="cm"/>
    </inkml:brush>
  </inkml:definitions>
  <inkml:trace contextRef="#ctx0" brushRef="#br0">63 0 12528 0 0,'0'3'281'0'0,"1"7"-29"0"0,0 1 1 0 0,1-1-1 0 0,5 16 1 0 0,3 12-176 0 0,-4-4-107 0 0,9 67 982 0 0,3 45 624 0 0,-2-27-672 0 0,4 33 281 0 0,0 14-240 0 0,-8-69-435 0 0,10 31-129 0 0,1 7-83 0 0,25 155-112 0 0,-37-241-144 0 0,-1-1-3 0 0,24 66 0 0 0,-19-73-21 0 0,-8-18 93 0 0,2-1 0 0 0,0 1 1 0 0,2-2-1 0 0,14 24 0 0 0,-21-39 22 0 0,0 0 0 0 0,-1 0 1 0 0,1 1-1 0 0,2 8 0 0 0,-5-13 447 0 0,-4-2-405 0 0,-1-1 0 0 0,1 1 0 0 0,-1-1-1 0 0,1 0 1 0 0,0 0 0 0 0,0 0-1 0 0,-1 0 1 0 0,1 0 0 0 0,-5-4 0 0 0,-24-17 742 0 0,30 20-886 0 0,-9-7 2 0 0,1-1 0 0 0,0 0-1 0 0,0 0 1 0 0,1-1-1 0 0,0-1 1 0 0,1 1 0 0 0,-8-15-1 0 0,-3-12 210 0 0,-16-41 1 0 0,17 36 150 0 0,-97-280 403 0 0,92 241-616 0 0,3-1 0 0 0,4 0 1 0 0,-8-129-1 0 0,19 150-157 0 0,-1-31 18 0 0,5 58-41 0 0,3-43 0 0 0,1 39-13 0 0,-2 22-29 0 0,0 0-1 0 0,2 0 1 0 0,3-16-1 0 0,4-18-584 0 0,-4 14-291 0 0,4-17-1722 0 0,-5 16-3329 0 0,1-5-1717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1:34.970"/>
    </inkml:context>
    <inkml:brush xml:id="br0">
      <inkml:brushProperty name="width" value="0.05" units="cm"/>
      <inkml:brushProperty name="height" value="0.05" units="cm"/>
    </inkml:brush>
  </inkml:definitions>
  <inkml:trace contextRef="#ctx0" brushRef="#br0">223 1693 20631 0 0,'-34'-10'921'0'0,"20"7"-742"0"0,0-2 0 0 0,-15-6-1 0 0,24 9-179 0 0,1-1-1 0 0,0 1 1 0 0,-1-1-1 0 0,1 0 1 0 0,0 0-1 0 0,1 0 1 0 0,-1-1-1 0 0,0 1 0 0 0,1-1 1 0 0,-3-5-1 0 0,-9-11-178 0 0,9 13 40 0 0,0-1 1 0 0,1 0 0 0 0,0 0 0 0 0,1 0 0 0 0,-7-15-1 0 0,2-10 98 0 0,1-1-1 0 0,2 1 0 0 0,1-1 0 0 0,0-63 0 0 0,6 43-131 0 0,3 0-1 0 0,14-71 1 0 0,-9 85 104 0 0,2 1 0 0 0,1 1 1 0 0,3 0-1 0 0,0 1 0 0 0,2 0 0 0 0,2 1 1 0 0,2 2-1 0 0,38-52 0 0 0,-16 34-32 0 0,2 1 1 0 0,1 3-1 0 0,3 2 1 0 0,74-54-1 0 0,-73 66 44 0 0,0 1 0 0 0,3 4 1 0 0,0 1-1 0 0,105-37 0 0 0,237-46-164 0 0,45 43-73 0 0,-399 63 270 0 0,168-9-39 0 0,-101 8 64 0 0,161 2 2 0 0,-215 8-8 0 0,-1 2 1 0 0,104 26 0 0 0,-121-21-58 0 0,0 2 1 0 0,-1 2 0 0 0,56 32-1 0 0,-67-32 77 0 0,-1 1 0 0 0,-1 0 0 0 0,0 2 0 0 0,-2 1 0 0 0,1 0-1 0 0,-2 2 1 0 0,25 33 0 0 0,-36-40 14 0 0,0 0-1 0 0,-1 0 1 0 0,-1 0 0 0 0,0 1-1 0 0,-1 0 1 0 0,0 0-1 0 0,-1 0 1 0 0,-1 1 0 0 0,0-1-1 0 0,-1 1 1 0 0,-1 0-1 0 0,-2 29 1 0 0,-1-10 80 0 0,-2 0 1 0 0,-2-1-1 0 0,-1 0 1 0 0,-20 59-1 0 0,-1-26 354 0 0,-67 120 0 0 0,62-129-278 0 0,-2-1-1 0 0,-3-1 0 0 0,-3-3 0 0 0,-1-1 0 0 0,-3-2 0 0 0,-2-2 1 0 0,-83 65-1 0 0,27-39 606 0 0,-4-5-1 0 0,-146 70 1 0 0,202-116-443 0 0,-1-2 0 0 0,-1-2 1 0 0,-1-2-1 0 0,-78 12 0 0 0,64-18-27 0 0,0-4 0 0 0,-1-3 0 0 0,-86-5 0 0 0,109-3-251 0 0,1-1 1 0 0,0-3-1 0 0,0-2 1 0 0,1-2-1 0 0,0-1 1 0 0,1-3-1 0 0,1-1 1 0 0,0-2-1 0 0,1-2 1 0 0,-48-34-1 0 0,41 18-114 0 0,1-2-1 0 0,-46-51 0 0 0,55 52-9 0 0,-67-78-23 0 0,51 55 18 0 0,-136-162-2289 0 0,164 190 1188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37:15.814"/>
    </inkml:context>
    <inkml:brush xml:id="br0">
      <inkml:brushProperty name="width" value="0.05" units="cm"/>
      <inkml:brushProperty name="height" value="0.05" units="cm"/>
    </inkml:brush>
  </inkml:definitions>
  <inkml:trace contextRef="#ctx0" brushRef="#br0">1 1925 16208 0 0,'27'-3'787'0'0,"35"0"0"0"0,-17 1-594 0 0,424-15-253 0 0,-6 1 120 0 0,182-44 20 0 0,91-67 360 0 0,-130-1 563 0 0,-206 49 7 0 0,18-4 17 0 0,21-7-374 0 0,-186 37-490 0 0,522-131 149 0 0,-198 43-248 0 0,-338 85-53 0 0,144-26 42 0 0,-145 32-53 0 0,126-28 10 0 0,617-140 780 0 0,-471 81-800 0 0,-154 39 19 0 0,2 15 216 0 0,241-26 1535 0 0,-569 104-1726 0 0,11-2-40 0 0,73-4 1 0 0,-109 11-46 0 0,0 0 0 0 0,1 0 0 0 0,-1-1 0 0 0,7-2 0 0 0,-9 2-1179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25.611"/>
    </inkml:context>
    <inkml:brush xml:id="br0">
      <inkml:brushProperty name="width" value="0.05" units="cm"/>
      <inkml:brushProperty name="height" value="0.05" units="cm"/>
    </inkml:brush>
  </inkml:definitions>
  <inkml:trace contextRef="#ctx0" brushRef="#br0">0 1 14888 0 0,'0'0'1605'0'0,"2"0"-1866"0"0,32 13-75 0 0,-24-10 347 0 0,0 1 1 0 0,0 0 0 0 0,-1 0 0 0 0,16 10-1 0 0,-5-3 91 0 0,1 3-84 0 0,0 0 0 0 0,-1 2 1 0 0,20 18-1 0 0,-15-12-11 0 0,37 37-275 0 0,91 110 0 0 0,-117-125 420 0 0,49 80 0 0 0,-68-97-112 0 0,1 0 0 0 0,1-1 0 0 0,1-1 0 0 0,1-1 0 0 0,28 24 0 0 0,-4-4-41 0 0,-31-29 21 0 0,1-1 0 0 0,0 0 0 0 0,28 18 1 0 0,-28-19 372 0 0,-13-11-187 0 0,-8-16-263 0 0,-4 0-110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25.973"/>
    </inkml:context>
    <inkml:brush xml:id="br0">
      <inkml:brushProperty name="width" value="0.05" units="cm"/>
      <inkml:brushProperty name="height" value="0.05" units="cm"/>
    </inkml:brush>
  </inkml:definitions>
  <inkml:trace contextRef="#ctx0" brushRef="#br0">444 0 13680 0 0,'0'0'658'0'0,"0"2"-283"0"0,-2 76-324 0 0,-20 131 0 0 0,-12-40-362 0 0,6-56 399 0 0,12-49-90 0 0,-35 121 57 0 0,20-86-7 0 0,-29 85 556 0 0,37-114-250 0 0,18-50-111 0 0,-1-1 0 0 0,0 0-1 0 0,-2 0 1 0 0,-19 33 0 0 0,-41 47 919 0 0,43-65-1031 0 0,19-28-113 0 0,1 1 0 0 0,0 0 0 0 0,0 0 0 0 0,-6 11-1 0 0,11-18-52 0 0,0 0-1 0 0,0 0 1 0 0,0 0-1 0 0,0 0 1 0 0,0 0-1 0 0,0 0 1 0 0,0 0-1 0 0,0 0 1 0 0,0 0-1 0 0,0 0 1 0 0,0 1-1 0 0,0-1 1 0 0,0 0-1 0 0,0 0 1 0 0,0 0-1 0 0,0 0 1 0 0,0 0-1 0 0,0 0 1 0 0,0 0-1 0 0,0 0 1 0 0,0 0-1 0 0,0 0 1 0 0,0 0-1 0 0,0 1 1 0 0,0-1-1 0 0,0 0 1 0 0,0 0-1 0 0,0 0 1 0 0,0 0-1 0 0,0 0 1 0 0,0 0-1 0 0,1 0 1 0 0,-1 0-1 0 0,0 0 1 0 0,0 0-1 0 0,0 0 1 0 0,0 0-1 0 0,0 0 1 0 0,0 0-1 0 0,0 1 1 0 0,0-1-1 0 0,0 0 1 0 0,0 0-1 0 0,0 0 1 0 0,0 0-1 0 0,1 0 1 0 0,-1 0-1 0 0,0 0 1 0 0,0 0-1 0 0,0 0 1 0 0,0 0-1 0 0,0 0 1 0 0,0 0-1 0 0,8-2-1064 0 0,14-8-3008 0 0,-3-3-702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26.306"/>
    </inkml:context>
    <inkml:brush xml:id="br0">
      <inkml:brushProperty name="width" value="0.05" units="cm"/>
      <inkml:brushProperty name="height" value="0.05" units="cm"/>
    </inkml:brush>
  </inkml:definitions>
  <inkml:trace contextRef="#ctx0" brushRef="#br0">0 259 18343 0 0,'0'0'1835'0'0,"2"0"-1679"0"0,15-2-398 0 0,1 0 0 0 0,-1-2-1 0 0,-1 0 1 0 0,1-1 0 0 0,19-8 0 0 0,113-34-1 0 0,-5 1 108 0 0,-24 9 340 0 0,-81 26-80 0 0,73-12 569 0 0,-15 4-254 0 0,-55 13-485 0 0,-32 5-39 0 0,-1 0 1 0 0,0 0-1 0 0,12-4 0 0 0,-18 4 112 0 0,0 0-1 0 0,0 1 1 0 0,0-1-1 0 0,0 1 0 0 0,0 0 1 0 0,0-1-1 0 0,3 1 1 0 0,-2 0 54 0 0,-3 0-187 0 0,0 0 0 0 0,-1 0 0 0 0,1 0 0 0 0,0-1 0 0 0,0 1 0 0 0,-1 0-1 0 0,1-1 1 0 0,0 1 0 0 0,-1 0 0 0 0,1-1 0 0 0,0 1 0 0 0,-1-1 0 0 0,1 1 0 0 0,0-1 0 0 0,-1 0 0 0 0,1 1 0 0 0,-1-1 0 0 0,1 1 0 0 0,-1-1 0 0 0,0 0 0 0 0,1 0 0 0 0,-1 1 0 0 0,1-1 0 0 0,-1 0 0 0 0,0 0 0 0 0,0 0 0 0 0,1-12-620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26.653"/>
    </inkml:context>
    <inkml:brush xml:id="br0">
      <inkml:brushProperty name="width" value="0.05" units="cm"/>
      <inkml:brushProperty name="height" value="0.05" units="cm"/>
    </inkml:brush>
  </inkml:definitions>
  <inkml:trace contextRef="#ctx0" brushRef="#br0">1 1 20631 0 0,'0'0'1202'0'0,"1"2"-988"0"0,22 31-188 0 0,-2-3-28 0 0,31 55-434 0 0,59 139 0 0 0,-59-86 333 0 0,-5-14 78 0 0,3-14 145 0 0,-49-108-1125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26.990"/>
    </inkml:context>
    <inkml:brush xml:id="br0">
      <inkml:brushProperty name="width" value="0.05" units="cm"/>
      <inkml:brushProperty name="height" value="0.05" units="cm"/>
    </inkml:brush>
  </inkml:definitions>
  <inkml:trace contextRef="#ctx0" brushRef="#br0">0 0 22663 0 0,'0'0'1716'0'0,"0"2"-1165"0"0,1 1-527 0 0,-1 0-1 0 0,1 0 1 0 0,0 0 0 0 0,0 0 0 0 0,0 0-1 0 0,0 0 1 0 0,1 0 0 0 0,2 4 0 0 0,5 11-25 0 0,11 35-671 0 0,51 94 0 0 0,-56-121 622 0 0,-2-3 117 0 0,1 0 1 0 0,28 35-1 0 0,-1-11-42 0 0,87 107-1327 0 0,-108-130 752 0 0,-15-20 345 0 0,-1 1-1 0 0,0 0 1 0 0,0 0 0 0 0,0 0 0 0 0,4 9 0 0 0,-7-13 162 0 0,-1-1 1 0 0,0 0 0 0 0,0 1-1 0 0,1-1 1 0 0,-1 0 0 0 0,0 1-1 0 0,0-1 1 0 0,1 0-1 0 0,-1 1 1 0 0,0-1 0 0 0,1 0-1 0 0,-1 1 1 0 0,1-1 0 0 0,-1 0-1 0 0,0 0 1 0 0,1 1 0 0 0,-1-1-1 0 0,1 0 1 0 0,-1 0 0 0 0,0 0-1 0 0,1 0 1 0 0,-1 0 0 0 0,1 0-1 0 0,-1 0 1 0 0,1 0-1 0 0,-1 0 1 0 0,1 0 0 0 0,-1 0-1 0 0,0 0 1 0 0,1 0 0 0 0,-1 0-1 0 0,1 0 1 0 0,-1 0 0 0 0,1 0-1 0 0,-1 0 1 0 0,0-1 0 0 0,1 1-1 0 0,-1 0 1 0 0,1 0-1 0 0,-1 0 1 0 0,0-1 0 0 0,1 0-1 0 0,14-10-898 0 0,-5-3 294 0 0,0 1 0 0 0,9-19-1 0 0,-19 31 526 0 0,17-34-5680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27.350"/>
    </inkml:context>
    <inkml:brush xml:id="br0">
      <inkml:brushProperty name="width" value="0.05" units="cm"/>
      <inkml:brushProperty name="height" value="0.05" units="cm"/>
    </inkml:brush>
  </inkml:definitions>
  <inkml:trace contextRef="#ctx0" brushRef="#br0">793 1 13328 0 0,'0'0'1340'0'0,"-1"2"-1228"0"0,0 4-110 0 0,-1 0 0 0 0,1 0 0 0 0,0 1 0 0 0,1 9 1 0 0,-4 19 14 0 0,2-24 4 0 0,-41 176 134 0 0,-11 56 87 0 0,-6 17 306 0 0,-10 49 867 0 0,44-181-862 0 0,-148 541 1547 0 0,-82 235-1085 0 0,225-756-928 0 0,-15 186 0 0 0,45-318-110 0 0,-8 103-811 0 0,9-117-639 0 0,-4-33-1790 0 0,3 13 2566 0 0,-4-47-1348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29.674"/>
    </inkml:context>
    <inkml:brush xml:id="br0">
      <inkml:brushProperty name="width" value="0.05" units="cm"/>
      <inkml:brushProperty name="height" value="0.05" units="cm"/>
    </inkml:brush>
  </inkml:definitions>
  <inkml:trace contextRef="#ctx0" brushRef="#br0">0 150 14864 0 0,'0'0'866'0'0,"2"0"-710"0"0,134-10-1090 0 0,7 6 750 0 0,-11-1 184 0 0,-123 5 41 0 0,0 0 0 0 0,0 0 1 0 0,0-1-1 0 0,0 0 0 0 0,-1 0 1 0 0,1-1-1 0 0,0-1 0 0 0,-1 1 1 0 0,11-6-1 0 0,-17 7 22 0 0,0 0 0 0 0,0-1 1 0 0,-1 1-1 0 0,1-1 0 0 0,-1 1 0 0 0,1-1 0 0 0,-1 0 1 0 0,1 0-1 0 0,-1 0 0 0 0,2-3 0 0 0,10-27 454 0 0,-3 8-115 0 0,5-3-1393 0 0,-14 18-4645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0.120"/>
    </inkml:context>
    <inkml:brush xml:id="br0">
      <inkml:brushProperty name="width" value="0.05" units="cm"/>
      <inkml:brushProperty name="height" value="0.05" units="cm"/>
    </inkml:brush>
  </inkml:definitions>
  <inkml:trace contextRef="#ctx0" brushRef="#br0">0 1 14600 0 0,'0'0'1457'0'0,"1"2"-1329"0"0,19 59-221 0 0,12 26-79 0 0,-22-52 172 0 0,0 0 0 0 0,-3 0 0 0 0,5 52 0 0 0,0-2 0 0 0,3 32-321 0 0,-6-34-62 0 0,9 100 164 0 0,-10-88 190 0 0,22 149 39 0 0,-19-172 30 0 0,15 75 27 0 0,-10-70-34 0 0,25 92 41 0 0,-34-148-61 0 0,2 0 1 0 0,1 0 0 0 0,0 0 0 0 0,18 23-1 0 0,-1 1 56 0 0,-17-29-35 0 0,0-1 0 0 0,1-1 1 0 0,0 0-1 0 0,1 0 0 0 0,1-1 1 0 0,0-1-1 0 0,1 0 0 0 0,0-1 1 0 0,1 0-1 0 0,22 11 0 0 0,-29-18 113 0 0,0 0 0 0 0,0-1-1 0 0,14 4 1 0 0,-2-1 89 0 0,-12-4-191 0 0,0 0 0 0 0,1-1 0 0 0,-1 0 0 0 0,10 0 0 0 0,3 0 8 0 0,-1 1 3 0 0,0-1-1 0 0,1-1 1 0 0,-1 0-1 0 0,32-7 1 0 0,-32 4-24 0 0,11-2 106 0 0,-26 3-99 0 0,0 1-1 0 0,0 0 1 0 0,0 0-1 0 0,10 0 0 0 0,-12 1 16 0 0,3-2-89 0 0,-5 1-208 0 0,2 0-111 0 0,5 0 222 0 0,-3-4-4701 0 0,0-2-295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28.969"/>
    </inkml:context>
    <inkml:brush xml:id="br0">
      <inkml:brushProperty name="width" value="0.05" units="cm"/>
      <inkml:brushProperty name="height" value="0.05" units="cm"/>
    </inkml:brush>
  </inkml:definitions>
  <inkml:trace contextRef="#ctx0" brushRef="#br0">0 24 14600 0 0,'0'0'1457'0'0,"6"-4"-1314"0"0,0 2-173 0 0,1 1 0 0 0,-1 0 0 0 0,0 0 0 0 0,1 1 0 0 0,-1 0 1 0 0,0 0-1 0 0,9 1 0 0 0,-7 0 20 0 0,1 0-1 0 0,-1-1 1 0 0,14-2 0 0 0,25-3-253 0 0,-42 4 275 0 0,0 0-1 0 0,1 0 1 0 0,-1 0-1 0 0,1 0 1 0 0,-1 1 0 0 0,9 1-1 0 0,19-1 172 0 0,-30-1-107 0 0,4-2-4 0 0,-5 2 252 0 0,6-1 222 0 0,-4 2 142 0 0,0 7-697 0 0,6 20-15 0 0,-1 0 0 0 0,-1 1-1 0 0,8 53 1 0 0,3 9-70 0 0,38 192-38 0 0,-17-82 132 0 0,-31-162 0 0 0,3 0 0 0 0,27 64 0 0 0,28 94-256 0 0,-22-8 564 0 0,-30-108 126 0 0,-13-66-328 0 0,-1-10-88 0 0,-1-2-13 0 0,0-1 1 0 0,1 1-1 0 0,-1-1 1 0 0,1 0-1 0 0,-1 1 0 0 0,1-1 1 0 0,-1 1-1 0 0,1-1 1 0 0,0 0-1 0 0,0 0 1 0 0,2 3 2911 0 0,-6-2-2528 0 0,0-1 0 0 0,1 1 0 0 0,-1-1 1 0 0,0 0-1 0 0,0 0 0 0 0,-5 0 0 0 0,2 1-236 0 0,-1-1 0 0 0,1 0 1 0 0,0 0-1 0 0,-1-1 0 0 0,1 1 0 0 0,-1-2 1 0 0,1 1-1 0 0,-10-2 0 0 0,-20-1-43 0 0,-157 0-1150 0 0,176 3 267 0 0,-8 0-1834 0 0,9-1-2702 0 0,0-4-1321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1:41.555"/>
    </inkml:context>
    <inkml:brush xml:id="br0">
      <inkml:brushProperty name="width" value="0.05" units="cm"/>
      <inkml:brushProperty name="height" value="0.05" units="cm"/>
    </inkml:brush>
  </inkml:definitions>
  <inkml:trace contextRef="#ctx0" brushRef="#br0">395 1558 14160 0 0,'-11'0'2282'0'0,"10"-1"-1859"0"0,-1 0-319 0 0,0 0 0 0 0,0 0 0 0 0,1 0 0 0 0,-1 0 0 0 0,1 0 1 0 0,-1 0-1 0 0,1-1 0 0 0,-1 1 0 0 0,1-1 0 0 0,-3-2 0 0 0,4 3-93 0 0,-1 0-1 0 0,1 0 0 0 0,-1 0 1 0 0,1 0-1 0 0,0-1 1 0 0,0 1-1 0 0,-1 0 1 0 0,1 0-1 0 0,0 0 0 0 0,0 0 1 0 0,0 0-1 0 0,0 0 1 0 0,0-1-1 0 0,1 1 0 0 0,-1 0 1 0 0,0 0-1 0 0,0 0 1 0 0,1 0-1 0 0,-1 0 1 0 0,1 0-1 0 0,0-2 0 0 0,16-42-246 0 0,1-4-62 0 0,-9 28 192 0 0,3-3 22 0 0,-11 22 114 0 0,0-1-1 0 0,0 1 0 0 0,0-1 0 0 0,0 1 1 0 0,0-1-1 0 0,0 1 0 0 0,0-4 0 0 0,6-15 397 0 0,0 4 8 0 0,-6 14-314 0 0,0 0-1 0 0,0 0 1 0 0,1-1-1 0 0,-1 1 1 0 0,1 0 0 0 0,3-5-1 0 0,-1 3-100 0 0,-1 1 0 0 0,1 0 0 0 0,0-1 0 0 0,1 2-1 0 0,-1-1 1 0 0,1 0 0 0 0,0 1 0 0 0,0 0 0 0 0,0 0 0 0 0,0 0 0 0 0,0 1 0 0 0,1 0-1 0 0,-1 0 1 0 0,1 0 0 0 0,-1 0 0 0 0,1 1 0 0 0,0 0 0 0 0,10 0 0 0 0,-5 1-80 0 0,1 1 1 0 0,-1 1 0 0 0,0-1 0 0 0,-1 2 0 0 0,13 3-1 0 0,53 24 28 0 0,-24-9 14 0 0,-16-7 19 0 0,32 12 0 0 0,10-1 1 0 0,-37-11-28 0 0,58 12 0 0 0,-9-9 13 0 0,162 24 80 0 0,-100-18-449 0 0,-59-4 424 0 0,-71-13-33 0 0,1-1 0 0 0,1 0 0 0 0,42 1-1 0 0,-22-6 121 0 0,58-8 0 0 0,-86 7-84 0 0,1 0-1 0 0,16 2 1 0 0,-5-1-181 0 0,-10 1 95 0 0,21 4 1 0 0,-4-1 42 0 0,32 4-1 0 0,35 2 0 0 0,-11-2-1 0 0,32 1 154 0 0,-36-10-257 0 0,132-20-1 0 0,-183 15 214 0 0,-6 3 103 0 0,0-2 1 0 0,-1-2-1 0 0,53-17 1 0 0,-48 11-137 0 0,-19 9 210 0 0,0-2 1 0 0,18-9 0 0 0,-29 13-179 0 0,0 0 0 0 0,-1-1 0 0 0,1 1 0 0 0,0-1-1 0 0,-1 0 1 0 0,0 0 0 0 0,0 0 0 0 0,0 0 0 0 0,0-1 0 0 0,0 1 0 0 0,-1-1-1 0 0,4-7 1 0 0,10-19 451 0 0,-11 22-338 0 0,0-1 1 0 0,-1 1-1 0 0,0-1 1 0 0,-1 0-1 0 0,0 0 1 0 0,3-13 0 0 0,-4 10-46 0 0,0-2 61 0 0,0 0 1 0 0,-1 0-1 0 0,0-1 0 0 0,-2-20 0 0 0,-3 1 165 0 0,3 20-299 0 0,0 0-1 0 0,-2 1 1 0 0,-5-23-1 0 0,-29-94 608 0 0,-6-17-331 0 0,-12 7-209 0 0,43 113-124 0 0,-2 1 0 0 0,0 1 1 0 0,-22-29-1 0 0,9 18-46 0 0,-31-38 0 0 0,15 19 0 0 0,-2-2 0 0 0,44 56 0 0 0,-33-37-134 0 0,-1 2 0 0 0,-69-54-1 0 0,78 72 204 0 0,0 2-1 0 0,-1 1 0 0 0,-1 0 0 0 0,0 3 0 0 0,-52-17 0 0 0,36 17-123 0 0,-1 2-1 0 0,-1 2 1 0 0,-53-2-1 0 0,50 6-25 0 0,-92-1-198 0 0,-199 35-146 0 0,254-16 357 0 0,-158 47 1 0 0,181-38 23 0 0,-111 58-1 0 0,46-7-238 0 0,-123 94-1 0 0,15 8 154 0 0,37-26 68 0 0,63-44 10 0 0,115-87 35 0 0,2 0 1 0 0,0 2-1 0 0,0 0 0 0 0,-17 28 0 0 0,29-38 18 0 0,1 0 0 0 0,0 1-1 0 0,1 0 1 0 0,0 0 0 0 0,1 1-1 0 0,0-1 1 0 0,1 1 0 0 0,1 0-1 0 0,0 0 1 0 0,0 0 0 0 0,1 0-1 0 0,1 0 1 0 0,0 0 0 0 0,1 0-1 0 0,4 22 1 0 0,1-13-75 0 0,1 0 0 0 0,16 36-1 0 0,-17-47-5 0 0,0-1 0 0 0,0 0 0 0 0,1 0 0 0 0,0 0 0 0 0,1-1 0 0 0,0 0 0 0 0,11 10 0 0 0,40 31-102 0 0,2-2-1 0 0,84 50 0 0 0,-60-46-78 0 0,-44-25 188 0 0,1-2 0 0 0,1-2 0 0 0,59 22 0 0 0,56 4-983 0 0,-55-19-869 0 0,-38-8 531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0.706"/>
    </inkml:context>
    <inkml:brush xml:id="br0">
      <inkml:brushProperty name="width" value="0.05" units="cm"/>
      <inkml:brushProperty name="height" value="0.05" units="cm"/>
    </inkml:brush>
  </inkml:definitions>
  <inkml:trace contextRef="#ctx0" brushRef="#br0">0 1 17647 0 0,'0'0'1772'0'0,"1"1"-1624"0"0,1 2-155 0 0,0 0-1 0 0,0 0 1 0 0,1-1-1 0 0,-1 1 0 0 0,1-1 1 0 0,-1 1-1 0 0,1-1 1 0 0,0 0-1 0 0,0 0 1 0 0,0 0-1 0 0,3 1 0 0 0,6 2-114 0 0,22 7-1 0 0,-4-1 21 0 0,53 26-236 0 0,-29-11-6 0 0,-45-18 595 0 0,-4-3-1578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1.695"/>
    </inkml:context>
    <inkml:brush xml:id="br0">
      <inkml:brushProperty name="width" value="0.05" units="cm"/>
      <inkml:brushProperty name="height" value="0.05" units="cm"/>
    </inkml:brush>
  </inkml:definitions>
  <inkml:trace contextRef="#ctx0" brushRef="#br0">16 561 19751 0 0,'0'0'1982'0'0,"2"-1"-1838"0"0,46-11-662 0 0,-46 11 433 0 0,8 7-618 0 0,-4-2 640 0 0,0 1-1 0 0,0 1 0 0 0,-1-1 1 0 0,1 1-1 0 0,-1 0 0 0 0,0 0 1 0 0,-1 0-1 0 0,0 1 0 0 0,0-1 1 0 0,0 1-1 0 0,4 12 0 0 0,1 6-135 0 0,-1 0-1 0 0,5 28 1 0 0,31 228-283 0 0,-44-281 482 0 0,9 82 4 0 0,9 59 110 0 0,-16-126-106 0 0,1-1 31 0 0,2 28-1 0 0,-5-41-17 0 0,3-1-155 0 0,-1 0 91 0 0,1-1-1 0 0,-1 1 1 0 0,1-1-1 0 0,-1 0 1 0 0,1 0-1 0 0,-1 0 1 0 0,1 0 0 0 0,-1 0-1 0 0,0 0 1 0 0,0-1-1 0 0,1 1 1 0 0,-1-1-1 0 0,0 0 1 0 0,0 1-1 0 0,-1-1 1 0 0,1 0-1 0 0,0 0 1 0 0,-1 0-1 0 0,1-1 1 0 0,1-2-1 0 0,3-6-87 0 0,0 0 0 0 0,-1 0 0 0 0,6-17-1 0 0,9-38-67 0 0,-3 0 0 0 0,-3-1 0 0 0,-2 0 0 0 0,-4-1 0 0 0,1-103 0 0 0,-19 43 995 0 0,10 126-690 0 0,0-1 0 0 0,-1 1 0 0 0,1 0 0 0 0,-1-1-1 0 0,1 1 1 0 0,-1 0 0 0 0,0 0 0 0 0,0 0 0 0 0,0 0 0 0 0,0 0 0 0 0,0 0 0 0 0,-1 0 0 0 0,-2-3 0 0 0,4 5-56 0 0,-1-1 0 0 0,1 1 0 0 0,0 0 0 0 0,-1-1 0 0 0,1 1 0 0 0,-1 0 0 0 0,1 0 0 0 0,-1-1 0 0 0,0 1 0 0 0,1 0 0 0 0,-1 0 0 0 0,1 0 0 0 0,-1 0 0 0 0,1 0 0 0 0,-1 0 1 0 0,1 0-1 0 0,-1 0 0 0 0,1 0 0 0 0,-1 0 0 0 0,0 0 0 0 0,0 0 0 0 0,0 1-5 0 0,0-1 0 0 0,-1 1 0 0 0,1 0 0 0 0,0-1 0 0 0,0 1 1 0 0,0 0-1 0 0,0 0 0 0 0,0 0 0 0 0,0 0 0 0 0,0 0 0 0 0,0 0 0 0 0,-1 2 0 0 0,-8 12 11 0 0,0 1-1 0 0,1 0 1 0 0,-12 29-1 0 0,-13 56-114 0 0,5-11 215 0 0,-29 83-357 0 0,-31 80-581 0 0,17-104 853 0 0,47-100 128 0 0,24-46 99 0 0,7-10-194 0 0,16-23-265 0 0,-2-1 0 0 0,-2 0-1 0 0,17-39 1 0 0,-27 55 109 0 0,44-104-311 0 0,-2 4 145 0 0,103-187-138 0 0,-49 94 278 0 0,-3 39 85 0 0,7-13 88 0 0,-37 15 769 0 0,-71 167-862 0 0,2-6 44 0 0,-1 4-23 0 0,0-1 1 0 0,0 1-1 0 0,0 0 1 0 0,0-1-1 0 0,1 1 0 0 0,-1 0 1 0 0,1 0-1 0 0,2-3 1000 0 0,6 19-951 0 0,3 11-121 0 0,-1 1 0 0 0,-2 0 0 0 0,12 42 0 0 0,18 100-66 0 0,-18-63 18 0 0,111 646-31 0 0,-118-643 128 0 0,11 111 60 0 0,22 127 104 0 0,-36-274-148 0 0,28 110 116 0 0,-13-63 171 0 0,-19-92-130 0 0,-6-21 46 0 0,-1 0-1 0 0,1 1 1 0 0,-1-1 0 0 0,0 1 0 0 0,0 8-1 0 0,-2-17-213 0 0,0 1 0 0 0,0-1 0 0 0,0 1 0 0 0,0-1 0 0 0,0 1 0 0 0,0-1 0 0 0,0 1 0 0 0,-1 0 0 0 0,-1-2 0 0 0,-6-5-83 0 0,-5-11-1496 0 0,-2-6-5863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2.028"/>
    </inkml:context>
    <inkml:brush xml:id="br0">
      <inkml:brushProperty name="width" value="0.05" units="cm"/>
      <inkml:brushProperty name="height" value="0.05" units="cm"/>
    </inkml:brush>
  </inkml:definitions>
  <inkml:trace contextRef="#ctx0" brushRef="#br0">0 0 16871 0 0,'0'0'818'0'0,"1"2"-360"0"0,0-1-419 0 0,0 0-1 0 0,-1 0 1 0 0,1 0-1 0 0,0 0 1 0 0,0 0-1 0 0,0 0 1 0 0,0 0-1 0 0,0 0 1 0 0,0-1-1 0 0,0 1 1 0 0,0 0 0 0 0,1-1-1 0 0,-1 1 1 0 0,0-1-1 0 0,2 1 1 0 0,25 5-113 0 0,-9-2 103 0 0,-7-1-57 0 0,284 79 116 0 0,-219-61 236 0 0,25 8 186 0 0,-12-2-155 0 0,28 10-108 0 0,-95-33-235 0 0,-21-4 27 0 0,1 1 1 0 0,-1-1 0 0 0,0 0 0 0 0,1 1-1 0 0,-1-1 1 0 0,0 1 0 0 0,0 0-1 0 0,0 0 1 0 0,0 0 0 0 0,1 0 0 0 0,1 1-1 0 0,-4-1 683 0 0,-1-1-1060 0 0,0-1 0 0 0,0 1 0 0 0,0 0 0 0 0,0-1 1 0 0,0 1-1 0 0,0-1 0 0 0,0 1 0 0 0,0-1 0 0 0,0 0 1 0 0,0 1-1 0 0,-1-2 0 0 0,-1 0-1267 0 0,-17-11-5161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2.457"/>
    </inkml:context>
    <inkml:brush xml:id="br0">
      <inkml:brushProperty name="width" value="0.05" units="cm"/>
      <inkml:brushProperty name="height" value="0.05" units="cm"/>
    </inkml:brush>
  </inkml:definitions>
  <inkml:trace contextRef="#ctx0" brushRef="#br0">1 166 20327 0 0,'0'0'2198'0'0,"6"-1"-2380"0"0,6-3-169 0 0,1 2-1 0 0,18-3 0 0 0,19-3-634 0 0,2-3 810 0 0,-31 7 173 0 0,28-8-1 0 0,-23 4-60 0 0,42-6 1 0 0,4-1 30 0 0,162-56 1001 0 0,-224 68-917 0 0,1 1-1 0 0,0 0 0 0 0,-1 0 0 0 0,1 1 1 0 0,0 0-1 0 0,22 2 0 0 0,-25 0-305 0 0,-7-1 125 0 0,0 1-1 0 0,0-1 1 0 0,0 0 0 0 0,0 0-1 0 0,0 0 1 0 0,0 1-1 0 0,0-1 1 0 0,0 0-1 0 0,0 1 1 0 0,0-1 0 0 0,0 1-1 0 0,0 0 1 0 0,0-1-1 0 0,0 1 1 0 0,1 0-1 0 0,5 15-4744 0 0,-4 1-1187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2.791"/>
    </inkml:context>
    <inkml:brush xml:id="br0">
      <inkml:brushProperty name="width" value="0.05" units="cm"/>
      <inkml:brushProperty name="height" value="0.05" units="cm"/>
    </inkml:brush>
  </inkml:definitions>
  <inkml:trace contextRef="#ctx0" brushRef="#br0">0 147 17887 0 0,'0'0'1040'0'0,"6"4"-832"0"0,4-1-155 0 0,0-1 0 0 0,-1 0-1 0 0,1 0 1 0 0,0-1-1 0 0,11-1 1 0 0,53-4 477 0 0,-44 2-421 0 0,-17 0-91 0 0,1 0 0 0 0,15-5 0 0 0,-3 0 7 0 0,70-20 404 0 0,18-4-68 0 0,-66 20-139 0 0,74-27 0 0 0,-77 23-154 0 0,-43 14-162 0 0,-1 1 0 0 0,0-1 0 0 0,1 1 0 0 0,-1-1 0 0 0,1 0 0 0 0,-1 1 0 0 0,0-1 0 0 0,1 0 0 0 0,-1 0 0 0 0,1-1 0 0 0,4-3-1112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3.146"/>
    </inkml:context>
    <inkml:brush xml:id="br0">
      <inkml:brushProperty name="width" value="0.05" units="cm"/>
      <inkml:brushProperty name="height" value="0.05" units="cm"/>
    </inkml:brush>
  </inkml:definitions>
  <inkml:trace contextRef="#ctx0" brushRef="#br0">1 0 17247 0 0,'0'0'396'0'0,"2"1"52"0"0,36 7 532 0 0,-9-3-908 0 0,50 8-58 0 0,83 24 144 0 0,-73-24-98 0 0,-70-12-150 0 0,-17-1-113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3.910"/>
    </inkml:context>
    <inkml:brush xml:id="br0">
      <inkml:brushProperty name="width" value="0.05" units="cm"/>
      <inkml:brushProperty name="height" value="0.05" units="cm"/>
    </inkml:brush>
  </inkml:definitions>
  <inkml:trace contextRef="#ctx0" brushRef="#br0">29 1 10224 0 0,'0'3'230'0'0,"-16"327"1350"0"0,9-219-837 0 0,4-35-311 0 0,1 162 674 0 0,4-118-789 0 0,3 152 193 0 0,22-5 460 0 0,-19-227-387 0 0,1-1 1 0 0,19 54 0 0 0,-25-86-402 0 0,0 1 0 0 0,1 0 0 0 0,0-1 0 0 0,0 1 0 0 0,7 8 0 0 0,-10-14-123 0 0,1 0 0 0 0,0 1 0 0 0,0-1 0 0 0,0 0 0 0 0,1-1-1 0 0,-1 1 1 0 0,0 0 0 0 0,1-1 0 0 0,-1 1 0 0 0,1-1 0 0 0,0 0 0 0 0,-1 0 0 0 0,1 0 0 0 0,0 0 0 0 0,0 0 0 0 0,0-1 0 0 0,-1 1 0 0 0,1-1 0 0 0,4 1 0 0 0,0-2 29 0 0,1 0-1 0 0,-1 0 1 0 0,0 0 0 0 0,1-1-1 0 0,-1 0 1 0 0,0 0 0 0 0,0-1-1 0 0,0 0 1 0 0,-1 0 0 0 0,1-1-1 0 0,-1 0 1 0 0,0 0 0 0 0,11-10-1 0 0,5-5 147 0 0,-2-1-1 0 0,23-30 0 0 0,-35 40-223 0 0,17-22 58 0 0,-2-1 1 0 0,-1-1-1 0 0,35-72 0 0 0,29-123-293 0 0,-58 121 287 0 0,22-155 0 0 0,-15 57 262 0 0,-22 139-177 0 0,11-45 178 0 0,-15 73-250 0 0,28-89 146 0 0,-36 125-220 0 0,1 0 0 0 0,-1 1 0 0 0,1-1 0 0 0,-1 0 0 0 0,1 1-1 0 0,0 0 1 0 0,0-1 0 0 0,0 1 0 0 0,3-2 0 0 0,0-1-23 0 0,6 8-189 0 0,-5-1 168 0 0,-1 0-1 0 0,0 1 0 0 0,0-1 1 0 0,0 1-1 0 0,0 0 0 0 0,0 1 1 0 0,0-1-1 0 0,-1 1 0 0 0,7 6 1 0 0,10 9-62 0 0,5 1 70 0 0,46 34-50 0 0,-34-29 354 0 0,0 2-1 0 0,-3 1 1 0 0,62 64 0 0 0,-65-58-252 0 0,-1 2 1 0 0,-2 1 0 0 0,28 49-1 0 0,18 52-364 0 0,56 96-310 0 0,-40-84 669 0 0,-72-122 32 0 0,0 0 0 0 0,41 42 0 0 0,-51-58-24 0 0,-6-9-9 0 0,0 1 1 0 0,0 0 0 0 0,0-1-1 0 0,1 0 1 0 0,4 4 0 0 0,-6-5 274 0 0,-10-13-206 0 0,7 9-69 0 0,-10-12-140 0 0,1-1-1 0 0,0-1 1 0 0,1 1 0 0 0,-8-19-1 0 0,2-15-859 0 0,1 0 0 0 0,-14-101 0 0 0,18 86 547 0 0,-46-295-589 0 0,44 288 1581 0 0,3 16 1272 0 0,-21-74 0 0 0,29 123-1754 0 0,1 4-48 0 0,-1 1 0 0 0,1-1 0 0 0,-1 1 0 0 0,0-1 0 0 0,1 1 0 0 0,-1-1 0 0 0,0 1 0 0 0,0 0 1 0 0,0-1-1 0 0,0 1 0 0 0,0 0 0 0 0,0-1 0 0 0,-2-1 0 0 0,-9 14-227 0 0,0 4 92 0 0,1 0 1 0 0,1 2-1 0 0,0-1 0 0 0,1 1 0 0 0,-9 26 0 0 0,6-16-81 0 0,-19 47-216 0 0,-9 19 176 0 0,-49 98 179 0 0,69-154 317 0 0,-1-1 1 0 0,-2 0 0 0 0,-38 43 0 0 0,-16 25 378 0 0,47-56-404 0 0,29-46-298 0 0,30-16-14220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4.480"/>
    </inkml:context>
    <inkml:brush xml:id="br0">
      <inkml:brushProperty name="width" value="0.05" units="cm"/>
      <inkml:brushProperty name="height" value="0.05" units="cm"/>
    </inkml:brush>
  </inkml:definitions>
  <inkml:trace contextRef="#ctx0" brushRef="#br0">1 0 22663 0 0,'0'0'1716'0'0,"2"0"-1165"0"0,19 1-465 0 0,22 4 0 0 0,-21-2-314 0 0,24 0 1 0 0,82 3-1895 0 0,-109-6 1976 0 0,2 0 65 0 0,1-1-1 0 0,23-3 1 0 0,-27 1 120 0 0,-15 4-22 0 0,1 0 169 0 0,-3-1-165 0 0,0 1 0 0 0,0-1 0 0 0,0 0 0 0 0,0 0 0 0 0,0 0 0 0 0,-1 1 0 0 0,1-1 1 0 0,0 0-1 0 0,0 1 0 0 0,0-1 0 0 0,-1 0 0 0 0,2 2 0 0 0,-1-1-5 0 0,0-1-1 0 0,0 1 1 0 0,0 0 0 0 0,0-1-1 0 0,0 1 1 0 0,0-1 0 0 0,1 0-1 0 0,-1 1 1 0 0,0-1-1 0 0,0 0 1 0 0,0 0 0 0 0,0 1-1 0 0,2-1 1 0 0,0 0 8 0 0,1 1-1 0 0,-1-1 1 0 0,0 1 0 0 0,1 0 0 0 0,-1 0 0 0 0,5 3-1 0 0,19 5-12 0 0,40 7 13 0 0,-60-14-38 0 0,0 1 0 0 0,-1-1 0 0 0,1 1 0 0 0,-1 1 0 0 0,0-1 0 0 0,1 1 0 0 0,6 6 0 0 0,-10-6-1 0 0,0 0-1 0 0,0 1 0 0 0,-1-1 1 0 0,1 1-1 0 0,-1 0 0 0 0,0 0 1 0 0,0 0-1 0 0,0-1 0 0 0,-1 2 1 0 0,1 5-1 0 0,0-5-4 0 0,0 6-22 0 0,0 1-1 0 0,1 14 1 0 0,0 8-23 0 0,18 219-78 0 0,-16-182 94 0 0,7 231-165 0 0,-4-51 172 0 0,8 321 258 0 0,3-218 15 0 0,-15-328-104 0 0,1 0-1 0 0,1 0 1 0 0,10 27 0 0 0,-11-28 1095 0 0,-15-32-1456 0 0,6 4-985 0 0,0 0 0 0 0,0-1 1 0 0,0 0-1 0 0,-4-4 1 0 0,6 6 523 0 0,-12-12-6730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4.821"/>
    </inkml:context>
    <inkml:brush xml:id="br0">
      <inkml:brushProperty name="width" value="0.05" units="cm"/>
      <inkml:brushProperty name="height" value="0.05" units="cm"/>
    </inkml:brush>
  </inkml:definitions>
  <inkml:trace contextRef="#ctx0" brushRef="#br0">1 0 23119 0 0,'0'0'1126'0'0,"0"2"-490"0"0,1 6-517 0 0,1 0 1 0 0,0-1-1 0 0,1 1 1 0 0,0-1-1 0 0,4 9 1 0 0,-4-8-77 0 0,4 5-166 0 0,12 19 0 0 0,4 6-942 0 0,-3 10-2616 0 0,-19-46 2825 0 0,-4 0-2148 0 0,2-2 2884 0 0,-1 1 1 0 0,1-1 0 0 0,0 1 0 0 0,-1-1 0 0 0,1 0 0 0 0,0 1-1 0 0,0-1 1 0 0,-1 0 0 0 0,1 0 0 0 0,-2 0 0 0 0,1 0-297 0 0,-41 3-5860 0 0,26-3 2450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5.614"/>
    </inkml:context>
    <inkml:brush xml:id="br0">
      <inkml:brushProperty name="width" value="0.05" units="cm"/>
      <inkml:brushProperty name="height" value="0.05" units="cm"/>
    </inkml:brush>
  </inkml:definitions>
  <inkml:trace contextRef="#ctx0" brushRef="#br0">0 701 18775 0 0,'0'0'430'0'0,"3"0"55"0"0,152 4 1746 0 0,-150-5-2152 0 0,-4 0-78 0 0,0 1 0 0 0,0-1 0 0 0,-1 1 0 0 0,1 0 0 0 0,0-1 0 0 0,0 1 0 0 0,0 0 0 0 0,0 0 0 0 0,0 0 0 0 0,0 0-1 0 0,0 0 1 0 0,0 0 0 0 0,0 0 0 0 0,0 0 0 0 0,2 0 0 0 0,0 0-20 0 0,1 0 0 0 0,-1 0-1 0 0,1 0 1 0 0,-1 0 0 0 0,1 1-1 0 0,0-1 1 0 0,-1 1 0 0 0,1 0-1 0 0,-1 0 1 0 0,1 0 0 0 0,5 3-1 0 0,-1 1 5 0 0,1 0 1 0 0,-1 1-1 0 0,0 0 0 0 0,-1 0 0 0 0,1 1 0 0 0,-1 0 0 0 0,-1 0 0 0 0,1 1 0 0 0,-1 0 0 0 0,-1 0 0 0 0,1 0 0 0 0,-1 1 0 0 0,-1 0 0 0 0,0 0 1 0 0,5 14-1 0 0,3 14-136 0 0,-3 0 1 0 0,9 64-1 0 0,-13-69 25 0 0,9 59 442 0 0,3 147-1 0 0,-31-41-176 0 0,13-157-274 0 0,1-38 27 0 0,0-3-45 0 0,0 0 135 0 0,-1 1-1 0 0,1-1 1 0 0,0 0-1 0 0,0 0 1 0 0,0 0 0 0 0,0 0-1 0 0,0 0 1 0 0,1 0-1 0 0,-1 0 1 0 0,0 0 0 0 0,1-1-1 0 0,0-2-23 0 0,28-112-533 0 0,6-72-290 0 0,47-213 252 0 0,-75 373 692 0 0,-2 7 65 0 0,8-22-1 0 0,-12 39-97 0 0,1 1-5 0 0,-1 0-1 0 0,0-1 1 0 0,-1 1-1 0 0,1 0 1 0 0,-1-1-1 0 0,1 1 1 0 0,-1 0-1 0 0,0-1 1 0 0,-1-4-1 0 0,1 9 12 0 0,-1 0 0 0 0,1 0 1 0 0,0 0-1 0 0,-1-1 0 0 0,1 1 0 0 0,-1 0 0 0 0,0 0 0 0 0,1 0 1 0 0,-1-1-1 0 0,0 1 0 0 0,-1 1 0 0 0,-1 2 73 0 0,-24 32-422 0 0,2 2 0 0 0,-36 72 0 0 0,-25 85 50 0 0,16-44 244 0 0,38-87-54 0 0,13-26 77 0 0,10-21 258 0 0,0 0 0 0 0,-11 33 0 0 0,18-44-113 0 0,-4 19 199 0 0,6-25-358 0 0,0 1 0 0 0,0-1-1 0 0,0 0 1 0 0,0 1 0 0 0,0-1 0 0 0,0 1 0 0 0,0-1-1 0 0,0 0 1 0 0,0 1 0 0 0,0-1 0 0 0,0 0 0 0 0,0 1-1 0 0,0-1 1 0 0,0 1 0 0 0,1-1 0 0 0,-1 0-1 0 0,0 0 1 0 0,0 1 0 0 0,0-1 0 0 0,1 0 0 0 0,-1 1-1 0 0,1-1 0 0 0,-1 0 0 0 0,1 1 0 0 0,-1-1 0 0 0,1 0 0 0 0,-1 0 0 0 0,1 0-1 0 0,-1 0 1 0 0,1 0 0 0 0,-1 0 0 0 0,1 0 0 0 0,0 0 0 0 0,-1-1 0 0 0,1 1-1 0 0,-1 0 1 0 0,1 0 0 0 0,-1 0 0 0 0,0 0 0 0 0,1-1 0 0 0,-1 1-1 0 0,2-1 1 0 0,5-3-10 0 0,0-1-1 0 0,-1-1 0 0 0,1 0 0 0 0,-1 1 1 0 0,0-2-1 0 0,0 1 0 0 0,-1-1 0 0 0,1 0 1 0 0,4-9-1 0 0,2-2 21 0 0,29-45 210 0 0,57-118 0 0 0,-75 135-171 0 0,86-150-28 0 0,202-314-519 0 0,-271 441 350 0 0,-13 23 169 0 0,105-173 587 0 0,-117 196-500 0 0,0 2 0 0 0,1 0 0 0 0,25-24 0 0 0,-40 45-124 0 0,0 0 1 0 0,-1-1-1 0 0,1 1 1 0 0,0 0-1 0 0,-1 0 1 0 0,1 0-1 0 0,0 0 1 0 0,0 0-1 0 0,-1 1 1 0 0,1-1-1 0 0,0 0 1 0 0,-1 0-1 0 0,1 0 1 0 0,0 0-1 0 0,-1 1 1 0 0,1-1-1 0 0,-1 0 1 0 0,1 1-1 0 0,0-1 1 0 0,-1 1-1 0 0,1-1 1 0 0,0 1-1 0 0,0 0 61 0 0,4 3 15 0 0,0 0 0 0 0,-1 0 0 0 0,1 1 0 0 0,-1 0 1 0 0,0 0-1 0 0,0 0 0 0 0,0 0 0 0 0,-1 1 0 0 0,1-1 0 0 0,-2 1 0 0 0,1 0 0 0 0,0 0 1 0 0,-1 0-1 0 0,1 7 0 0 0,4 13 203 0 0,-2 1 0 0 0,1 28 0 0 0,-3-34-186 0 0,40 584-1148 0 0,-40-536 1150 0 0,5 170 95 0 0,5 69 40 0 0,-7-138-178 0 0,-3-57 0 0 0,2 33-41 0 0,-3-61 386 0 0,-3-54 108 0 0,1-29-435 0 0,-2-4-1552 0 0,1 1 932 0 0,1 0 1 0 0,-1 0-1 0 0,0 0 1 0 0,0 0-1 0 0,1 0 1 0 0,-1 0-1 0 0,0-1 0 0 0,0-1 1 0 0,-5-19-7304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1:42.860"/>
    </inkml:context>
    <inkml:brush xml:id="br0">
      <inkml:brushProperty name="width" value="0.05" units="cm"/>
      <inkml:brushProperty name="height" value="0.05" units="cm"/>
    </inkml:brush>
  </inkml:definitions>
  <inkml:trace contextRef="#ctx0" brushRef="#br0">431 1998 18783 0 0,'-68'-4'968'0'0,"-46"4"752"0"0,110 0-1644 0 0,0-1-1 0 0,0 1 1 0 0,0-1-1 0 0,0 0 1 0 0,0-1-1 0 0,0 1 1 0 0,1-1-1 0 0,-1 0 1 0 0,0 0-1 0 0,1 0 1 0 0,-1 0-1 0 0,-5-6 1 0 0,-9-3 248 0 0,13 7-212 0 0,0 0 1 0 0,0 0-1 0 0,0 0 0 0 0,0 0 1 0 0,0-1-1 0 0,1 0 1 0 0,0 0-1 0 0,0 0 1 0 0,0 0-1 0 0,1-1 0 0 0,-6-9 1 0 0,1-6-110 0 0,0 0 0 0 0,-6-23 0 0 0,-2-26-86 0 0,-10-91 0 0 0,21 125-97 0 0,-4-75-287 0 0,8 84 425 0 0,6-48 1 0 0,0 27-4 0 0,3-26-62 0 0,3 0 1 0 0,33-113-1 0 0,-6 83 7 0 0,-24 70 77 0 0,14-26-67 0 0,2 1-1 0 0,60-86 1 0 0,-49 81 89 0 0,-23 35-38 0 0,2 1 1 0 0,0 1-1 0 0,2 1 0 0 0,1 1 0 0 0,1 1 0 0 0,38-30 0 0 0,-12 19-59 0 0,1 1-1 0 0,89-42 0 0 0,-107 62 118 0 0,1 1-1 0 0,1 2 1 0 0,49-10-1 0 0,109-9-223 0 0,-173 27 183 0 0,409-24-57 0 0,-422 27 81 0 0,208 8 2 0 0,-128 3 95 0 0,-2 3 1 0 0,136 40-1 0 0,30 19-157 0 0,-2-1-216 0 0,42 47 560 0 0,-151-57-441 0 0,-86-39 27 0 0,97 57 0 0 0,-127-64 128 0 0,-1 0 0 0 0,-1 2 0 0 0,0 1 1 0 0,-1 0-1 0 0,-2 1 0 0 0,20 25 0 0 0,-25-26 3 0 0,0 0 0 0 0,-1 0 0 0 0,-1 1 0 0 0,-1 1 0 0 0,15 36 0 0 0,-15-18 43 0 0,-1 0 0 0 0,-2 0 0 0 0,-1 0 0 0 0,-2 1 1 0 0,-1 61-1 0 0,-5-73-160 0 0,-1 0 0 0 0,-1 0 0 0 0,-1 0 0 0 0,-2-1 0 0 0,0 1 0 0 0,-2-1 1 0 0,-1-1-1 0 0,-22 45 0 0 0,9-34 74 0 0,-1-1 0 0 0,-2-1 0 0 0,-1-1 1 0 0,-1-2-1 0 0,-3 0 0 0 0,-36 30 0 0 0,-6-2 337 0 0,-138 87 1 0 0,163-119 114 0 0,-1-2 1 0 0,-1-3-1 0 0,-1-1 1 0 0,-81 22-1 0 0,51-24 396 0 0,-1-3 0 0 0,-108 9 0 0 0,106-21-198 0 0,0-3 0 0 0,-139-15 0 0 0,113-3 157 0 0,-164-44 0 0 0,-304-126-732 0 0,458 145-73 0 0,0 6 1 0 0,-135-21 0 0 0,119 31-160 0 0,-164-27-213 0 0,273 47 36 0 0,0-1 0 0 0,-30-11 0 0 0,39 8-1153 0 0,12 5 971 0 0,-5-2-655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5.979"/>
    </inkml:context>
    <inkml:brush xml:id="br0">
      <inkml:brushProperty name="width" value="0.05" units="cm"/>
      <inkml:brushProperty name="height" value="0.05" units="cm"/>
    </inkml:brush>
  </inkml:definitions>
  <inkml:trace contextRef="#ctx0" brushRef="#br0">0 1 19407 0 0,'0'0'1944'0'0,"1"2"-1778"0"0,1 2-171 0 0,0 0 1 0 0,1 0-1 0 0,-1 0 1 0 0,1-1-1 0 0,0 1 1 0 0,0-1-1 0 0,0 0 1 0 0,1 0-1 0 0,-1 0 1 0 0,1 0-1 0 0,0 0 1 0 0,-1-1-1 0 0,7 3 1 0 0,8 4-105 0 0,30 11 0 0 0,-46-19 104 0 0,41 15-34 0 0,1-2-1 0 0,1-2 0 0 0,49 6 1 0 0,-81-16 118 0 0,2-1 168 0 0,-1 2 0 0 0,1 0 1 0 0,21 7-1 0 0,-8 1 119 0 0,1-1 1 0 0,0-1 0 0 0,47 7-1 0 0,41 2-134 0 0,-102-16-176 0 0,-12-1-150 0 0,0 0 0 0 0,0-1 1 0 0,0 1-1 0 0,0-1 0 0 0,0 0 1 0 0,0 0-1 0 0,1 0 0 0 0,3-1 0 0 0,-13 10-2099 0 0,-9 2 918 0 0,-5 11-5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6.330"/>
    </inkml:context>
    <inkml:brush xml:id="br0">
      <inkml:brushProperty name="width" value="0.05" units="cm"/>
      <inkml:brushProperty name="height" value="0.05" units="cm"/>
    </inkml:brush>
  </inkml:definitions>
  <inkml:trace contextRef="#ctx0" brushRef="#br0">1 0 20647 0 0,'6'1'996'0'0,"23"7"-688"0"0,0-2 0 0 0,0-1 0 0 0,54 3 0 0 0,-25-3-12 0 0,151 7 596 0 0,-70-6-868 0 0,-27 4-326 0 0,-98-8 252 0 0,24 5 0 0 0,-27-5-413 0 0,0 0 0 0 0,0 0 1 0 0,13 0-1 0 0,-35-11-438 0 0,1 1 399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6.660"/>
    </inkml:context>
    <inkml:brush xml:id="br0">
      <inkml:brushProperty name="width" value="0.05" units="cm"/>
      <inkml:brushProperty name="height" value="0.05" units="cm"/>
    </inkml:brush>
  </inkml:definitions>
  <inkml:trace contextRef="#ctx0" brushRef="#br0">13 0 15632 0 0,'0'0'1187'0'0,"-1"2"-803"0"0,-1 3-367 0 0,0 1-1 0 0,0-1 0 0 0,1 1 0 0 0,0 0 0 0 0,0-1 1 0 0,0 1-1 0 0,0 0 0 0 0,1 0 0 0 0,0 6 0 0 0,8 57-42 0 0,-4-38 38 0 0,32 286 1311 0 0,20 135 386 0 0,-25-190-1217 0 0,-30-252-665 0 0,1-1 0 0 0,0 0 0 0 0,0 0 0 0 0,1 0 0 0 0,1 0-1 0 0,-1 0 1 0 0,10 14 0 0 0,-13-22 103 0 0,0 0-1 0 0,1-1 1 0 0,-1 1-1 0 0,0-1 1 0 0,1 1-1 0 0,-1 0 1 0 0,1-1 0 0 0,-1 1-1 0 0,1-1 1 0 0,-1 0-1 0 0,1 1 1 0 0,-1-1-1 0 0,1 1 1 0 0,0-1 0 0 0,-1 0-1 0 0,1 1 1 0 0,-1-1-1 0 0,1 0 1 0 0,0 0-1 0 0,-1 1 1 0 0,1-1 0 0 0,0 0-1 0 0,-1 0 1 0 0,1 0-1 0 0,1 0 1 0 0,-1 0-118 0 0,1-1 0 0 0,-1 1 0 0 0,0-1 0 0 0,1 0 0 0 0,-1 1 0 0 0,0-1 0 0 0,1 0-1 0 0,-1 0 1 0 0,0 0 0 0 0,0 0 0 0 0,0 0 0 0 0,2-2 0 0 0,16-22-5490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7.014"/>
    </inkml:context>
    <inkml:brush xml:id="br0">
      <inkml:brushProperty name="width" value="0.05" units="cm"/>
      <inkml:brushProperty name="height" value="0.05" units="cm"/>
    </inkml:brush>
  </inkml:definitions>
  <inkml:trace contextRef="#ctx0" brushRef="#br0">0 45 25487 0 0,'0'0'2553'0'0,"7"-3"-2314"0"0,8 2-305 0 0,-1 0-1 0 0,24 2 0 0 0,12-1-294 0 0,322-32-4294 0 0,-213 24 3861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7.728"/>
    </inkml:context>
    <inkml:brush xml:id="br0">
      <inkml:brushProperty name="width" value="0.05" units="cm"/>
      <inkml:brushProperty name="height" value="0.05" units="cm"/>
    </inkml:brush>
  </inkml:definitions>
  <inkml:trace contextRef="#ctx0" brushRef="#br0">13 1 18975 0 0,'0'0'432'0'0,"-2"2"66"0"0,1 1-413 0 0,-1 0 0 0 0,1 0 0 0 0,-1 0 0 0 0,1 1 0 0 0,0-1 0 0 0,0 0 0 0 0,1 0 0 0 0,-1 1 0 0 0,1-1 0 0 0,0 1 0 0 0,-1-1 0 0 0,1 0 0 0 0,1 4 0 0 0,1 13-135 0 0,4 20 0 0 0,-2-14 110 0 0,62 474-414 0 0,-54-397 340 0 0,17 106 30 0 0,55 205 1344 0 0,-81-396-1184 0 0,24 102 1166 0 0,-26-115-1188 0 0,1 1 0 0 0,0-2 0 0 0,1 1 0 0 0,-1 0 1 0 0,1 0-1 0 0,0-1 0 0 0,0 0 0 0 0,7 8 1 0 0,-9-12-148 0 0,-1 0 1 0 0,1 1 0 0 0,-1-1-1 0 0,1 0 1 0 0,0 1-1 0 0,0-1 1 0 0,-1 0 0 0 0,1 0-1 0 0,0 1 1 0 0,-1-1 0 0 0,1 0-1 0 0,0 0 1 0 0,0 0 0 0 0,-1 0-1 0 0,1 0 1 0 0,0 0 0 0 0,0 0-1 0 0,-1 0 1 0 0,1 0 0 0 0,0-1-1 0 0,0 1 1 0 0,-1 0-1 0 0,1 0 1 0 0,0-1 0 0 0,-1 1-1 0 0,1 0 1 0 0,0-1 0 0 0,-1 1-1 0 0,1 0 1 0 0,0-2 0 0 0,18-15 9 0 0,-11 8 18 0 0,0-1 0 0 0,-1 0 0 0 0,0 0 0 0 0,7-16 0 0 0,19-50 336 0 0,-26 58-310 0 0,105-335-172 0 0,-41 134-1107 0 0,0 4-530 0 0,-40 90 1053 0 0,47-153-418 0 0,-74 266 1166 0 0,1-4-165 0 0,1 0 1 0 0,10-18-1 0 0,-5 22 0 0 0,-8 11 127 0 0,0 0-1 0 0,0 0 0 0 0,0 0 1 0 0,0 1-1 0 0,0-1 0 0 0,7 0 1 0 0,-4 1 4 0 0,3-1 4 0 0,0 1 0 0 0,-1 1 0 0 0,1-1 0 0 0,0 1 0 0 0,-1 1-1 0 0,1 0 1 0 0,-1 0 0 0 0,0 1 0 0 0,10 3 0 0 0,-6 0 107 0 0,0 0 0 0 0,0 0 0 0 0,0 1 0 0 0,-1 0-1 0 0,14 13 1 0 0,-12-8-13 0 0,0 1-1 0 0,0 0 1 0 0,-2 1 0 0 0,1 0-1 0 0,-2 1 1 0 0,10 18-1 0 0,139 249 860 0 0,-146-261-942 0 0,1-1 0 0 0,0 0 0 0 0,32 33 0 0 0,-45-52-34 0 0,1 1 0 0 0,0 0 0 0 0,0-1 0 0 0,0 0 0 0 0,0 1 0 0 0,0-1 0 0 0,0 0 0 0 0,0 0 0 0 0,0 0 0 0 0,1 0 0 0 0,-1 0 0 0 0,0-1 0 0 0,0 1 0 0 0,1 0 0 0 0,-1-1 0 0 0,1 0 0 0 0,-1 0 0 0 0,0 0 0 0 0,1 0 0 0 0,-1 0 0 0 0,1 0 0 0 0,-1-1 0 0 0,0 1 0 0 0,1-1 0 0 0,-1 1 0 0 0,0-1 0 0 0,1 0 0 0 0,-1 0 0 0 0,0 0 0 0 0,0 0 0 0 0,0 0 0 0 0,0-1 0 0 0,0 1 0 0 0,0-1 0 0 0,0 1 0 0 0,2-4 0 0 0,1-2-21 0 0,-1 0-1 0 0,0-1 0 0 0,0 1 1 0 0,0-1-1 0 0,3-11 0 0 0,9-46-249 0 0,-7 31 126 0 0,42-136-901 0 0,3-4 174 0 0,-51 163 841 0 0,1-8 264 0 0,2 1 0 0 0,0-1 1 0 0,16-32-1 0 0,-21 50-143 0 0,-2 11-74 0 0,-3 8 58 0 0,-11 32-1 0 0,-32 69 687 0 0,31-69-404 0 0,2 0 1 0 0,-10 76-1 0 0,6-31-221 0 0,-30 216 525 0 0,20-107-9 0 0,-12 96-543 0 0,29-203-110 0 0,-30 297 2 0 0,0 50 1364 0 0,25-252-861 0 0,13-134-357 0 0,-4 26-127 0 0,6-68-19 0 0,0 23 0 0 0,1-25 0 0 0,-2 28 0 0 0,1-21-123 0 0,1-19 137 0 0,0-4-573 0 0,-5-26-650 0 0,-1 1-140 0 0,2 0-1039 0 0,3-8-5693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8.436"/>
    </inkml:context>
    <inkml:brush xml:id="br0">
      <inkml:brushProperty name="width" value="0.05" units="cm"/>
      <inkml:brushProperty name="height" value="0.05" units="cm"/>
    </inkml:brush>
  </inkml:definitions>
  <inkml:trace contextRef="#ctx0" brushRef="#br0">1 0 22775 0 0,'0'0'2291'0'0,"1"2"-2099"0"0,3 1-213 0 0,1-1-1 0 0,-1 1 1 0 0,0-1 0 0 0,1 0-1 0 0,0 0 1 0 0,-1-1 0 0 0,1 1-1 0 0,5 0 1 0 0,45 7-502 0 0,-40-7 417 0 0,92 8-1011 0 0,11 2-260 0 0,-108-10 1210 0 0,14 1-282 0 0,34 2 4145 0 0,-43 4-3872 0 0,-14-8 130 0 0,1 1-1 0 0,-1-1 1 0 0,1 1-1 0 0,-1 0 1 0 0,0-1 0 0 0,1 1-1 0 0,-1 0 1 0 0,0 0-1 0 0,0 0 1 0 0,0 0-1 0 0,-1 0 1 0 0,1 0 0 0 0,0 0-1 0 0,-1 0 1 0 0,1 0-1 0 0,-1 0 1 0 0,0 3-1 0 0,5 14-189 0 0,1 1 141 0 0,-2-1-1 0 0,0 1 0 0 0,0-1 1 0 0,-2 1-1 0 0,0 26 1 0 0,1 7-8 0 0,-1 160-108 0 0,-4-104 134 0 0,-16 247 5 0 0,4-132 142 0 0,4-101 196 0 0,0 38 738 0 0,11-140-767 0 0,0-17-166 0 0,-1 1 1 0 0,1-1-1 0 0,-1 1 0 0 0,-1-1 0 0 0,0 6 0 0 0,0 4 281 0 0,1-14-350 0 0,0 0-1 0 0,0 1 1 0 0,0-1 0 0 0,0 1-1 0 0,0-1 1 0 0,0 1-1 0 0,0-1 1 0 0,0 0 0 0 0,0 1-1 0 0,0-1 1 0 0,0 1-1 0 0,0-1 1 0 0,-1 0 0 0 0,1 1-1 0 0,0-1 1 0 0,0 1-1 0 0,-1-1 1 0 0,1 0 0 0 0,0 1-1 0 0,-2-1-1 0 0,1 0 1 0 0,-1 0-1 0 0,1 0 0 0 0,-1 0 0 0 0,1 0 1 0 0,-1-1-1 0 0,1 1 0 0 0,-1 0 0 0 0,1-1 1 0 0,-1 1-1 0 0,1-1 0 0 0,0 1 0 0 0,-1-1 0 0 0,-1-1 1 0 0,-22-13-43 0 0,-40-26-2333 0 0,38 18-5803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8.793"/>
    </inkml:context>
    <inkml:brush xml:id="br0">
      <inkml:brushProperty name="width" value="0.05" units="cm"/>
      <inkml:brushProperty name="height" value="0.05" units="cm"/>
    </inkml:brush>
  </inkml:definitions>
  <inkml:trace contextRef="#ctx0" brushRef="#br0">42 92 17647 0 0,'0'0'399'0'0,"-1"-1"60"0"0,-1 0-380 0 0,0 0 1 0 0,0-1-1 0 0,0 1 1 0 0,1 0-1 0 0,-1-1 1 0 0,1 1 0 0 0,-1-1-1 0 0,1 1 1 0 0,-1-1-1 0 0,1 0 1 0 0,0 1-1 0 0,-2-5 1 0 0,-8-25-76 0 0,5 13-233 0 0,4 6-262 0 0,3 6-1669 0 0,14 5 1617 0 0,-14 1 618 0 0,0 1 0 0 0,0-1 0 0 0,0 0 0 0 0,1 0 0 0 0,-1 1 0 0 0,0-1 0 0 0,0 1 0 0 0,0-1 1 0 0,0 1-1 0 0,0-1 0 0 0,0 1 0 0 0,0-1 0 0 0,0 1 0 0 0,0 0 0 0 0,0 0 0 0 0,0 0 0 0 0,0-1 1 0 0,-1 1-1 0 0,1 0 0 0 0,0 0 0 0 0,-1 0 0 0 0,1 0 0 0 0,0 0 0 0 0,-1 1 0 0 0,1 1 1 0 0,7 9 668 0 0,1-1-99 0 0,1-2 1 0 0,15 13-1 0 0,-15-13-303 0 0,1 0 1 0 0,-2 1-1 0 0,10 11 0 0 0,19 36-205 0 0,-37-56-205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39.764"/>
    </inkml:context>
    <inkml:brush xml:id="br0">
      <inkml:brushProperty name="width" value="0.05" units="cm"/>
      <inkml:brushProperty name="height" value="0.05" units="cm"/>
    </inkml:brush>
  </inkml:definitions>
  <inkml:trace contextRef="#ctx0" brushRef="#br0">3 863 20239 0 0,'0'0'2035'0'0,"-1"-3"-3998"0"0,1 0 1431 0 0,-1 0 0 0 0,1-1 0 0 0,-1 1 0 0 0,1 0 0 0 0,0 0-1 0 0,0-1 1 0 0,0 1 0 0 0,1 0 0 0 0,0-1 0 0 0,-1 1 0 0 0,1 0 0 0 0,2-4-1 0 0,-1 1-131 0 0,0 0 0 0 0,1 0 0 0 0,0 0 0 0 0,0 0 0 0 0,0 0 0 0 0,5-4 0 0 0,-5 7 638 0 0,1 0 0 0 0,-1 1 0 0 0,1 0 0 0 0,0-1 0 0 0,0 1 0 0 0,5-1 0 0 0,0-2 617 0 0,-4 4 15 0 0,0 0 0 0 0,0 1 0 0 0,0-1-1 0 0,0 1 1 0 0,-1 0 0 0 0,1 0 0 0 0,8 1 0 0 0,0 0 825 0 0,-7-1-1129 0 0,0 1 1 0 0,-1 0 0 0 0,1 1-1 0 0,0-1 1 0 0,0 1-1 0 0,-1 1 1 0 0,1-1 0 0 0,-1 1-1 0 0,0-1 1 0 0,0 1 0 0 0,6 5-1 0 0,-7-3 39 0 0,-1 0-1 0 0,1-1 0 0 0,-1 2 1 0 0,-1-1-1 0 0,1 0 0 0 0,-1 0 1 0 0,3 9-1 0 0,3 31 180 0 0,-6-27-673 0 0,2 0-1 0 0,9 29 1 0 0,-4-21 113 0 0,-2 1 1 0 0,0 0-1 0 0,-2 0 0 0 0,4 44 0 0 0,8 70 371 0 0,-16-112-102 0 0,0-19-159 0 0,-1 0 1 0 0,4 18-1 0 0,1 2-22 0 0,-4-21-46 0 0,1 0-1 0 0,0 1 0 0 0,3 10 0 0 0,2 2 6 0 0,-5-16-81 0 0,0 0 1 0 0,0-1-1 0 0,0 1 0 0 0,3 6 1 0 0,-4-10-151 0 0,-1 1 53 0 0,11-24 398 0 0,27-106-2054 0 0,-10 31 871 0 0,-23 81 789 0 0,38-106-570 0 0,-5 25 1307 0 0,-35 87-608 0 0,1 0 1 0 0,-2 1 0 0 0,0-1-1 0 0,0 0 1 0 0,1-14 0 0 0,-3 21 58 0 0,-5 16 926 0 0,-1 1-738 0 0,0-1-1 0 0,-10 16 1 0 0,8-16-227 0 0,-10 27 0 0 0,-67 150 82 0 0,73-170-33 0 0,-26 36 0 0 0,7-13-149 0 0,2 1-302 0 0,28-43 827 0 0,13-5 65 0 0,-6 0-555 0 0,-1 0-1 0 0,0 0 1 0 0,0-1 0 0 0,0 0 0 0 0,0 0-1 0 0,-1 0 1 0 0,6-8 0 0 0,29-39-547 0 0,-22 26 389 0 0,94-151-510 0 0,-16-10 666 0 0,-20 40 391 0 0,-23 49-218 0 0,95-130 0 0 0,104-167-584 0 0,-246 385 496 0 0,2-4 26 0 0,14-18 1 0 0,-18 27 32 0 0,0 1-1 0 0,0 0 1 0 0,0 0 0 0 0,0 1 0 0 0,0-1-1 0 0,0 0 1 0 0,1 1 0 0 0,-1 0 0 0 0,1 0-1 0 0,5-2 1 0 0,-8 4-83 0 0,0-1 0 0 0,0 1-1 0 0,0 0 1 0 0,0 0 0 0 0,0 0 0 0 0,0 0 0 0 0,0-1-1 0 0,0 1 1 0 0,0 1 0 0 0,0-1 0 0 0,0 0 0 0 0,0 0 0 0 0,0 0-1 0 0,0 1 1 0 0,0-1 0 0 0,0 0 0 0 0,0 1 0 0 0,-1-1-1 0 0,3 2 1 0 0,-1-1 75 0 0,0 1 1 0 0,0-1-1 0 0,0 1 0 0 0,0 0 1 0 0,0 0-1 0 0,-1 0 0 0 0,4 4 0 0 0,-2 0-15 0 0,0-1-1 0 0,-1 0 1 0 0,1 1-1 0 0,-1 0 0 0 0,0 0 1 0 0,0-1-1 0 0,0 9 0 0 0,17 96 662 0 0,6 58 986 0 0,-22-126-1684 0 0,3 57 125 0 0,-3 28 129 0 0,-2 55-165 0 0,-10 557 1288 0 0,4-465-1128 0 0,5-131-484 0 0,-11-173-876 0 0,-5-82-3822 0 0,7 63 3097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0:40.097"/>
    </inkml:context>
    <inkml:brush xml:id="br0">
      <inkml:brushProperty name="width" value="0.05" units="cm"/>
      <inkml:brushProperty name="height" value="0.05" units="cm"/>
    </inkml:brush>
  </inkml:definitions>
  <inkml:trace contextRef="#ctx0" brushRef="#br0">1 0 18431 0 0,'0'0'1851'0'0,"1"3"-1702"0"0,0-2-144 0 0,0 1-1 0 0,0 0 0 0 0,0 0 0 0 0,0 0 0 0 0,0-1 0 0 0,0 1 0 0 0,1-1 0 0 0,-1 1 1 0 0,1-1-1 0 0,-1 1 0 0 0,1-1 0 0 0,-1 0 0 0 0,3 1 0 0 0,27 13 230 0 0,-6-4-20 0 0,167 101 1674 0 0,-4-2-1083 0 0,-109-61-525 0 0,-41-25-6791 0 0,-18-11-952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3:14.832"/>
    </inkml:context>
    <inkml:brush xml:id="br0">
      <inkml:brushProperty name="width" value="0.05" units="cm"/>
      <inkml:brushProperty name="height" value="0.05" units="cm"/>
    </inkml:brush>
  </inkml:definitions>
  <inkml:trace contextRef="#ctx0" brushRef="#br0">1 36 17967 0 0,'0'0'3256'0'0,"0"0"-3254"0"0,0 0 1 0 0,0 0-1 0 0,0-1 0 0 0,0 1 0 0 0,0 0 0 0 0,1 0 0 0 0,-1 0 0 0 0,0-1 1 0 0,0 1-1 0 0,0 0 0 0 0,0 0 0 0 0,1 0 0 0 0,-1 0 0 0 0,0-1 0 0 0,0 1 0 0 0,0 0 1 0 0,1 0-1 0 0,-1 0 0 0 0,0 0 0 0 0,0 0 0 0 0,1 0 0 0 0,-1 0 0 0 0,0 0 1 0 0,0 0-1 0 0,1 0 0 0 0,-1 0 0 0 0,0 0 0 0 0,0 0 0 0 0,1 0 0 0 0,7 0-62 0 0,0 1 0 0 0,0 1 0 0 0,0-1 0 0 0,0 1 0 0 0,0 1 0 0 0,-1-1 0 0 0,12 7 0 0 0,-14-7 38 0 0,-1 0 0 0 0,1-1-1 0 0,0 1 1 0 0,-1-1-1 0 0,1 0 1 0 0,0 0 0 0 0,0-1-1 0 0,8 1 1 0 0,20 2-46 0 0,19 8 12 0 0,1-3 1 0 0,57 2-1 0 0,108-6 67 0 0,-171-4-3 0 0,117-5 385 0 0,-35 9-394 0 0,-115-3-18 0 0,27-3-1 0 0,13 0 132 0 0,231 11 652 0 0,25-33-339 0 0,-135 6-360 0 0,20 4 192 0 0,-121 9-93 0 0,88-3-52 0 0,-12 3-48 0 0,155-3-11 0 0,-181 3-42 0 0,25-1 118 0 0,-45 3-55 0 0,56-2 250 0 0,-93 2-171 0 0,71 7 0 0 0,-13 0-77 0 0,138 9 259 0 0,-134-4-325 0 0,-40-5 99 0 0,124-1 326 0 0,-113-5-180 0 0,-83 2-191 0 0,102 5 534 0 0,-22-2 68 0 0,-64-2-494 0 0,-28-1-76 0 0,-20 0-97 0 0,14 0-215 0 0,-9 0-1543 0 0,-1-1-4127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1:46.712"/>
    </inkml:context>
    <inkml:brush xml:id="br0">
      <inkml:brushProperty name="width" value="0.05" units="cm"/>
      <inkml:brushProperty name="height" value="0.05" units="cm"/>
    </inkml:brush>
  </inkml:definitions>
  <inkml:trace contextRef="#ctx0" brushRef="#br0">1 55 20007 0 0,'0'0'1348'0'0,"2"0"-1528"0"0,41 0 99 0 0,-14-1 20 0 0,0 1 0 0 0,46 6 0 0 0,-18 1 13 0 0,-40-6 36 0 0,32 6 0 0 0,17 5 12 0 0,-8-3 0 0 0,32 5 271 0 0,143 4 0 0 0,-91-15-649 0 0,-40-2 294 0 0,302-7 565 0 0,-102-1-402 0 0,-165 7-79 0 0,382 4 0 0 0,-119 1-530 0 0,142-3 588 0 0,-76-2 461 0 0,-229 9-174 0 0,-49-4-217 0 0,114 3-80 0 0,279-18-114 0 0,-380 2 195 0 0,129-8 40 0 0,-53 3-169 0 0,-99-3 0 0 0,-94 6 0 0 0,623-28 200 0 0,-317 22 4 0 0,-54 1 624 0 0,422 7-1508 0 0,-581 9 754 0 0,213-3 268 0 0,71 12-188 0 0,-98-1-21 0 0,-28 0 488 0 0,-151-1-397 0 0,-65-5-175 0 0,211 9 26 0 0,210-4-40 0 0,-472-8 8 0 0,124 4 132 0 0,70-2 484 0 0,-2 5-827 0 0,-45-1-29 0 0,250-2 492 0 0,-108 11-431 0 0,-110-2 154 0 0,-202-11 13 0 0,207 9-16 0 0,86 2 354 0 0,-245-11-220 0 0,512 6-221 0 0,-322-3 47 0 0,-197-2 197 0 0,577 2 989 0 0,-589-5-1183 0 0,283-8-108 0 0,43 8 1527 0 0,-292 8-1114 0 0,-17-2 257 0 0,-10-6 284 0 0,-79 0-620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43:16.719"/>
    </inkml:context>
    <inkml:brush xml:id="br0">
      <inkml:brushProperty name="width" value="0.05" units="cm"/>
      <inkml:brushProperty name="height" value="0.05" units="cm"/>
    </inkml:brush>
  </inkml:definitions>
  <inkml:trace contextRef="#ctx0" brushRef="#br0">58 1186 20959 0 0,'0'0'2239'0'0,"27"0"-4750"0"0,-13-1 2675 0 0,-1 1 0 0 0,1 0 0 0 0,26 5 0 0 0,157 26-145 0 0,-148-24-42 0 0,83 1 11 0 0,-88-4 12 0 0,-33-4 10 0 0,1 1 0 0 0,-1 0 0 0 0,0 1 0 0 0,0 0 0 0 0,-1 0 0 0 0,14 5 0 0 0,3 5 91 0 0,1-1 0 0 0,1-2 0 0 0,31 7 0 0 0,68-2 359 0 0,-62-8-255 0 0,88 4 83 0 0,-114-7-211 0 0,21-2 88 0 0,-1-1-1 0 0,0-4 1 0 0,0-2-1 0 0,89-21 1 0 0,11-2 507 0 0,-20 4-147 0 0,-82 16-377 0 0,85-4 0 0 0,-19 4-144 0 0,201-19-4 0 0,-113 14 0 0 0,-121 9 0 0 0,133 5 526 0 0,2 0-60 0 0,-205 0-469 0 0,25 2 0 0 0,7 1-145 0 0,109 1 80 0 0,109-7 510 0 0,-90-3-556 0 0,-8-3 234 0 0,-15 0 522 0 0,57-8-703 0 0,-123 7 246 0 0,-51 3-184 0 0,-30 5-60 0 0,0 0 1 0 0,19-1 0 0 0,-20 2 47 0 0,-1 0 0 0 0,1 0 1 0 0,-1-1-1 0 0,13-4 1 0 0,-10 2 6 0 0,-1 2-1 0 0,15-3 1 0 0,0 1 358 0 0,0-1-1 0 0,42-15 1 0 0,-26 7-135 0 0,41-18-220 0 0,-11 3 13 0 0,-35 15-14 0 0,0-1 0 0 0,-1-2 0 0 0,0-2 1 0 0,-2-1-1 0 0,52-37 0 0 0,-70 44 7 0 0,-6 6 2 0 0,-1 0 0 0 0,0-1 1 0 0,-1 0-1 0 0,0 0 1 0 0,0-1-1 0 0,0 0 1 0 0,8-12-1 0 0,-5 3 93 0 0,-8 14-33 0 0,-1-1-1 0 0,1 0 1 0 0,-1 0-1 0 0,0-1 1 0 0,0 1-1 0 0,0 0 1 0 0,2-8-1 0 0,0 2 118 0 0,-3 8-146 0 0,0 0 0 0 0,-1 0 1 0 0,1 0-1 0 0,0 0 0 0 0,-1 0 0 0 0,1 0 1 0 0,-1-1-1 0 0,0-1 0 0 0,6-51 482 0 0,-6 50-494 0 0,0-13 102 0 0,0 1-1 0 0,-1 0 1 0 0,0-1 0 0 0,-2 1-1 0 0,-8-32 1 0 0,6 39-106 0 0,0 0 0 0 0,0 0 0 0 0,-1 0 0 0 0,-1 1-1 0 0,0 0 1 0 0,0 0 0 0 0,-12-11 0 0 0,15 15-21 0 0,-5-4 7 0 0,5 3 19 0 0,-1 1 0 0 0,0 0 0 0 0,-9-6 0 0 0,-108-65-47 0 0,103 68 75 0 0,1 0 1 0 0,-1 1-1 0 0,-39-8 1 0 0,44 11-51 0 0,-191-55-507 0 0,119 36 461 0 0,-111-27 27 0 0,137 37 15 0 0,-79-6 0 0 0,-168-11-13 0 0,148 11-280 0 0,-45 7 235 0 0,136 10 111 0 0,-37 1-49 0 0,-46-2-175 0 0,38-3 46 0 0,0 4-1 0 0,-219 27 1 0 0,230-12-5 0 0,-48 7-137 0 0,-100 28 79 0 0,-322 49 126 0 0,528-92 60 0 0,-249 23-14 0 0,143-19-241 0 0,25-1 313 0 0,-184 6 598 0 0,190-1-706 0 0,43-4-81 0 0,-366 59 430 0 0,244-22-192 0 0,189-44-103 0 0,-1 1-1 0 0,0 1 1 0 0,-16 7-1 0 0,9-3-1 0 0,-4 6-1 0 0,17-12 0 0 0,1 1 0 0 0,-1-1 0 0 0,1 0 0 0 0,-1 0 0 0 0,0 0 0 0 0,-5 2 0 0 0,4-3 0 0 0,4-1 0 0 0,0 0 0 0 0,0 0 0 0 0,0 0 0 0 0,-1 1 0 0 0,1-1 0 0 0,0 1 0 0 0,0-1 0 0 0,1 0 0 0 0,-1 1 0 0 0,0-1 0 0 0,0 1 0 0 0,0 0 0 0 0,0-1 0 0 0,0 1 0 0 0,0 0 0 0 0,1 0 0 0 0,-1-1 0 0 0,0 1 0 0 0,1 0 0 0 0,-1 0 0 0 0,1 0 0 0 0,-2 1 0 0 0,0 0 0 0 0,2-2 0 0 0,-1 0 0 0 0,1 1 0 0 0,-1 0 0 0 0,1-1 0 0 0,-1 1 0 0 0,1-1 0 0 0,-1 1 0 0 0,1 0 0 0 0,-1-1 0 0 0,1 1 0 0 0,0 0 0 0 0,-1-1 0 0 0,1 1 0 0 0,0 0 0 0 0,-1 0 0 0 0,1 0 0 0 0,0-1 0 0 0,0 1 0 0 0,0 0 0 0 0,0 1 0 0 0,-1 1 9 0 0,1 3-49 0 0,0 18-4 0 0,5 54-62 0 0,-4-66 95 0 0,3-4-5 0 0,-4-7-68 0 0,1 4-800 0 0,-1 0 960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7:56.689"/>
    </inkml:context>
    <inkml:brush xml:id="br0">
      <inkml:brushProperty name="width" value="0.05" units="cm"/>
      <inkml:brushProperty name="height" value="0.05" units="cm"/>
    </inkml:brush>
  </inkml:definitions>
  <inkml:trace contextRef="#ctx0" brushRef="#br0">247 1 6328 0 0,'0'0'184'0'0,"-1"2"-6"0"0,0 1-162 0 0,0-1-9 0 0,1 0 0 0 0,-1 0 0 0 0,0 0 0 0 0,1 0 1 0 0,0 0-1 0 0,-1 0 0 0 0,1 0 0 0 0,0 1 0 0 0,0-1 0 0 0,1 4 0 0 0,-1 20 94 0 0,5 38-193 0 0,-5-48 162 0 0,1-3 133 0 0,-2 0-1 0 0,1 0 1 0 0,-5 21 0 0 0,-6 43 1237 0 0,3-48-1351 0 0,-52 169 693 0 0,-45 118-149 0 0,99-296-566 0 0,-10 21 0 0 0,5-15-1599 0 0,-13 53 1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7:57.033"/>
    </inkml:context>
    <inkml:brush xml:id="br0">
      <inkml:brushProperty name="width" value="0.05" units="cm"/>
      <inkml:brushProperty name="height" value="0.05" units="cm"/>
    </inkml:brush>
  </inkml:definitions>
  <inkml:trace contextRef="#ctx0" brushRef="#br0">0 0 6936 0 0,'0'0'528'0'0,"1"3"-368"0"0,6 15 76 0 0,-2 1-1 0 0,0 0 1 0 0,0 0 0 0 0,-2 0 0 0 0,-1 1 0 0 0,1 23-1 0 0,2 110-221 0 0,8 116 1844 0 0,-11-214-1872 0 0,-2-37-85 0 0,1 0 0 0 0,1 0 0 0 0,4 23 0 0 0,9 43-29 0 0,-15-77 101 0 0,-1-6 23 0 0,1 0-1 0 0,0 0 1 0 0,0 0 0 0 0,0 0 0 0 0,0 1 0 0 0,0-1-1 0 0,0 0 1 0 0,1 0 0 0 0,-1 0 0 0 0,0 0 0 0 0,0 0-1 0 0,1 0 1 0 0,-1 0 0 0 0,1 1 0 0 0,-1-1 0 0 0,1 0-1 0 0,-1 0 1 0 0,2 1 0 0 0,-1 0 105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7:57.697"/>
    </inkml:context>
    <inkml:brush xml:id="br0">
      <inkml:brushProperty name="width" value="0.05" units="cm"/>
      <inkml:brushProperty name="height" value="0.05" units="cm"/>
    </inkml:brush>
  </inkml:definitions>
  <inkml:trace contextRef="#ctx0" brushRef="#br0">205 1 11600 0 0,'0'0'1240'0'0,"-10"18"-3925"0"0,6-14 2770 0 0,2 1 0 0 0,-1 0 0 0 0,-4 10 1 0 0,-24 56 703 0 0,28-62-778 0 0,-1 1 0 0 0,-7 11 0 0 0,-7 19-17 0 0,-14 77-18 0 0,13-46-511 0 0,-13 36 312 0 0,29-98 354 0 0,1 1-1 0 0,-3 17 0 0 0,-3 10 118 0 0,7-34-312 0 0,1-3 54 0 0,0 0 0 0 0,-1 0 1 0 0,1 0-1 0 0,-1 0 0 0 0,1 1 0 0 0,-1-1 0 0 0,1 0 0 0 0,0 0 1 0 0,-1 1-1 0 0,1-1 0 0 0,-1 0 0 0 0,1 1 0 0 0,0-1 0 0 0,-1 0 1 0 0,1 1-1 0 0,0-1 0 0 0,0 0 0 0 0,-1 1 0 0 0,1-1 1 0 0,0 1-1 0 0,0-1 0 0 0,0 0 0 0 0,-1 1 0 0 0,1-1 0 0 0,0 1 1 0 0,0 0-1 0 0,-2 10-50 0 0,2-9 1052 0 0,16 7-1860 0 0,-11-10 868 0 0,0 0 0 0 0,0 0 0 0 0,0 0 0 0 0,0 0 0 0 0,0-1 0 0 0,-1 0 0 0 0,1 0 0 0 0,-1 0 0 0 0,1-1 0 0 0,-1 1 0 0 0,0-1 0 0 0,5-4 0 0 0,17-10 0 0 0,-8 7 19 0 0,102-53 378 0 0,-17 21-17 0 0,-84 35-270 0 0,1 2 1 0 0,-1 0-1 0 0,29-4 0 0 0,-31 7-8 0 0,0-1 0 0 0,0-1 1 0 0,17-6-1 0 0,10-3 254 0 0,-31 13-42 0 0,5-1 3593 0 0,-19 1-3912 0 0,1 0-1 0 0,0 0 0 0 0,0 1 0 0 0,0-1 1 0 0,0 0-1 0 0,0 0 0 0 0,0 0 0 0 0,0 0 0 0 0,-1 1 1 0 0,1-1-1 0 0,0 0 0 0 0,0 0 0 0 0,0 0 0 0 0,0 1 1 0 0,0-1-1 0 0,0 0 0 0 0,0 0 0 0 0,0 0 0 0 0,0 1 1 0 0,0-1-1 0 0,0 0 0 0 0,0 0 0 0 0,0 0 1 0 0,0 1-1 0 0,0-1 0 0 0,1 0 0 0 0,-1 0 0 0 0,0 0 1 0 0,0 1-1 0 0,0-1-4 0 0,0 1 0 0 0,0-1 1 0 0,1 1-1 0 0,-1-1 0 0 0,0 0 1 0 0,0 1-1 0 0,0-1 0 0 0,0 1 0 0 0,0-1 1 0 0,0 1-1 0 0,0-1 0 0 0,0 1 1 0 0,0-1-1 0 0,0 1 0 0 0,0-1 0 0 0,-1 0 1 0 0,1 1-1 0 0,0-1 0 0 0,0 1 0 0 0,-3 4-43 0 0,1 1-197 0 0,-1-1 0 0 0,0 0 0 0 0,0 1 0 0 0,-8 8 0 0 0,1-3-215 0 0,7-7 191 0 0,0 0-1 0 0,0-1 1 0 0,0 0-1 0 0,-1 0 1 0 0,1 0-1 0 0,-1 0 1 0 0,-5 3 0 0 0,-19 8-932 0 0,1 0-8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7:58.121"/>
    </inkml:context>
    <inkml:brush xml:id="br0">
      <inkml:brushProperty name="width" value="0.05" units="cm"/>
      <inkml:brushProperty name="height" value="0.05" units="cm"/>
    </inkml:brush>
  </inkml:definitions>
  <inkml:trace contextRef="#ctx0" brushRef="#br0">5 0 14992 0 0,'0'0'868'0'0,"10"9"-750"0"0,27 41-335 0 0,-34-45 117 0 0,2 4 28 0 0,0-1 1 0 0,-1 1-1 0 0,0 0 0 0 0,0 0 1 0 0,-1 1-1 0 0,0-1 0 0 0,3 20 1 0 0,8 112 4 0 0,-9-101 76 0 0,2-1-1 0 0,1 0 1 0 0,23 61 0 0 0,-29-92-22 0 0,0-1 1 0 0,-1 1-1 0 0,1 11 0 0 0,0-3 0 0 0,-1-11 31 0 0,-1 0 1 0 0,1 1 0 0 0,-1-1 0 0 0,-1 0-1 0 0,1 1 1 0 0,-1-1 0 0 0,0 0 0 0 0,0 0-1 0 0,0 0 1 0 0,-1 0 0 0 0,0 0 0 0 0,0 0-1 0 0,0 0 1 0 0,0 0 0 0 0,-5 5 0 0 0,1 6 370 0 0,6-14-345 0 0,0 0 0 0 0,-1-1 0 0 0,1 1 0 0 0,-1-1 0 0 0,1 0 0 0 0,-1 1 0 0 0,0-1 0 0 0,1 1 0 0 0,-1-1 0 0 0,0 0 0 0 0,0 0 0 0 0,0 1 0 0 0,-2 1 0 0 0,2-2-21 0 0,-1 0 1 0 0,0 0-1 0 0,1 1 0 0 0,-1-1 1 0 0,0 0-1 0 0,0-1 1 0 0,0 1-1 0 0,1 0 0 0 0,-1-1 1 0 0,0 1-1 0 0,0-1 0 0 0,0 1 1 0 0,0-1-1 0 0,0 0 1 0 0,0 0-1 0 0,0 0 0 0 0,0 0 1 0 0,0 0-1 0 0,0 0 1 0 0,0-1-1 0 0,0 1 0 0 0,0-1 1 0 0,-3 0-1 0 0,-2-2-432 0 0,0 0 0 0 0,0-1-1 0 0,1 1 1 0 0,0-1 0 0 0,-1-1-1 0 0,1 1 1 0 0,-9-10 0 0 0,13 12 158 0 0,-13-11-4642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7:58.450"/>
    </inkml:context>
    <inkml:brush xml:id="br0">
      <inkml:brushProperty name="width" value="0.05" units="cm"/>
      <inkml:brushProperty name="height" value="0.05" units="cm"/>
    </inkml:brush>
  </inkml:definitions>
  <inkml:trace contextRef="#ctx0" brushRef="#br0">52 1 11720 0 0,'0'0'1170'0'0,"-1"1"-1071"0"0,0 0-99 0 0,0-1 1 0 0,0 1-1 0 0,0-1 0 0 0,0 1 0 0 0,0 0 1 0 0,1-1-1 0 0,-1 1 0 0 0,0 0 1 0 0,1-1-1 0 0,-1 1 0 0 0,0 0 1 0 0,1 0-1 0 0,-1 0 0 0 0,1 0 1 0 0,-1 0-1 0 0,1 0 0 0 0,-1-1 0 0 0,0 3 1 0 0,0 2-11 0 0,-4 4-48 0 0,1 0 1 0 0,-1 0-1 0 0,2 1 0 0 0,-1 0 1 0 0,1 0-1 0 0,-2 20 0 0 0,0-7 13 0 0,4-19 43 0 0,0 1-2 0 0,2 25 31 0 0,-1-29 182 0 0,1 1-159 0 0,-1-1-129 0 0,1 0 20 0 0,-1-1 1 0 0,0 1 0 0 0,1 0-1 0 0,-1-1 1 0 0,1 1-1 0 0,-1 0 1 0 0,0-1 0 0 0,1 1-1 0 0,0-1 1 0 0,-1 1 0 0 0,1-1-1 0 0,-1 1 1 0 0,1-1 0 0 0,0 1-1 0 0,-1-1 1 0 0,1 0-1 0 0,0 1 1 0 0,-1-1 0 0 0,1 0-1 0 0,0 1 1 0 0,-1-1 0 0 0,2 0-1 0 0,3 0-4063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7:58.781"/>
    </inkml:context>
    <inkml:brush xml:id="br0">
      <inkml:brushProperty name="width" value="0.05" units="cm"/>
      <inkml:brushProperty name="height" value="0.05" units="cm"/>
    </inkml:brush>
  </inkml:definitions>
  <inkml:trace contextRef="#ctx0" brushRef="#br0">0 0 12992 0 0,'0'0'816'0'0,"5"9"-728"0"0,6 5-88 0 0,-1 5 0 0 0,9-6 0 0 0,7 5 0 0 0,0-5 0 0 0,-11 6 0 0 0,6-5 0 0 0,-1 0 0 0 0,-4 0 0 0 0,-1-1 0 0 0,1 1 0 0 0,-6-5-728 0 0,1-6-160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7:59.372"/>
    </inkml:context>
    <inkml:brush xml:id="br0">
      <inkml:brushProperty name="width" value="0.05" units="cm"/>
      <inkml:brushProperty name="height" value="0.05" units="cm"/>
    </inkml:brush>
  </inkml:definitions>
  <inkml:trace contextRef="#ctx0" brushRef="#br0">0 1 7344 0 0,'0'0'548'0'0,"2"9"-336"0"0,0-7-212 0 0,0 0 0 0 0,0-1 0 0 0,0 1 0 0 0,0 0-1 0 0,1-1 1 0 0,-1 0 0 0 0,1 1 0 0 0,-1-1 0 0 0,1 0 0 0 0,-1 0 0 0 0,1-1 0 0 0,4 2 0 0 0,6 2 17 0 0,6 4 71 0 0,-12-5-55 0 0,0 0-1 0 0,0 0 0 0 0,0-1 1 0 0,0 0-1 0 0,11 2 0 0 0,-5-3 387 0 0,0 0-1 0 0,0-1 0 0 0,-1-1 0 0 0,1 0 1 0 0,0-1-1 0 0,-1 0 0 0 0,0-1 0 0 0,1 0 1 0 0,12-6-1 0 0,-5 3 685 0 0,28-6-1 0 0,-24 7-655 0 0,-9 1-156 0 0,-11 2-181 0 0,1 1-1 0 0,-1 0 1 0 0,1 0-1 0 0,9 0 1 0 0,16-2 271 0 0,-23 2-331 0 0,0 1 0 0 0,-1-1 0 0 0,1 1 1 0 0,0 0-1 0 0,9 2 0 0 0,-15-2-39 0 0,0 1 1 0 0,-1-1-1 0 0,1 0 0 0 0,0 1 1 0 0,0-1-1 0 0,-1 0 0 0 0,1 1 0 0 0,0-1 1 0 0,-1 1-1 0 0,1 0 0 0 0,-1-1 1 0 0,1 1-1 0 0,0-1 0 0 0,-1 1 1 0 0,1 0-1 0 0,-1-1 0 0 0,0 1 0 0 0,1 0 1 0 0,-1 0-1 0 0,0-1 0 0 0,1 1 1 0 0,-1 0-1 0 0,0 0 0 0 0,0 0 0 0 0,0-1 1 0 0,1 1-1 0 0,-1 0 0 0 0,0 0 1 0 0,0 0-1 0 0,0 0 0 0 0,0-1 0 0 0,-1 1 1 0 0,1 0-1 0 0,0 0 0 0 0,0 0 1 0 0,-1 1-1 0 0,0 3-59 0 0,0-1-1 0 0,-1 1 1 0 0,0 0 0 0 0,-2 5-1 0 0,-7 11-408 0 0,0 0 0 0 0,-15 18 1 0 0,14-21 155 0 0,-16 36 0 0 0,-1 0-39 0 0,19-38 308 0 0,2-2 30 0 0,-1 0 0 0 0,-17 20 0 0 0,17-24 2 0 0,-1 5-3 0 0,10-12 4 0 0,-1-1 14 0 0,1-1-37 0 0,0 0-1 0 0,0-1 1 0 0,-1 1 0 0 0,1 0 0 0 0,0 0-1 0 0,0-1 1 0 0,0 1 0 0 0,0 0 0 0 0,0 0 0 0 0,0-1-1 0 0,0 1 1 0 0,0 0 0 0 0,0 0 0 0 0,1-1-1 0 0,-1 1 1 0 0,0 0 0 0 0,0-1 0 0 0,1 1-1 0 0,-1 0 1 0 0,0-1 0 0 0,1 1 0 0 0,-1 0-1 0 0,1-1 1 0 0,-1 1 0 0 0,1 0 0 0 0,-1-1 0 0 0,1 1-1 0 0,-1-1 1 0 0,2 1 0 0 0,16 12-488 0 0,-9-9 507 0 0,-1-1 0 0 0,1 0 1 0 0,-1-1-1 0 0,1 0 0 0 0,0 0 1 0 0,0-1-1 0 0,0 0 0 0 0,15-1 1 0 0,5-1 557 0 0,37-7 0 0 0,146-32 1604 0 0,-4 12-1529 0 0,-174 22-454 0 0,-25 4-72 0 0,0 0 0 0 0,0 0 0 0 0,12 1 0 0 0,-2 1 136 0 0,-17 0 884 0 0,-5-2-1168 0 0,-9-5-1312 0 0,1 2-5039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7:59.734"/>
    </inkml:context>
    <inkml:brush xml:id="br0">
      <inkml:brushProperty name="width" value="0.05" units="cm"/>
      <inkml:brushProperty name="height" value="0.05" units="cm"/>
    </inkml:brush>
  </inkml:definitions>
  <inkml:trace contextRef="#ctx0" brushRef="#br0">1 1 7568 0 0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0.138"/>
    </inkml:context>
    <inkml:brush xml:id="br0">
      <inkml:brushProperty name="width" value="0.05" units="cm"/>
      <inkml:brushProperty name="height" value="0.05" units="cm"/>
    </inkml:brush>
  </inkml:definitions>
  <inkml:trace contextRef="#ctx0" brushRef="#br0">143 1 6880 0 0,'0'0'337'0'0,"0"2"-146"0"0,0 57 385 0 0,1-50-43 0 0,-1-1 0 0 0,0 0 0 0 0,-1 1 0 0 0,0-1 0 0 0,-1 0 0 0 0,1 0 0 0 0,-5 11 0 0 0,-16 33 706 0 0,-39 68 0 0 0,17-42-925 0 0,39-69-314 0 0,4-1-16 0 0,1-8 2 0 0,1 1 0 0 0,-1-1 0 0 0,0 1 0 0 0,0 0 0 0 0,0-1 0 0 0,0 1 0 0 0,0-1 0 0 0,1 1 0 0 0,-1-1 0 0 0,0 1 0 0 0,0-1 0 0 0,1 0 0 0 0,-1 1 0 0 0,0-1 0 0 0,1 1 0 0 0,-1-1 0 0 0,0 1 0 0 0,1-1 0 0 0,-1 0 0 0 0,1 1 0 0 0,-1-1 0 0 0,0 0 0 0 0,1 0 0 0 0,-1 1 0 0 0,1-1 0 0 0,-1 0 0 0 0,1 0 0 0 0,-1 0 0 0 0,1 1 0 0 0,-1-1 0 0 0,1 0 0 0 0,-1 0 0 0 0,1 0 0 0 0,0 0 0 0 0,23-1-212 0 0,-15 0 148 0 0,-5 1 133 0 0,-1 0 1 0 0,1 1-1 0 0,0-1 0 0 0,-1 1 1 0 0,1-1-1 0 0,-1 1 0 0 0,1 0 0 0 0,-1 1 1 0 0,0-1-1 0 0,1 0 0 0 0,-1 1 0 0 0,0 0 1 0 0,0 0-1 0 0,0 0 0 0 0,3 3 0 0 0,-2-1 8 0 0,0 0-1 0 0,-1 0 0 0 0,1 0 0 0 0,-1 1 1 0 0,0-1-1 0 0,0 1 0 0 0,-1 0 0 0 0,1 0 1 0 0,1 5-1 0 0,2 10 64 0 0,-1 1 0 0 0,-1-1 0 0 0,-1 1 0 0 0,1 24 1 0 0,-4-43-121 0 0,5 88 219 0 0,-3-23 6 0 0,-3-43-116 0 0,-4 26-105 0 0,5-64-1513 0 0,0-7-4117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4.455"/>
    </inkml:context>
    <inkml:brush xml:id="br0">
      <inkml:brushProperty name="width" value="0.05" units="cm"/>
      <inkml:brushProperty name="height" value="0.05" units="cm"/>
    </inkml:brush>
  </inkml:definitions>
  <inkml:trace contextRef="#ctx0" brushRef="#br0">205 0 14680 0 0,'0'2'534'0'0,"-6"9"-503"0"0,0 0 0 0 0,1 0 0 0 0,1 1-1 0 0,0-1 1 0 0,-4 18 0 0 0,-6 63-5 0 0,10-56-27 0 0,-7 96 1 0 0,4-34 0 0 0,-2 13 0 0 0,-37 339 0 0 0,2-150 408 0 0,18-131 295 0 0,21-137-1131 0 0,-1 56-1 0 0,6-85-641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0.585"/>
    </inkml:context>
    <inkml:brush xml:id="br0">
      <inkml:brushProperty name="width" value="0.05" units="cm"/>
      <inkml:brushProperty name="height" value="0.05" units="cm"/>
    </inkml:brush>
  </inkml:definitions>
  <inkml:trace contextRef="#ctx0" brushRef="#br0">143 1 16336 0 0,'0'0'949'0'0,"-1"1"-781"0"0,-8 16-443 0 0,1 0 0 0 0,1 1 0 0 0,0 0 0 0 0,-6 29 0 0 0,6-21-914 0 0,-13 28 0 0 0,11-31 635 0 0,6-14 486 0 0,-1 0 0 0 0,0 0 0 0 0,0 0 0 0 0,-1 0 0 0 0,0-1-1 0 0,0 1 1 0 0,-1-2 0 0 0,0 1 0 0 0,-14 13 2511 0 0,20-20-2451 0 0,1 0 0 0 0,-1 0 0 0 0,0 0 1 0 0,1-1-1 0 0,-1 1 0 0 0,1 0 0 0 0,-1 0 1 0 0,1 0-1 0 0,-1 0 0 0 0,1 0 1 0 0,0-1-1 0 0,-1 1 0 0 0,1 0 0 0 0,0-1 1 0 0,0 1-1 0 0,0 0 0 0 0,-1-1 0 0 0,1 1 1 0 0,0-1-1 0 0,0 1 0 0 0,0-1 1 0 0,0 0-1 0 0,0 1 0 0 0,2-1 0 0 0,0 1-19 0 0,0 0 0 0 0,-1 0-1 0 0,1-1 1 0 0,0 1-1 0 0,0-1 1 0 0,0 0-1 0 0,0 0 1 0 0,3 0 0 0 0,81-8-181 0 0,-27-2 172 0 0,77-16 0 0 0,-74 15 135 0 0,-48 9-5 0 0,0 0 0 0 0,0-1 0 0 0,-1 0 0 0 0,1-2 0 0 0,-1 1 0 0 0,16-9 0 0 0,5-7 99 0 0,-19 10-12 0 0,1 1-1 0 0,32-14 1 0 0,-17 9-10 0 0,-26 10-145 0 0,0 1 1 0 0,0 1-1 0 0,0-1 0 0 0,0 1 0 0 0,0 0 0 0 0,0 0 0 0 0,1 1 1 0 0,-1 0-1 0 0,8-1 0 0 0,-13 2 364 0 0,-12 3-407 0 0,-4-1-1437 0 0,-25 8 0 0 0,13 3 336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0.953"/>
    </inkml:context>
    <inkml:brush xml:id="br0">
      <inkml:brushProperty name="width" value="0.05" units="cm"/>
      <inkml:brushProperty name="height" value="0.05" units="cm"/>
    </inkml:brush>
  </inkml:definitions>
  <inkml:trace contextRef="#ctx0" brushRef="#br0">0 0 7432 0 0,'6'5'421'0'0,"1"6"-233"0"0,0 0 0 0 0,0 0-1 0 0,-1 1 1 0 0,-1 0 0 0 0,0 0-1 0 0,-1 0 1 0 0,5 18 0 0 0,10 94 2565 0 0,-11-54-1869 0 0,18 167-371 0 0,1 12 651 0 0,11-8-1001 0 0,-32-217-58 0 0,11 30 1 0 0,-9-27-169 0 0,-3-15 51 0 0,-4-10 14 0 0,0 1 1 0 0,0 0-1 0 0,0-1 1 0 0,-1 1-1 0 0,1 0 0 0 0,0 4 1 0 0,-1-5 88 0 0,0-5-1666 0 0,-1-14 923 0 0,-6-29 0 0 0,4 26 431 0 0,-7-30-299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1.290"/>
    </inkml:context>
    <inkml:brush xml:id="br0">
      <inkml:brushProperty name="width" value="0.05" units="cm"/>
      <inkml:brushProperty name="height" value="0.05" units="cm"/>
    </inkml:brush>
  </inkml:definitions>
  <inkml:trace contextRef="#ctx0" brushRef="#br0">1 0 18055 0 0,'0'0'1804'0'0,"1"0"-1649"0"0,2 1-159 0 0,-1-1 1 0 0,0 0-1 0 0,0 1 0 0 0,1 0 1 0 0,-1-1-1 0 0,0 1 0 0 0,4 2 0 0 0,-3-2-35 0 0,0 1 0 0 0,0-1 0 0 0,0 0-1 0 0,0 0 1 0 0,6 1 0 0 0,6 0-99 0 0,0 1 0 0 0,17 6 0 0 0,18 3 1 0 0,-20-8-1080 0 0,-35 6-604 0 0,0-1-4027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1.638"/>
    </inkml:context>
    <inkml:brush xml:id="br0">
      <inkml:brushProperty name="width" value="0.05" units="cm"/>
      <inkml:brushProperty name="height" value="0.05" units="cm"/>
    </inkml:brush>
  </inkml:definitions>
  <inkml:trace contextRef="#ctx0" brushRef="#br0">1 23 11600 0 0,'1'2'264'0'0,"8"4"-151"0"0,0 1 0 0 0,0-1 1 0 0,0-1-1 0 0,1 0 0 0 0,0 0 0 0 0,0 0 1 0 0,0-2-1 0 0,11 4 0 0 0,14 5-50 0 0,101 30 1921 0 0,-59-20-1460 0 0,-8-4-122 0 0,6 2-749 0 0,-74-20 346 0 0,-1 1 0 0 0,1-1 0 0 0,0 0 0 0 0,0 1 0 0 0,0-1 0 0 0,0 0 0 0 0,0 0 0 0 0,0 1 0 0 0,0-1 0 0 0,-1 0 0 0 0,1 0 0 0 0,0 0 0 0 0,0 0 1 0 0,0-1-1 0 0,0 1 0 0 0,0 0 0 0 0,0 0 0 0 0,0 0 0 0 0,-1-1 0 0 0,1 1 0 0 0,0 0 0 0 0,1-2 0 0 0,-1 2-1 0 0,-1-1 0 0 0,1 1 0 0 0,-1-1 0 0 0,1 0 0 0 0,-1 1 0 0 0,0-1 0 0 0,0 0 0 0 0,1 1 0 0 0,-1-1 0 0 0,0 0 0 0 0,0 1 0 0 0,0-1 0 0 0,0 0 0 0 0,1-1 0 0 0,-1 0-26 0 0,1-23-447 0 0,-1 7 270 0 0,-1-44-192 0 0,-4-7-3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2.013"/>
    </inkml:context>
    <inkml:brush xml:id="br0">
      <inkml:brushProperty name="width" value="0.05" units="cm"/>
      <inkml:brushProperty name="height" value="0.05" units="cm"/>
    </inkml:brush>
  </inkml:definitions>
  <inkml:trace contextRef="#ctx0" brushRef="#br0">1 54 9760 0 0,'0'0'474'0'0,"11"10"68"0"0,-2-6-579 0 0,0 0 0 0 0,1-1 0 0 0,-1-1 0 0 0,1 0 0 0 0,0 0 0 0 0,17 1 0 0 0,-1 0-92 0 0,3 0-44 0 0,-1-1 1 0 0,53-4 0 0 0,-12-1 237 0 0,96-10 1552 0 0,-151 11-1438 0 0,170-28 2873 0 0,-153 25-2552 0 0,20-3-115 0 0,-28 7-320 0 0,-1 0-1 0 0,1-2 1 0 0,42-11 0 0 0,-34 8-65 0 0,-11 4 0 0 0,-15 1-107 0 0,-4 1-452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2.365"/>
    </inkml:context>
    <inkml:brush xml:id="br0">
      <inkml:brushProperty name="width" value="0.05" units="cm"/>
      <inkml:brushProperty name="height" value="0.05" units="cm"/>
    </inkml:brush>
  </inkml:definitions>
  <inkml:trace contextRef="#ctx0" brushRef="#br0">307 1 17303 0 0,'0'0'1736'0'0,"-1"2"-1592"0"0,-9 8-614 0 0,1 1 0 0 0,0 0-1 0 0,1 0 1 0 0,0 1 0 0 0,1 0-1 0 0,1 1 1 0 0,0 0-1 0 0,0 0 1 0 0,-4 16 0 0 0,-7 16-426 0 0,10-29 599 0 0,-46 123-1437 0 0,27-63 1967 0 0,-38 77 0 0 0,52-126 141 0 0,2 0-142 0 0,-8 30-1 0 0,14-42-215 0 0,-2 3 123 0 0,4-13-306 0 0,0 0 1 0 0,1 1-1 0 0,-1-1 1 0 0,1 1-1 0 0,0 8 1 0 0,1-5-4134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2.719"/>
    </inkml:context>
    <inkml:brush xml:id="br0">
      <inkml:brushProperty name="width" value="0.05" units="cm"/>
      <inkml:brushProperty name="height" value="0.05" units="cm"/>
    </inkml:brush>
  </inkml:definitions>
  <inkml:trace contextRef="#ctx0" brushRef="#br0">0 1 14368 0 0,'0'0'705'0'0,"0"1"-313"0"0,1 4-322 0 0,-1-1 1 0 0,1 1-1 0 0,0-1 1 0 0,1 0-1 0 0,-1 0 0 0 0,4 7 1 0 0,5 16-85 0 0,0 16 14 0 0,-1 1 0 0 0,4 50 0 0 0,-8-34 0 0 0,3 50 0 0 0,-2 130 0 0 0,-4-187 0 0 0,6 48 0 0 0,-8-99 0 0 0,1 1 0 0 0,0-1 0 0 0,-1 0 0 0 0,1 1 0 0 0,0-1 0 0 0,0 0 0 0 0,1 0 0 0 0,0 2 0 0 0,-1-3-23 0 0,-1-1 1 0 0,0 1 0 0 0,0-1-1 0 0,0 0 1 0 0,1 1 0 0 0,-1-1-1 0 0,0 0 1 0 0,0 0 0 0 0,1 1-1 0 0,-1-1 1 0 0,0 0 0 0 0,1 0-1 0 0,-1 1 1 0 0,0-1 0 0 0,1 0-1 0 0,-1 0 1 0 0,0 0 0 0 0,1 1-1 0 0,-1-1 1 0 0,1 0 0 0 0,-1 0 0 0 0,0 0-1 0 0,1 0 1 0 0,-1 0 0 0 0,0 0-1 0 0,1 0 1 0 0,-1 0 0 0 0,1 0-1 0 0,-1 0 1 0 0,0 0 0 0 0,1 0-1 0 0,-1 0 1 0 0,1 0 0 0 0,-1-1-1 0 0,0 1 1 0 0,1 0 0 0 0,-1 0-1 0 0,0 0 1 0 0,1 0 0 0 0,-1-1 0 0 0,1 1-1 0 0,8-11-1054 0 0,7-17-62 0 0,-4-4-11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3.059"/>
    </inkml:context>
    <inkml:brush xml:id="br0">
      <inkml:brushProperty name="width" value="0.05" units="cm"/>
      <inkml:brushProperty name="height" value="0.05" units="cm"/>
    </inkml:brush>
  </inkml:definitions>
  <inkml:trace contextRef="#ctx0" brushRef="#br0">1 242 16184 0 0,'2'0'365'0'0,"14"10"334"0"0,-13-8-612 0 0,1 1 0 0 0,0-1 0 0 0,0 0 0 0 0,0 0 0 0 0,0 0 0 0 0,0-1 0 0 0,9 2-1 0 0,246 47-200 0 0,-245-47-24 0 0,1 0-268 0 0,1-1-1 0 0,16 0 0 0 0,0-2-2352 0 0,-38-10 2463 0 0,5 8 296 0 0,-1-1 0 0 0,0 1 0 0 0,0-1 0 0 0,0 1 0 0 0,0 0 0 0 0,-4-4 0 0 0,-7-6 0 0 0,-2-8-1861 0 0,-22-38 0 0 0,26 32-2313 0 0</inkml:trace>
  <inkml:trace contextRef="#ctx0" brushRef="#br0" timeOffset="1">144 0 3344 0 0,'0'0'99'0'0,"3"2"-9"0"0,2 0-172 0 0,14 8 917 0 0,1 0 0 0 0,18 15 1 0 0,-32-21-613 0 0,0 1 1 0 0,-1 0-1 0 0,1 0 1 0 0,-1 0-1 0 0,0 1 0 0 0,-1 0 1 0 0,1 0-1 0 0,-1 0 1 0 0,0 0-1 0 0,4 11 0 0 0,24 88 764 0 0,-28-91-892 0 0,11 54 1300 0 0,7 81 0 0 0,-12-71-476 0 0,-9-64-718 0 0,1 0 1 0 0,1 0-1 0 0,0 0 0 0 0,1 0 1 0 0,1 0-1 0 0,0-1 0 0 0,1 0 1 0 0,0 0-1 0 0,10 14 0 0 0,-12-22-24 0 0,-1-1 0 0 0,0 0 0 0 0,1 0 0 0 0,0 0 1 0 0,0 0-1 0 0,0-1 0 0 0,1 0 0 0 0,6 5 0 0 0,-9-7-79 0 0,1 0 0 0 0,-1 0 0 0 0,0-1 0 0 0,0 1-1 0 0,1-1 1 0 0,-1 1 0 0 0,1-1 0 0 0,-1 0 0 0 0,0 1 0 0 0,1-1 0 0 0,-1 0 0 0 0,0-1 0 0 0,1 1 0 0 0,-1 0 0 0 0,1-1 0 0 0,-1 1-1 0 0,0-1 1 0 0,0 0 0 0 0,1 0 0 0 0,-1 0 0 0 0,4-2 0 0 0,-1-1-23 0 0,1 0 0 0 0,-1 0 0 0 0,0-1 0 0 0,-1 1 0 0 0,1-1 0 0 0,-1 0 0 0 0,0 0 0 0 0,0-1 0 0 0,0 1 0 0 0,3-9 0 0 0,0 1-495 0 0,-1 0-1 0 0,-1-1 0 0 0,7-26 1 0 0,-7 17-4031 0 0,0-4-1423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3.652"/>
    </inkml:context>
    <inkml:brush xml:id="br0">
      <inkml:brushProperty name="width" value="0.05" units="cm"/>
      <inkml:brushProperty name="height" value="0.05" units="cm"/>
    </inkml:brush>
  </inkml:definitions>
  <inkml:trace contextRef="#ctx0" brushRef="#br0">11 0 12496 0 0,'0'0'1249'0'0,"-1"9"-1130"0"0,-2 1-136 0 0,1-6-12 0 0,1 0-1 0 0,0 0 0 0 0,0 0 1 0 0,0 0-1 0 0,1 0 0 0 0,-1 7 1 0 0,2 2-108 0 0,4 22 1 0 0,0 12 145 0 0,-5-41-9 0 0,1 0 0 0 0,0 0 0 0 0,0 0 0 0 0,1 0 0 0 0,-1 0 0 0 0,6 10 0 0 0,-5-11 0 0 0,0 1 0 0 0,0-1 0 0 0,0 1 0 0 0,-1-1 0 0 0,1 1 0 0 0,-1 9 0 0 0,-1-8 0 0 0,5 19 0 0 0,-5-26 0 0 0,0 0 0 0 0,0 0 0 0 0,0 0 0 0 0,0 0 0 0 0,0 0 0 0 0,0-1 0 0 0,0 1 0 0 0,0 0 0 0 0,0 0 0 0 0,0 0 0 0 0,0 0 0 0 0,0 0 0 0 0,0 0 0 0 0,0 0 0 0 0,0 0 0 0 0,0 0 0 0 0,0 0 0 0 0,0 0 0 0 0,0-1 0 0 0,0 1 0 0 0,0 0 0 0 0,0 0 0 0 0,0 0 0 0 0,0 0 0 0 0,0 0 0 0 0,0 0 0 0 0,0 0 0 0 0,0 0 0 0 0,0 0 0 0 0,0 0 0 0 0,0 0 0 0 0,0 0 0 0 0,0 0 0 0 0,1 0 0 0 0,-1 0 0 0 0,0 0 0 0 0,0 0 0 0 0,0 0 0 0 0,0 0 0 0 0,0 0 0 0 0,0 0 0 0 0,0-1 0 0 0,0 1 0 0 0,0 0 0 0 0,0 0 0 0 0,0 0 0 0 0,0 0 0 0 0,1 0 0 0 0,-1 0 0 0 0,0 1 0 0 0,0-1 0 0 0,0 0 0 0 0,0 0 0 0 0,0 0 0 0 0,0 0 0 0 0,0 0 0 0 0,0 0 0 0 0,0 0 0 0 0,0 0 0 0 0,0 0 0 0 0,0 0 0 0 0,0 0 0 0 0,1 0 0 0 0,-1 0 0 0 0,0 0 0 0 0,0 0 0 0 0,0 0 0 0 0,0 0 0 0 0,0 0 0 0 0,5-11 0 0 0,3-12 0 0 0,-4 11 0 0 0,1 0 0 0 0,6-11 0 0 0,0 1 0 0 0,0-14 0 0 0,-6 26 0 0 0,4 2 0 0 0,1 4 0 0 0,-6 6 4 0 0,0-1 1 0 0,0 1 0 0 0,0 0-1 0 0,-1 0 1 0 0,1 0 0 0 0,0 1-1 0 0,-1-1 1 0 0,0 1 0 0 0,5 4-1 0 0,-6-4 69 0 0,1-1 0 0 0,-1 1-1 0 0,0-1 1 0 0,0 1 0 0 0,-1 0-1 0 0,1 0 1 0 0,-1 0 0 0 0,1 0-1 0 0,-1 0 1 0 0,0 0 0 0 0,1 5-1 0 0,4 39 382 0 0,-2-16-356 0 0,11 48 96 0 0,-14-58-212 0 0,-1-19-72 0 0,0 0-269 0 0,0 7-312 0 0,5-20-7223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4.171"/>
    </inkml:context>
    <inkml:brush xml:id="br0">
      <inkml:brushProperty name="width" value="0.05" units="cm"/>
      <inkml:brushProperty name="height" value="0.05" units="cm"/>
    </inkml:brush>
  </inkml:definitions>
  <inkml:trace contextRef="#ctx0" brushRef="#br0">1 1 12496 0 0,'0'0'1249'0'0,"1"1"-1198"0"0,1 2-323 0 0,1 0 1 0 0,0 0-1 0 0,1 0 1 0 0,-1-1 0 0 0,0 1-1 0 0,1-1 1 0 0,7 4 0 0 0,5 4-3108 0 0,-13-9 3042 0 0,0 1-1 0 0,0-1 0 0 0,0 0 1 0 0,0 0-1 0 0,6 1 0 0 0,6 3-154 0 0,-13-4 425 0 0,8 0 2198 0 0,-2 1-679 0 0,0 0 1 0 0,-1 0-1 0 0,8 4 1 0 0,-13-4-1314 0 0,1-1 0 0 0,-1 0-1 0 0,1 1 1 0 0,-1 0 0 0 0,0 0 0 0 0,1-1 0 0 0,-1 2-1 0 0,0-1 1 0 0,0 0 0 0 0,-1 0 0 0 0,1 0-1 0 0,2 4 1 0 0,4 9-138 0 0,-3-8 54 0 0,-1 1-1 0 0,0 0 1 0 0,-1 0-1 0 0,3 9 1 0 0,1 11 1 0 0,-2 0 0 0 0,-1 1 0 0 0,-2-1 0 0 0,0 33 0 0 0,-14 115-100 0 0,8-141 64 0 0,1 24-20 0 0,-3 21 0 0 0,-3 25 0 0 0,4-44 0 0 0,0 10 0 0 0,4-63 0 0 0,1 0 0 0 0,0 0 0 0 0,1 1 0 0 0,0-1 0 0 0,0 0 0 0 0,5 15 0 0 0,-5-16-39 0 0,-1-5-166 0 0,5-7-3503 0 0,0-7 3204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9T06:50:26.339"/>
    </inkml:context>
    <inkml:brush xml:id="br0">
      <inkml:brushProperty name="width" value="0.05" units="cm"/>
      <inkml:brushProperty name="height" value="0.05" units="cm"/>
    </inkml:brush>
  </inkml:definitions>
  <inkml:trace contextRef="#ctx0" brushRef="#br0">535 1966 15056 0 0,'-1'0'340'0'0,"-8"-3"31"0"0,-13-4 133 0 0,-38-18 0 0 0,15 6 728 0 0,32 12-1035 0 0,0-1 0 0 0,0 0-1 0 0,0-1 1 0 0,-18-18-1 0 0,-14-22-460 0 0,33 34 209 0 0,1 4 9 0 0,0 0 0 0 0,-14-10 0 0 0,16 15 52 0 0,0-2 0 0 0,1 1-1 0 0,0-1 1 0 0,0 0 0 0 0,1 0-1 0 0,-9-14 1 0 0,-5-13 99 0 0,4 8 212 0 0,1-1 1 0 0,-16-41-1 0 0,25 53-225 0 0,0-3 5 0 0,1 1 0 0 0,0-1-1 0 0,-4-28 1 0 0,1-5-84 0 0,4 28-63 0 0,1-1 0 0 0,1 0 1 0 0,1-1-1 0 0,2 1 0 0 0,2-29 0 0 0,-1 48 3 0 0,5-37 7 0 0,13-50 0 0 0,-14 79 61 0 0,-1 0 0 0 0,2 0 1 0 0,0 0-1 0 0,0 1 0 0 0,2 0 1 0 0,-1 0-1 0 0,13-14 0 0 0,13-20-251 0 0,46-84 1 0 0,-23 36 108 0 0,48-62-50 0 0,-84 130 124 0 0,1 1 1 0 0,2 2 0 0 0,41-37 0 0 0,-35 38 37 0 0,0 2 0 0 0,1 1 0 0 0,2 1 0 0 0,-1 2 0 0 0,62-24-1 0 0,-82 37 22 0 0,311-105 122 0 0,-246 87-136 0 0,0 4 0 0 0,104-11 0 0 0,82 14 2 0 0,230 35 54 0 0,-435-13-34 0 0,1 3 1 0 0,-1 2 0 0 0,108 39-1 0 0,-145-44 3 0 0,130 54 172 0 0,-78-25-23 0 0,98 65 1 0 0,-142-81-116 0 0,-1 1-1 0 0,0 2 1 0 0,-2 0 0 0 0,-1 2 0 0 0,42 54 0 0 0,76 126 218 0 0,-16 10-894 0 0,-117-195 695 0 0,0 1 0 0 0,-2 0 0 0 0,0 0-1 0 0,-1 1 1 0 0,5 42 0 0 0,-7-19 125 0 0,-3 86-1 0 0,-4-90-157 0 0,-2 0 0 0 0,-2-1 0 0 0,-1 1 0 0 0,-2-2 0 0 0,-24 61 0 0 0,5-32 177 0 0,-3-2 0 0 0,-50 77 0 0 0,80-139-202 0 0,-12 19 139 0 0,0 0 0 0 0,-2-1 0 0 0,-1-1 1 0 0,-34 34-1 0 0,-4-9 506 0 0,-3-3 1 0 0,-91 51-1 0 0,107-70-297 0 0,-2-2 1 0 0,0-3-1 0 0,-1-1 0 0 0,-89 22 0 0 0,98-34-138 0 0,-40 3 0 0 0,24-5-67 0 0,-68 4-65 0 0,-153-10 0 0 0,256 1-96 0 0,-155-3 36 0 0,-392-25 184 0 0,437 17-463 0 0,-21-1-729 0 0,-150-34-1 0 0,280 43 557 0 0,0-1-1 0 0,0-1 1 0 0,0-1-1 0 0,1 0 0 0 0,-1-1 1 0 0,-15-11-1 0 0,-1-3-1415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4.807"/>
    </inkml:context>
    <inkml:brush xml:id="br0">
      <inkml:brushProperty name="width" value="0.05" units="cm"/>
      <inkml:brushProperty name="height" value="0.05" units="cm"/>
    </inkml:brush>
  </inkml:definitions>
  <inkml:trace contextRef="#ctx0" brushRef="#br0">1 0 13136 0 0,'6'6'764'0'0,"1"2"-762"0"0,1 0 1 0 0,-1 0-1 0 0,-1 1 1 0 0,1 0-1 0 0,-1 0 1 0 0,9 19-1 0 0,22 67-415 0 0,-24-61 429 0 0,56 167 331 0 0,56 136-94 0 0,-8-74-605 0 0,-90-198 93 0 0,44 102 486 0 0,-57-134-85 0 0,-10-22-20 0 0,0 0 1 0 0,1-1-1 0 0,10 16 1 0 0,-1-8 133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4.505"/>
    </inkml:context>
    <inkml:brush xml:id="br0">
      <inkml:brushProperty name="width" value="0.05" units="cm"/>
      <inkml:brushProperty name="height" value="0.05" units="cm"/>
    </inkml:brush>
  </inkml:definitions>
  <inkml:trace contextRef="#ctx0" brushRef="#br0">25 0 16128 0 0,'0'0'1231'0'0,"0"3"-843"0"0,-1 2-370 0 0,0 0 0 0 0,0 0 0 0 0,1 0 0 0 0,-1 0 0 0 0,2 0 0 0 0,-1 0 0 0 0,2 8 0 0 0,-1 14-147 0 0,2 38-458 0 0,-1-42 59 0 0,-1-1-1 0 0,-1 0 0 0 0,-6 42 1 0 0,-3 19-768 0 0,7-54 1095 0 0,-8 40-1 0 0,6-61-402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4.870"/>
    </inkml:context>
    <inkml:brush xml:id="br0">
      <inkml:brushProperty name="width" value="0.05" units="cm"/>
      <inkml:brushProperty name="height" value="0.05" units="cm"/>
    </inkml:brush>
  </inkml:definitions>
  <inkml:trace contextRef="#ctx0" brushRef="#br0">47 1 16727 0 0,'0'0'1840'0'0,"5"5"-1840"0"0,5 0 0 0 0,0-1 0 0 0,-1 6-64 0 0,1-1-32 0 0,1-1-8 0 0,-1 3-7231 0 0</inkml:trace>
  <inkml:trace contextRef="#ctx0" brushRef="#br0" timeOffset="1">0 92 12528 0 0,'0'0'600'0'0,"10"5"-256"0"0,1 4 8 0 0,4 0-280 0 0,1 1-72 0 0,4-1 0 0 0,-1 4 0 0 0,7-4 0 0 0,0 1 0 0 0,0 2 0 0 0,0 12 0 0 0,0 4-496 0 0,-6-2-112 0 0,-1-7-32 0 0,2 0 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5.200"/>
    </inkml:context>
    <inkml:brush xml:id="br0">
      <inkml:brushProperty name="width" value="0.05" units="cm"/>
      <inkml:brushProperty name="height" value="0.05" units="cm"/>
    </inkml:brush>
  </inkml:definitions>
  <inkml:trace contextRef="#ctx0" brushRef="#br0">0 4 17191 0 0,'0'0'1880'0'0,"10"-4"-1880"0"0,-4 8 0 0 0,14-4 0 0 0,11 0-1216 0 0,0 5-271 0 0,0-5-49 0 0,-5 0-4552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5.720"/>
    </inkml:context>
    <inkml:brush xml:id="br0">
      <inkml:brushProperty name="width" value="0.05" units="cm"/>
      <inkml:brushProperty name="height" value="0.05" units="cm"/>
    </inkml:brush>
  </inkml:definitions>
  <inkml:trace contextRef="#ctx0" brushRef="#br0">101 1 14368 0 0,'0'0'1442'0'0,"6"10"-386"0"0,-1 0-411 0 0,-2-5-522 0 0,0 1 0 0 0,0-1-1 0 0,-1 1 1 0 0,3 8 0 0 0,3 13 357 0 0,-6-22-429 0 0,0 2 0 0 0,0-1 0 0 0,0 0 0 0 0,-1 0 0 0 0,1 13 0 0 0,-17 171-324 0 0,14-185 274 0 0,-3 17-1 0 0,2-16 0 0 0,1 0 0 0 0,0 0 0 0 0,0 10 0 0 0,1 123-1069 0 0,0-137 840 0 0,-5-11-2364 0 0,2 2 2508 0 0,0 0-1 0 0,0 0 1 0 0,1 0 0 0 0,-3-15 0 0 0,-4-42-469 0 0,4 19 114 0 0,-2 1-225 0 0,-17-94-670 0 0,20 121 1511 0 0,-2-1 0 0 0,-11-25 0 0 0,8 23 551 0 0,-6-24 0 0 0,14 39-726 0 0,-3-9 957 0 0,4 13-510 0 0,4 6-388 0 0,-4-1 8 0 0,1 1 0 0 0,0-1 1 0 0,-1 0-1 0 0,0 1 0 0 0,0-1 0 0 0,0 0 0 0 0,-1 6 1 0 0,0 1 105 0 0,7 85 990 0 0,0 59-1005 0 0,-1-86-148 0 0,10 142-11 0 0,-5 290 207 0 0,-9-459 677 0 0,9 62 0 0 0,-9-99-843 0 0,0-1 0 0 0,0 0-1 0 0,1 1 1 0 0,-1-1 0 0 0,1 0 0 0 0,4 6-1 0 0,-5-9-238 0 0,-2 0 184 0 0,1-1 0 0 0,0 0 1 0 0,0 0-1 0 0,0 0 1 0 0,0 0-1 0 0,0 1 0 0 0,0-1 1 0 0,0 0-1 0 0,0 0 0 0 0,0 0 1 0 0,0 1-1 0 0,0-1 0 0 0,0 0 1 0 0,0 0-1 0 0,0 0 1 0 0,0 0-1 0 0,0 1 0 0 0,0-1 1 0 0,0 0-1 0 0,0 0 0 0 0,0 0 1 0 0,1 0-1 0 0,-1 1 0 0 0,0-1 1 0 0,0 0-1 0 0,0 0 1 0 0,0 0-1 0 0,0 0 0 0 0,0 0 1 0 0,0 1-1 0 0,1-1 0 0 0,-1 0 1 0 0,0 0-1 0 0,0 0 0 0 0,0 0 1 0 0,0 0-1 0 0,0 0 1 0 0,1 0-1 0 0,-1 0 0 0 0,0 0 1 0 0,0 1-1 0 0,0-1 0 0 0,1 0 1 0 0,-1 0-1 0 0,0 0 0 0 0,0 0 1 0 0,8-8-4243 0 0,1-10-1780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6.070"/>
    </inkml:context>
    <inkml:brush xml:id="br0">
      <inkml:brushProperty name="width" value="0.05" units="cm"/>
      <inkml:brushProperty name="height" value="0.05" units="cm"/>
    </inkml:brush>
  </inkml:definitions>
  <inkml:trace contextRef="#ctx0" brushRef="#br0">0 42 20607 0 0,'0'0'1195'0'0,"6"1"-1019"0"0,6 1-501 0 0,1 0 1 0 0,-1-1-1 0 0,0 0 0 0 0,0-1 1 0 0,19-1-1 0 0,-1 0 377 0 0,57-4-600 0 0,-5 0 285 0 0,15 1 338 0 0,-50-1 988 0 0,-47 5-1074 0 0,1 0 0 0 0,-1 0 1 0 0,0 0-1 0 0,0 0 1 0 0,0 0-1 0 0,0 0 0 0 0,1 0 1 0 0,-1 0-1 0 0,0 0 1 0 0,0 0-1 0 0,0 0 0 0 0,0 0 1 0 0,1-1-1 0 0,-1 1 0 0 0,0 0 1 0 0,0 0-1 0 0,0 0 1 0 0,0 0-1 0 0,0 0 0 0 0,0 0 1 0 0,1 0-1 0 0,-1 0 0 0 0,0-1 1 0 0,0 1-1 0 0,0 0 1 0 0,0 0-1 0 0,0 0 0 0 0,0 0 1 0 0,0-1-1 0 0,0 1 0 0 0,0 0 1 0 0,0 0-1 0 0,0 0 1 0 0,0 0-1 0 0,0 0 0 0 0,0-1 1 0 0,0 1-1 0 0,0 0 1 0 0,0 0-1 0 0,0 0 0 0 0,0 0 1 0 0,0-1-1 0 0,0 1 0 0 0,0 0 1 0 0,0 0-1 0 0,0 0 1 0 0,0 0-1 0 0,0-1 0 0 0,0 1 1 0 0,-5-8-753 0 0,-4-6-49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6.902"/>
    </inkml:context>
    <inkml:brush xml:id="br0">
      <inkml:brushProperty name="width" value="0.05" units="cm"/>
      <inkml:brushProperty name="height" value="0.05" units="cm"/>
    </inkml:brush>
  </inkml:definitions>
  <inkml:trace contextRef="#ctx0" brushRef="#br0">1 0 13552 0 0,'0'0'793'0'0,"2"1"-650"0"0,44 7-127 0 0,-24-3-16 0 0,42 6 0 0 0,-43-8 0 0 0,70 10 0 0 0,-86-12 8 0 0,0 1 0 0 0,0-1 0 0 0,0 1 0 0 0,0 1 0 0 0,-1-1 0 0 0,1 1 0 0 0,-1-1 0 0 0,1 1 0 0 0,-1 0 0 0 0,0 1 0 0 0,6 6 0 0 0,-10-7 84 0 0,-16 17 145 0 0,13-14-195 0 0,-1-1 0 0 0,0 0 0 0 0,0 0-1 0 0,0 0 1 0 0,-1-1 0 0 0,0 1 0 0 0,-8 5 0 0 0,-29 14-14 0 0,24-14-30 0 0,0 0 1 0 0,-23 19 0 0 0,27-16-59 0 0,-15 17 0 0 0,-6 7-14 0 0,27-31 124 0 0,-4 7 254 0 0,11-11 92 0 0,13 11-1214 0 0,-7-10 792 0 0,1 0-1 0 0,-1-1 0 0 0,1 1 1 0 0,0-2-1 0 0,-1 1 0 0 0,1 0 1 0 0,10 0-1 0 0,46 3 13 0 0,-49-4 15 0 0,33 3 105 0 0,57 14 1 0 0,-58-6-99 0 0,-35-8 23 0 0,0-1 1 0 0,0-1 0 0 0,0 0 0 0 0,1 0 0 0 0,12 0 1076 0 0,-22-10-942 0 0,-1 8-178 0 0,0-1 0 0 0,0 0 1 0 0,0 0-1 0 0,0 0 0 0 0,0 0 0 0 0,0 0 0 0 0,0 1 0 0 0,0-1 1 0 0,0 0-1 0 0,0 0 0 0 0,0 0 0 0 0,-1 0 0 0 0,1 0 0 0 0,0 1 1 0 0,-1-1-1 0 0,0-1 0 0 0,-19-35-705 0 0,1 11 341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7.252"/>
    </inkml:context>
    <inkml:brush xml:id="br0">
      <inkml:brushProperty name="width" value="0.05" units="cm"/>
      <inkml:brushProperty name="height" value="0.05" units="cm"/>
    </inkml:brush>
  </inkml:definitions>
  <inkml:trace contextRef="#ctx0" brushRef="#br0">1 1 17391 0 0,'0'0'844'0'0,"0"2"-366"0"0,10 41 104 0 0,-7-29-563 0 0,4 24 0 0 0,-2-2 61 0 0,6 14-564 0 0,3 58 1 0 0,-8-31-304 0 0,-6 95-1 0 0,-2-16 1069 0 0,3-84 22 0 0,-7-32 133 0 0,6-39-486 0 0,4 6-61 0 0,3-14-5187 0 0,-2-6 4434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7.587"/>
    </inkml:context>
    <inkml:brush xml:id="br0">
      <inkml:brushProperty name="width" value="0.05" units="cm"/>
      <inkml:brushProperty name="height" value="0.05" units="cm"/>
    </inkml:brush>
  </inkml:definitions>
  <inkml:trace contextRef="#ctx0" brushRef="#br0">1 1 20071 0 0,'0'0'1518'0'0,"1"1"-1025"0"0,3 2-418 0 0,0 1-63 0 0,0-1-1 0 0,0 0 0 0 0,0 0 1 0 0,0-1-1 0 0,0 1 1 0 0,1-1-1 0 0,-1 0 0 0 0,1 0 1 0 0,5 2-1 0 0,111 36-1249 0 0,-105-34-186 0 0,0-2 0 0 0,18 4 0 0 0,-28-7 590 0 0,-7-4 494 0 0,-15-5 344 0 0,1 0-339 0 0,1-1 79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8.075"/>
    </inkml:context>
    <inkml:brush xml:id="br0">
      <inkml:brushProperty name="width" value="0.05" units="cm"/>
      <inkml:brushProperty name="height" value="0.05" units="cm"/>
    </inkml:brush>
  </inkml:definitions>
  <inkml:trace contextRef="#ctx0" brushRef="#br0">0 0 18431 0 0,'0'0'1408'0'0,"6"2"-816"0"0,2 2-832 0 0,-1 0-1 0 0,0 1 0 0 0,0 0 1 0 0,-1 0-1 0 0,10 10 0 0 0,-12-11-316 0 0,0 0 1 0 0,0 0-1 0 0,0-1 0 0 0,1 1 0 0 0,-1-1 0 0 0,1 0 0 0 0,0-1 0 0 0,0 1 0 0 0,0-1 0 0 0,0 0 0 0 0,0 0 0 0 0,0 0 0 0 0,9 1 0 0 0,29 2-1299 0 0,1-5 7158 0 0,-40 0-4350 0 0,34 4 1817 0 0,-37-4-2734 0 0,1 0 0 0 0,-1 0 0 0 0,1 1 1 0 0,-1-1-1 0 0,1 0 0 0 0,-1 1 0 0 0,0-1 0 0 0,1 1 1 0 0,-1 0-1 0 0,2 0 0 0 0,8 4 36 0 0,-6-4-68 0 0,0 1 0 0 0,0 0-1 0 0,0 0 1 0 0,5 4 0 0 0,2-2-178 0 0,-9-4-513 0 0,-6 2-196 0 0,-29 23-1099 0 0,22-16 1802 0 0,-1 0-1 0 0,-19 11 0 0 0,24-17 151 0 0,-72 43-366 0 0,24-14-208 0 0,52-31 1921 0 0,28 2-2273 0 0,39-10 1138 0 0,1 2 1 0 0,74 6 0 0 0,-63 7 533 0 0,-53 0-294 0 0,-1-2 1891 0 0,-25-6-2819 0 0,-8 3 169 0 0,3-3-4197 0 0,-5-3-846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8.439"/>
    </inkml:context>
    <inkml:brush xml:id="br0">
      <inkml:brushProperty name="width" value="0.05" units="cm"/>
      <inkml:brushProperty name="height" value="0.05" units="cm"/>
    </inkml:brush>
  </inkml:definitions>
  <inkml:trace contextRef="#ctx0" brushRef="#br0">0 0 10600 0 0,'0'0'308'0'0,"6"4"108"0"0,3 0-247 0 0,-1-1 0 0 0,1 1 0 0 0,0-1-1 0 0,10 1 1 0 0,-7-1 263 0 0,-1 0-1 0 0,13 6 0 0 0,-14-5-257 0 0,0 0-177 0 0,-1 1 0 0 0,1-1 0 0 0,16 13 0 0 0,-20-13-7 0 0,-1 2-471 0 0,-10 2-182 0 0,-9 3-279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5.136"/>
    </inkml:context>
    <inkml:brush xml:id="br0">
      <inkml:brushProperty name="width" value="0.05" units="cm"/>
      <inkml:brushProperty name="height" value="0.05" units="cm"/>
    </inkml:brush>
  </inkml:definitions>
  <inkml:trace contextRef="#ctx0" brushRef="#br0">1 51 18903 0 0,'0'0'808'0'0,"2"0"-664"0"0,53 9-538 0 0,248 0 204 0 0,-234-7-352 0 0,0-4 0 0 0,0-2 0 0 0,81-16 0 0 0,-123 15-532 0 0,-1 0 0 0 0,40-15 0 0 0,-30 6-439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8:58:08.802"/>
    </inkml:context>
    <inkml:brush xml:id="br0">
      <inkml:brushProperty name="width" value="0.05" units="cm"/>
      <inkml:brushProperty name="height" value="0.05" units="cm"/>
    </inkml:brush>
  </inkml:definitions>
  <inkml:trace contextRef="#ctx0" brushRef="#br0">1 1 14568 0 0,'0'0'320'0'0,"0"14"64"0"0,5 3 8 0 0,-5 2 24 0 0,5-2-328 0 0,0 7-88 0 0,0-7 0 0 0,-5 2-4304 0 0,4-1-880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4.148"/>
    </inkml:context>
    <inkml:brush xml:id="br0">
      <inkml:brushProperty name="width" value="0.05" units="cm"/>
      <inkml:brushProperty name="height" value="0.05" units="cm"/>
    </inkml:brush>
  </inkml:definitions>
  <inkml:trace contextRef="#ctx0" brushRef="#br0">0 65 18367 0 0,'0'0'1987'0'0,"16"9"-2603"0"0,92-12 1096 0 0,-34-3-467 0 0,-58 6-5 0 0,-4 0-28 0 0,-1 0 0 0 0,1 1 0 0 0,21 3 0 0 0,-18-1 108 0 0,25 1-1 0 0,-4-1 354 0 0,93 11-1001 0 0,-50-7 562 0 0,-39-2 62 0 0,1-2 0 0 0,44-2 0 0 0,-44-4 116 0 0,113-11 366 0 0,-30 0-378 0 0,96-8 484 0 0,-161 18-768 0 0,-15 2 167 0 0,-1 1 0 0 0,45 7-1 0 0,0-5 97 0 0,-48-1-118 0 0,40-5-7 0 0,4-1 44 0 0,29 1 274 0 0,-62 1-217 0 0,13-2 42 0 0,26-1 70 0 0,124-2-100 0 0,-185 9-62 0 0,203-4-112 0 0,-110 0-73 0 0,-57 6 215 0 0,-48-1-65 0 0,0-1 1 0 0,0 0-1 0 0,23-3 0 0 0,-5-1 120 0 0,1 1 0 0 0,53 4-1 0 0,-29 0 486 0 0,-45-1-60 0 0,-3-1-522 0 0,-1 1 0 0 0,1 1 0 0 0,20 3 0 0 0,-1 0 564 0 0,-23-4-581 0 0,-6 0-1153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6.019"/>
    </inkml:context>
    <inkml:brush xml:id="br0">
      <inkml:brushProperty name="width" value="0.05" units="cm"/>
      <inkml:brushProperty name="height" value="0.05" units="cm"/>
    </inkml:brush>
  </inkml:definitions>
  <inkml:trace contextRef="#ctx0" brushRef="#br0">0 336 17583 0 0,'0'0'1024'0'0,"6"5"-917"0"0,17 2-416 0 0,41 9-1 0 0,-41-12 278 0 0,36-1-1 0 0,-11 0 34 0 0,-11-2-222 0 0,0-2 0 0 0,0-1-1 0 0,54-10 1 0 0,-46 3 264 0 0,71-23 0 0 0,-66 16 296 0 0,51-9-1 0 0,-24 12-490 0 0,91-2 0 0 0,-134 12 230 0 0,1-2 1 0 0,-1-1 0 0 0,47-14-1 0 0,-54 14-52 0 0,45-5 0 0 0,-21 4-14 0 0,201-24-12 0 0,-132 18 0 0 0,281-22-253 0 0,-145 21 612 0 0,-127 3-134 0 0,97-5 172 0 0,-102 7-252 0 0,-31 1-107 0 0,82-7 79 0 0,50-3-6 0 0,-65 12-28 0 0,110-1-49 0 0,262-2 41 0 0,-436 9-41 0 0,365 5 761 0 0,55-3-223 0 0,-277-3-421 0 0,-163 1-82 0 0,313-5 385 0 0,-171 7 262 0 0,-78 1-206 0 0,244 0 514 0 0,-291 2-893 0 0,-28 4 1154 0 0,-63-9-387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6.527"/>
    </inkml:context>
    <inkml:brush xml:id="br0">
      <inkml:brushProperty name="width" value="0.05" units="cm"/>
      <inkml:brushProperty name="height" value="0.05" units="cm"/>
    </inkml:brush>
  </inkml:definitions>
  <inkml:trace contextRef="#ctx0" brushRef="#br0">0 1 19895 0 0,'0'0'2536'0'0,"1"2"-2600"0"0,2 4-32 0 0,-2-5 91 0 0,0 0-1 0 0,0 0 0 0 0,-1 0 1 0 0,1 0-1 0 0,0 0 1 0 0,0 0-1 0 0,0-1 0 0 0,0 1 1 0 0,0 0-1 0 0,0-1 1 0 0,0 1-1 0 0,0-1 0 0 0,0 1 1 0 0,0-1-1 0 0,2 1 0 0 0,3 2 0 0 0,-1-2-10 0 0,0 1 0 0 0,0-1 0 0 0,0 0 0 0 0,0 0 1 0 0,0 0-1 0 0,6-1 0 0 0,7 2-47 0 0,18 0 49 0 0,52-2 0 0 0,-33-1 182 0 0,-24 1-359 0 0,-31 0 174 0 0,1 0 0 0 0,-1 0 1 0 0,1 0-1 0 0,0 0 0 0 0,-1 0 0 0 0,1 0 0 0 0,-1 0 1 0 0,1 0-1 0 0,-1 1 0 0 0,1-1 0 0 0,-1 0 0 0 0,1 0 1 0 0,-1 1-1 0 0,1-1 0 0 0,-1 0 0 0 0,1 1 0 0 0,0 0 1 0 0,-1-1 40 0 0,1 1 0 0 0,-1-1 0 0 0,1 0 0 0 0,-1 1 0 0 0,1-1 0 0 0,-1 0 0 0 0,1 1 0 0 0,0-1 0 0 0,-1 0-1 0 0,1 0 1 0 0,-1 1 0 0 0,1-1 0 0 0,-1 0 0 0 0,1 0 0 0 0,0 0 0 0 0,-1 0 0 0 0,2 0 0 0 0,8 0 142 0 0,-6 4-316 0 0,-4-4 143 0 0,1 1 0 0 0,-1-1 0 0 0,0 0 0 0 0,0 0 0 0 0,0 1 0 0 0,0-1 0 0 0,1 0 0 0 0,-1 1 0 0 0,0-1 0 0 0,0 0 0 0 0,1 0 0 0 0,-1 0 0 0 0,0 1 0 0 0,0-1 0 0 0,1 0 0 0 0,-1 0-1 0 0,0 0 1 0 0,1 0 0 0 0,-1 0 0 0 0,0 1 0 0 0,0-1 0 0 0,1 0 0 0 0,-1 0 0 0 0,1 0 0 0 0,1 0-85 0 0,-1 0 82 0 0,1 0 1 0 0,-1 0-1 0 0,0 0 1 0 0,1 0-1 0 0,-1 1 1 0 0,0-1-1 0 0,1 1 1 0 0,-1-1-1 0 0,0 1 0 0 0,0-1 1 0 0,0 1-1 0 0,1-1 1 0 0,-1 1-1 0 0,0 0 1 0 0,0 0-1 0 0,0 0 1 0 0,1 1-1 0 0,3 1-2 0 0,-4-2 71 0 0,-6 9 17 0 0,-5 7 6 0 0,0 0-1 0 0,-1 0 1 0 0,-1-2 0 0 0,-16 18-1 0 0,-10 13 140 0 0,32-39-154 0 0,-3 6-9 0 0,0-1 0 0 0,0 1 0 0 0,-12 26 0 0 0,18-35-15 0 0,2-3-43 0 0,0 0 1 0 0,1 0 0 0 0,-2 1 0 0 0,1-1-1 0 0,0 0 1 0 0,0 0 0 0 0,0 0 0 0 0,0 0 0 0 0,-1 0-1 0 0,1-1 1 0 0,-1 1 0 0 0,1 0 0 0 0,0-1-1 0 0,-1 1 1 0 0,-2 0 0 0 0,-2 1-3 0 0,-23 14-124 0 0,26-15-28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7.155"/>
    </inkml:context>
    <inkml:brush xml:id="br0">
      <inkml:brushProperty name="width" value="0.05" units="cm"/>
      <inkml:brushProperty name="height" value="0.05" units="cm"/>
    </inkml:brush>
  </inkml:definitions>
  <inkml:trace contextRef="#ctx0" brushRef="#br0">0 254 17711 0 0,'0'0'1772'0'0,"3"0"-1624"0"0,55 0-156 0 0,147-4-873 0 0,151-43 914 0 0,-132 15 446 0 0,-92 9 158 0 0,-45 6-162 0 0,29-6 114 0 0,15-3-46 0 0,227-16 18 0 0,-128 20-426 0 0,-158 15-52 0 0,-19 1-31 0 0,0 2 1 0 0,105 6 0 0 0,-85 3 943 0 0,-73-5-580 0 0,-29 5-6788 0 0,-14 3-1127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7.542"/>
    </inkml:context>
    <inkml:brush xml:id="br0">
      <inkml:brushProperty name="width" value="0.05" units="cm"/>
      <inkml:brushProperty name="height" value="0.05" units="cm"/>
    </inkml:brush>
  </inkml:definitions>
  <inkml:trace contextRef="#ctx0" brushRef="#br0">1 1 21231 0 0,'0'0'1239'0'0,"0"2"-987"0"0,8 22-17 0 0,6 40 0 0 0,-5-19-861 0 0,19 150 139 0 0,-20-128 263 0 0,-4-28-1 0 0,-2 1-1 0 0,-2-1 0 0 0,-6 60 1 0 0,-9 21 86 0 0,6-22 391 0 0,2-17-7 0 0,-8 39 323 0 0,14-99-646 0 0,1-19-1146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7.889"/>
    </inkml:context>
    <inkml:brush xml:id="br0">
      <inkml:brushProperty name="width" value="0.05" units="cm"/>
      <inkml:brushProperty name="height" value="0.05" units="cm"/>
    </inkml:brush>
  </inkml:definitions>
  <inkml:trace contextRef="#ctx0" brushRef="#br0">0 1 18575 0 0,'0'0'1410'0'0,"7"4"-805"0"0,7-2-596 0 0,0-1 0 0 0,24 0 0 0 0,-34-1-4 0 0,225 19 420 0 0,-111-6-355 0 0,20-9-19 0 0,-133-4-42 0 0,-3 0-188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8.269"/>
    </inkml:context>
    <inkml:brush xml:id="br0">
      <inkml:brushProperty name="width" value="0.05" units="cm"/>
      <inkml:brushProperty name="height" value="0.05" units="cm"/>
    </inkml:brush>
  </inkml:definitions>
  <inkml:trace contextRef="#ctx0" brushRef="#br0">43 1 15496 0 0,'0'0'3737'0'0,"-1"2"-3384"0"0,1 2-321 0 0,-1-1 0 0 0,1 1-1 0 0,-1-1 1 0 0,1 1 0 0 0,0 0 0 0 0,0-1 0 0 0,1 1 0 0 0,-1-1-1 0 0,1 1 1 0 0,0-1 0 0 0,0 1 0 0 0,2 4 0 0 0,3 14-201 0 0,19 41 89 0 0,-17-32 78 0 0,10 46-105 0 0,19 165 706 0 0,-27-202-573 0 0,18 52 1 0 0,-1-3-411 0 0,-17-43 327 0 0,-2 2 0 0 0,-2-1 0 0 0,0 91 0 0 0,-6-133 61 0 0,0 0 1 0 0,0 0-1 0 0,-1 0 0 0 0,1 0 0 0 0,-1 0 1 0 0,0 0-1 0 0,-1-1 0 0 0,1 1 0 0 0,-1 0 1 0 0,0-1-1 0 0,0 1 0 0 0,-1-1 1 0 0,1 1-1 0 0,-6 5 0 0 0,3-4 9 0 0,-20 28 27 0 0,24-32-27 0 0,-1 0-1 0 0,0 1 0 0 0,1-1 0 0 0,-1 0 1 0 0,0 0-1 0 0,0 0 0 0 0,0-1 1 0 0,-4 3-1 0 0,-10 10 196 0 0,15-12-172 0 0,0-1 0 0 0,0 0 0 0 0,0 0 0 0 0,0 0-1 0 0,0 1 1 0 0,0-1 0 0 0,0 0 0 0 0,-1-1 0 0 0,1 1 0 0 0,0 0 0 0 0,-1 0 0 0 0,1 0-1 0 0,0-1 1 0 0,-1 1 0 0 0,1-1 0 0 0,-1 1 0 0 0,1-1 0 0 0,-1 0 0 0 0,1 1 0 0 0,-1-1-1 0 0,-2 0 1 0 0,-8 2 572 0 0,11-2-544 0 0,0 0 0 0 0,0 0-1 0 0,0 1 1 0 0,0-1 0 0 0,0 0-1 0 0,0 0 1 0 0,0 0 0 0 0,-1 0 0 0 0,1 0-1 0 0,0-1 1 0 0,0 1 0 0 0,0 0-1 0 0,0 0 1 0 0,0-1 0 0 0,0 1-1 0 0,-2-2 1 0 0,-2 0 123 0 0,1-1-1 0 0,0 0 1 0 0,-1-1 0 0 0,1 1-1 0 0,1-1 1 0 0,-1 0 0 0 0,0 0 0 0 0,1 0-1 0 0,0-1 1 0 0,-4-5 0 0 0,0-4-14 0 0,-1-1 1 0 0,-5-18 0 0 0,11 24-65 0 0,0 1 1 0 0,0-1-1 0 0,1 0 1 0 0,1 0-1 0 0,-1 0 1 0 0,2-13-1 0 0,0 1 26 0 0,0 2-249 0 0,2-1-1 0 0,0 1 1 0 0,1 0 0 0 0,0 0-1 0 0,2 0 1 0 0,8-19 0 0 0,-4 10 55 0 0,11-17-12 0 0,-2 3-7 0 0,-9 16-99 0 0,15-29 0 0 0,-19 46 28 0 0,-1-1 0 0 0,1 1 0 0 0,0 1 0 0 0,1-1 1 0 0,0 1-1 0 0,9-8 0 0 0,-3 4-542 0 0,-1-1 1 0 0,18-23-1 0 0,-18 21-32 0 0,8-10-529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8.623"/>
    </inkml:context>
    <inkml:brush xml:id="br0">
      <inkml:brushProperty name="width" value="0.05" units="cm"/>
      <inkml:brushProperty name="height" value="0.05" units="cm"/>
    </inkml:brush>
  </inkml:definitions>
  <inkml:trace contextRef="#ctx0" brushRef="#br0">8 1 20503 0 0,'0'0'464'0'0,"-1"2"68"0"0,-1 3-369 0 0,1 0 0 0 0,0 0 0 0 0,0 1 0 0 0,0-1 0 0 0,1 0 0 0 0,0 1 0 0 0,0 4 0 0 0,6 44-258 0 0,-1-15 125 0 0,5 59-232 0 0,2 43-519 0 0,-5-68 182 0 0,1 26-1627 0 0,-8-98 1679 0 0,0-12-879 0 0,0-14-4811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9.043"/>
    </inkml:context>
    <inkml:brush xml:id="br0">
      <inkml:brushProperty name="width" value="0.05" units="cm"/>
      <inkml:brushProperty name="height" value="0.05" units="cm"/>
    </inkml:brush>
  </inkml:definitions>
  <inkml:trace contextRef="#ctx0" brushRef="#br0">139 0 16783 0 0,'0'0'1880'0'0,"2"2"-1618"0"0,32 19 668 0 0,-19-9-870 0 0,-10-11-65 0 0,1 0 6 0 0,0 2-12 0 0,0 0-1 0 0,0 0 1 0 0,1 0-1 0 0,-2 0 1 0 0,1 1-1 0 0,10 9 1 0 0,-7-5 19 0 0,-7-6-8 0 0,-1-1 0 0 0,1 1 0 0 0,0-1 0 0 0,0 0 0 0 0,0 0 0 0 0,0 0 0 0 0,0 0 0 0 0,0 0 0 0 0,0 0 0 0 0,2 0 0 0 0,5 2 0 0 0,0 1 0 0 0,15 7 0 0 0,-13-3 0 0 0,-11-8 0 0 0,1 1 0 0 0,-1 0 0 0 0,1 0 0 0 0,-1-1 0 0 0,0 1 0 0 0,1 0 0 0 0,-1 0 0 0 0,0 0 0 0 0,1-1 0 0 0,-1 1 0 0 0,0 0 0 0 0,0 0 0 0 0,0 1 0 0 0,0 0-6 0 0,0-1 1 0 0,-1 1-1 0 0,1 0 0 0 0,-1-1 0 0 0,1 1 0 0 0,-1 0 0 0 0,0-1 0 0 0,0 1 0 0 0,0-1 0 0 0,0 1 0 0 0,0-1 0 0 0,0 0 1 0 0,-2 3-1 0 0,-4 5-56 0 0,-126 199-1406 0 0,15-22-1791 0 0,118-186 3234 0 0,-15 21-183 0 0,2 1 1 0 0,-15 32 0 0 0,22-44 378 0 0,5-9-48 0 0,0 0 1 0 0,0 1 0 0 0,0-1-1 0 0,0 1 1 0 0,1-1-1 0 0,-1 1 1 0 0,0-1 0 0 0,1 1-1 0 0,-1-1 1 0 0,1 1-1 0 0,-1 0 1 0 0,1-1 0 0 0,0 1-1 0 0,0 0 1 0 0,0-1-1 0 0,0 1 1 0 0,0 0 0 0 0,0-1-1 0 0,0 1 1 0 0,1 2-1 0 0,0-3-42 0 0,0 0-1 0 0,-1 0 1 0 0,1 0-1 0 0,0 0 1 0 0,1-1-1 0 0,-1 1 1 0 0,0 0-1 0 0,0 0 1 0 0,0-1-1 0 0,0 1 1 0 0,1 0-1 0 0,-1-1 1 0 0,0 1-1 0 0,0-1 1 0 0,1 0-1 0 0,-1 1 1 0 0,0-1-1 0 0,1 0 1 0 0,-1 0-1 0 0,0 0 1 0 0,3 0-1 0 0,29-3 681 0 0,-30 3-742 0 0,30-1 686 0 0,-27 1-483 0 0,1 0 1 0 0,-1 0 0 0 0,1-1 0 0 0,8-2 0 0 0,-10 2-93 0 0,102-21 970 0 0,-53 16-1017 0 0,24-5 362 0 0,-67 10-229 0 0,-10 1-208 0 0,0 0 0 0 0,-1 0 0 0 0,1 0 0 0 0,0 0 1 0 0,0 0-1 0 0,-1 0 0 0 0,1 0 0 0 0,0 0 0 0 0,-1 0 1 0 0,1-1-1 0 0,0 1 0 0 0,-1 0 0 0 0,1-1 0 0 0,0 1 0 0 0,-1 0 1 0 0,1-1-1 0 0,0 0 0 0 0,0 1-12 0 0,-1 0 1 0 0,0 0-1 0 0,0 0 1 0 0,0 0-1 0 0,0-1 1 0 0,0 1-1 0 0,0 0 1 0 0,0 0-1 0 0,0 0 1 0 0,0 0-1 0 0,0 0 1 0 0,0 0-1 0 0,1 0 1 0 0,-1 0-1 0 0,0 0 1 0 0,0-1-1 0 0,0 1 1 0 0,0 0-1 0 0,0 0 1 0 0,0 0-1 0 0,0 0 1 0 0,1 0-1 0 0,-1 0 1 0 0,0 0-1 0 0,0 0 1 0 0,0 0-1 0 0,0 0 1 0 0,0 0-1 0 0,1 0 1 0 0,-1 0-1 0 0,0 0 1 0 0,0 0-1 0 0,0 0 1 0 0,0 0-1 0 0,0 0 1 0 0,0 0-1 0 0,1 0 1 0 0,-1 0-1 0 0,0 0 1 0 0,0 1-1 0 0,0-1 1 0 0,0 0-1 0 0,0 0 1 0 0,0 0-1 0 0,1 0 0 0 0,-1 0-1 0 0,0 0 0 0 0,1 1 1 0 0,-1-1-1 0 0,0 0 0 0 0,1 0 0 0 0,-1 0 1 0 0,0 0-1 0 0,1 0 0 0 0,-1 0 1 0 0,0 0-1 0 0,1 0 0 0 0,-1 0 1 0 0,0 0-1 0 0,1 0 0 0 0,-1 0 1 0 0,0 0-1 0 0,1 0 0 0 0,-1 0 0 0 0,0 0 1 0 0,1 0-1 0 0,-1 0 0 0 0,0-1 1 0 0,1 1-1 0 0,-1 0 0 0 0,0 0 1 0 0,0 0-1 0 0,1-1 0 0 0,-1 1 1 0 0,0 0-1 0 0,0 0 0 0 0,1-1 0 0 0,-1 1 1 0 0,0 0-1 0 0,0 0 0 0 0,0-1 1 0 0,1 1-1 0 0,-1-1-47 0 0,1 0 0 0 0,0 1 1 0 0,-1-1-1 0 0,1 1 0 0 0,0-1 0 0 0,0 1 0 0 0,-1-1 0 0 0,1 1 1 0 0,0-1-1 0 0,0 1 0 0 0,0 0 0 0 0,0-1 0 0 0,0 1 1 0 0,-1 0-1 0 0,3 0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5.474"/>
    </inkml:context>
    <inkml:brush xml:id="br0">
      <inkml:brushProperty name="width" value="0.05" units="cm"/>
      <inkml:brushProperty name="height" value="0.05" units="cm"/>
    </inkml:brush>
  </inkml:definitions>
  <inkml:trace contextRef="#ctx0" brushRef="#br0">0 0 12544 0 0,'5'13'146'0'0,"-2"0"1"0"0,1 0-1 0 0,-2 0 1 0 0,2 16 0 0 0,1 5-8 0 0,54 249 88 0 0,-54-261-220 0 0,62 240 121 0 0,-40-156-101 0 0,42 106 0 0 0,-42-145-26 0 0,3-2 1 0 0,2-2 0 0 0,3-1 0 0 0,3-1-1 0 0,52 63 1 0 0,-82-114-202 0 0,1-1 0 0 0,13 11-1 0 0,-15-14-28 0 0,9 8-279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9.401"/>
    </inkml:context>
    <inkml:brush xml:id="br0">
      <inkml:brushProperty name="width" value="0.05" units="cm"/>
      <inkml:brushProperty name="height" value="0.05" units="cm"/>
    </inkml:brush>
  </inkml:definitions>
  <inkml:trace contextRef="#ctx0" brushRef="#br0">1 164 22087 0 0,'0'0'2214'0'0,"9"0"-2004"0"0,10 1 13 0 0,1-2-1 0 0,0 0 0 0 0,-1-1 1 0 0,37-9-1 0 0,-22 1-589 0 0,0-1-1 0 0,51-26 1 0 0,11-8 1 0 0,-32 24 353 0 0,-26 10 25 0 0,-19 6 45 0 0,-17 5-45 0 0,0 0 1 0 0,0-1-1 0 0,0 1 1 0 0,0-1-1 0 0,0 0 0 0 0,0 0 1 0 0,0 1-1 0 0,0-1 1 0 0,2-2-1 0 0,0 2 42 0 0,1 1-182 0 0,-3 0-596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19.881"/>
    </inkml:context>
    <inkml:brush xml:id="br0">
      <inkml:brushProperty name="width" value="0.05" units="cm"/>
      <inkml:brushProperty name="height" value="0.05" units="cm"/>
    </inkml:brush>
  </inkml:definitions>
  <inkml:trace contextRef="#ctx0" brushRef="#br0">0 0 22063 0 0,'0'0'1290'0'0,"1"2"-1061"0"0,4 4-103 0 0,-1 0 0 0 0,1-1-1 0 0,1 1 1 0 0,-1-1 0 0 0,10 7 0 0 0,-9-7-64 0 0,0-1-1 0 0,-1 1 1 0 0,0 0 0 0 0,0 0 0 0 0,0 1 0 0 0,-1-1-1 0 0,6 9 1 0 0,-6-5-64 0 0,0 0-1 0 0,0 1 0 0 0,-1-1 1 0 0,0 1-1 0 0,-1-1 0 0 0,0 1 1 0 0,0 0-1 0 0,-1 0 0 0 0,-1 18 1 0 0,-1 1-67 0 0,-2 0 0 0 0,-7 35 0 0 0,0-8-490 0 0,-6 48 1577 0 0,12-88-613 0 0,2-11-459 0 0,1 0 0 0 0,0 0 0 0 0,0 0 0 0 0,0 0 0 0 0,1 0 0 0 0,0 0 0 0 0,0 0-1 0 0,0 6 1 0 0,2-1 54 0 0,26 23 0 0 0,-27-32-3 0 0,-1 0-1 0 0,1 1 1 0 0,0-1 0 0 0,-1 0-1 0 0,1 0 1 0 0,0 0 0 0 0,0 0-1 0 0,0 0 1 0 0,0 0-1 0 0,0 0 1 0 0,0 0 0 0 0,0-1-1 0 0,1 1 1 0 0,-1 0 0 0 0,0 0-1 0 0,0-1 1 0 0,1 1-1 0 0,-1-1 1 0 0,2 1 0 0 0,5 2-78 0 0,-6-2 61 0 0,0 0-1 0 0,0 0 0 0 0,1 0 1 0 0,-1 0-1 0 0,0-1 0 0 0,1 1 0 0 0,-1-1 1 0 0,1 0-1 0 0,-1 1 0 0 0,0-1 1 0 0,5-1-1 0 0,2 1-23 0 0,53 8-52 0 0,-29-8-36 0 0,63-8 0 0 0,129-38 934 0 0,-154 30-110 0 0,-61 14-701 0 0,1 1 0 0 0,-1 1 0 0 0,16 0 1 0 0,0 1-233 0 0,-26-1 262 0 0,0 1 1 0 0,1-1-1 0 0,-1 0 1 0 0,0 1 0 0 0,1-1-1 0 0,-1 0 1 0 0,0 1-1 0 0,1-1 1 0 0,-1 0 0 0 0,0 1-1 0 0,0-1 1 0 0,0 1-1 0 0,1-1 1 0 0,-1 1 0 0 0,0-1-1 0 0,0 0 1 0 0,0 1 0 0 0,0-1-1 0 0,0 1 1 0 0,0-1-1 0 0,0 1 1 0 0,0-1 0 0 0,0 1-1 0 0,1 11 166 0 0,-1-11-182 0 0,-1 4 66 0 0,0 0 1 0 0,0 0-1 0 0,0-1 0 0 0,0 1 0 0 0,-1 0 0 0 0,0 0 1 0 0,0-1-1 0 0,-5 9 0 0 0,-1 4 66 0 0,-27 48 248 0 0,13-27-197 0 0,-32 57 361 0 0,25-46-475 0 0,-32 73 0 0 0,55-108-237 0 0,-1-1 0 0 0,0 1 0 0 0,-1-1 0 0 0,0-1 0 0 0,-16 19 0 0 0,-10 2-8380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0.481"/>
    </inkml:context>
    <inkml:brush xml:id="br0">
      <inkml:brushProperty name="width" value="0.05" units="cm"/>
      <inkml:brushProperty name="height" value="0.05" units="cm"/>
    </inkml:brush>
  </inkml:definitions>
  <inkml:trace contextRef="#ctx0" brushRef="#br0">252 1 19919 0 0,'0'0'1158'0'0,"-2"1"-917"0"0,0 2-176 0 0,-1 0 1 0 0,1 0-1 0 0,-1-1 0 0 0,1 1 1 0 0,0 1-1 0 0,0-1 0 0 0,0 0 0 0 0,1 0 1 0 0,-2 5-1 0 0,-10 35 222 0 0,9-27-306 0 0,-10 35-31 0 0,-10 34-214 0 0,17-63 176 0 0,-56 133-59 0 0,47-120 321 0 0,10-20-133 0 0,-1 0 0 0 0,-1-1 1 0 0,-11 16-1 0 0,1-3-27 0 0,13-19-45 0 0,-1 0 1 0 0,-10 13-1 0 0,14-20 1507 0 0,13-1-1505 0 0,0-1 0 0 0,0 0 0 0 0,0-1-1 0 0,-1 0 1 0 0,11-4 0 0 0,52-23-382 0 0,-24 9 281 0 0,-49 20 130 0 0,157-52 71 0 0,-26 16 164 0 0,89-19-438 0 0,-194 50 192 0 0,4-2 6 0 0,0 3 0 0 0,49-3 1 0 0,-79 7-59 0 0,-1 2-345 0 0,-12 14-863 0 0,-20 21 1 0 0,-1-6-5883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0.805"/>
    </inkml:context>
    <inkml:brush xml:id="br0">
      <inkml:brushProperty name="width" value="0.05" units="cm"/>
      <inkml:brushProperty name="height" value="0.05" units="cm"/>
    </inkml:brush>
  </inkml:definitions>
  <inkml:trace contextRef="#ctx0" brushRef="#br0">0 433 17247 0 0,'0'0'396'0'0,"7"0"528"0"0,16-2-730 0 0,-1-1 0 0 0,37-9 0 0 0,-52 10-146 0 0,7-1 95 0 0,1-2 0 0 0,-1 0 0 0 0,0 0 1 0 0,0-1-1 0 0,-1-1 0 0 0,17-10 0 0 0,11-6 206 0 0,1 2 0 0 0,1 2 0 0 0,52-15 0 0 0,-20 7-6 0 0,59-22-209 0 0,85-33-143 0 0,-150 57 7 0 0,1 3-1 0 0,1 3 0 0 0,123-16 1 0 0,-47 26 55 0 0,-83 8-6214 0 0,-49 1-688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1.215"/>
    </inkml:context>
    <inkml:brush xml:id="br0">
      <inkml:brushProperty name="width" value="0.05" units="cm"/>
      <inkml:brushProperty name="height" value="0.05" units="cm"/>
    </inkml:brush>
  </inkml:definitions>
  <inkml:trace contextRef="#ctx0" brushRef="#br0">471 1 23119 0 0,'0'0'528'0'0,"-1"1"70"0"0,0 1-464 0 0,-16 25 70 0 0,-25 58-1 0 0,-20 57-1329 0 0,21-50 1031 0 0,29-67-334 0 0,0-1-1 0 0,-2 0 1 0 0,-21 28 0 0 0,-56 59-1647 0 0,71-87 1519 0 0,-2-1-228 0 0,-29 23 0 0 0,24-21 989 0 0,26-24-179 0 0,0 0-1 0 0,0-1 1 0 0,0 1 0 0 0,0 0 0 0 0,0 0 0 0 0,0-1-1 0 0,0 1 1 0 0,-1-1 0 0 0,1 1 0 0 0,0-1 0 0 0,0 1-1 0 0,0-1 1 0 0,-3 1 0 0 0,2-1 46 0 0,-1 1 1573 0 0,14-10-1024 0 0,2 1-785 0 0,1-1-1 0 0,0 2 0 0 0,0 0 0 0 0,19-7 0 0 0,56-11-95 0 0,15-6 61 0 0,-52 14 299 0 0,1 2 0 0 0,1 2 0 0 0,0 3-1 0 0,93-6 1 0 0,168 3 405 0 0,-15 19 524 0 0,-173 0-318 0 0,-109-5-637 0 0,22 0 109 0 0,46 7 0 0 0,106 35 523 0 0,-182-40-649 0 0,99 21 360 0 0,-96-21-414 0 0,-12-3 29 0 0,1 0-1 0 0,-1 0 0 0 0,1 0 1 0 0,-1 1-1 0 0,1-1 0 0 0,-1 1 1 0 0,1-1-1 0 0,-1 1 0 0 0,1-1 1 0 0,-1 1-1 0 0,0 0 1 0 0,1 0-1 0 0,-1-1 0 0 0,2 3 1450 0 0,-5-2-1622 0 0,0 0 0 0 0,-1-1 0 0 0,1 1 0 0 0,-1-1 0 0 0,1 1 0 0 0,0-1 0 0 0,-1 0 0 0 0,-4 0 0 0 0,1 0-197 0 0,-19 0-671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2.025"/>
    </inkml:context>
    <inkml:brush xml:id="br0">
      <inkml:brushProperty name="width" value="0.05" units="cm"/>
      <inkml:brushProperty name="height" value="0.05" units="cm"/>
    </inkml:brush>
  </inkml:definitions>
  <inkml:trace contextRef="#ctx0" brushRef="#br0">286 0 21279 0 0,'0'0'1626'0'0,"0"3"-1114"0"0,-1 15-446 0 0,-2 0 0 0 0,-5 24 0 0 0,-1 0-66 0 0,-15 68-336 0 0,2-19-368 0 0,19-72 561 0 0,0-3 15 0 0,0 0 0 0 0,0 1-1 0 0,-2-2 1 0 0,0 1 0 0 0,-14 29 0 0 0,-52 64-402 0 0,5-8 831 0 0,62-95-95 0 0,0 0 0 0 0,-1 0 0 0 0,1-1 1 0 0,-10 9-1 0 0,4-5 1415 0 0,16-19-2372 0 0,7-11 386 0 0,1 1-1 0 0,0 1 0 0 0,30-30 1 0 0,54-72-436 0 0,-6 7 450 0 0,-58 77 297 0 0,57-57-262 0 0,-77 81 212 0 0,1 0 0 0 0,0 2 0 0 0,1 0 0 0 0,29-15 0 0 0,-15 14-75 0 0,5-4 712 0 0,-32 15-181 0 0,-2 1-331 0 0,0 0 0 0 0,0 0 0 0 0,1 0 0 0 0,-1 0 0 0 0,0 0 0 0 0,0 0 0 0 0,0 0 0 0 0,0 0-1 0 0,0 0 1 0 0,0 1 0 0 0,1-1 0 0 0,-1 0 0 0 0,0 1 0 0 0,0-1 0 0 0,1 1 0 0 0,1 1-18 0 0,-3-2-10 0 0,1 0 0 0 0,-1 1 0 0 0,1-1 0 0 0,-1 1 0 0 0,1-1 0 0 0,-1 1 0 0 0,1-1 0 0 0,-1 1 0 0 0,0-1 0 0 0,1 1-1 0 0,-1-1 1 0 0,0 1 0 0 0,1-1 0 0 0,-1 1 0 0 0,0-1 0 0 0,0 1 0 0 0,1 0 0 0 0,-1-1 0 0 0,0 1 0 0 0,0 0 0 0 0,0 0-1 0 0,0 1-9 0 0,2 2 35 0 0,0 1 0 0 0,-1 0 0 0 0,1 0 0 0 0,-1 0 0 0 0,0 0 0 0 0,-1 0 0 0 0,1 0 0 0 0,-1 0 0 0 0,0 0 0 0 0,-1 6 0 0 0,-2 7 474 0 0,-7 27-1 0 0,3-17-135 0 0,-3 12-59 0 0,-3 0-1 0 0,-1 0 0 0 0,-1-2 0 0 0,-3 0 0 0 0,-33 56 1 0 0,37-72-413 0 0,-1-1 1 0 0,-18 22 0 0 0,23-34 115 0 0,10-9 0 0 0,-1 0 0 0 0,1 0 0 0 0,0 0 0 0 0,0 1 0 0 0,0-1 0 0 0,0 0 0 0 0,0 0 0 0 0,0 0 0 0 0,-1 0 0 0 0,1 1 0 0 0,0-1 0 0 0,0 0 0 0 0,0 0 0 0 0,0 0 0 0 0,-1 0 0 0 0,1 0 0 0 0,0 0 0 0 0,0 0 0 0 0,0 0 0 0 0,-1 1 0 0 0,1-1 0 0 0,0 0 0 0 0,0 0 0 0 0,0 0 0 0 0,-1 0 0 0 0,1 0 0 0 0,0 0 0 0 0,0 0 0 0 0,0 0 0 0 0,-1 0 0 0 0,1 0 0 0 0,0 0 0 0 0,0 0 0 0 0,0-1 0 0 0,-1 1 0 0 0,1 0 0 0 0,0 0 0 0 0,0 0 0 0 0,0 0 0 0 0,0 0 0 0 0,-1 0 0 0 0,1 0 0 0 0,0 0 0 0 0,0-1 0 0 0,0 1 0 0 0,0 0 0 0 0,-1 0 0 0 0,1 0 0 0 0,0 0 0 0 0,0-1 0 0 0,0 1 0 0 0,0 0 0 0 0,0 0 0 0 0,0 0 0 0 0,0-1 0 0 0,0 1 0 0 0,0 0 0 0 0,-1 0 0 0 0,1-1 0 0 0,1-9-53 0 0,-1 9 33 0 0,1-5-130 0 0,1 0 0 0 0,-1-1 0 0 0,1 1 0 0 0,0 0 0 0 0,1 0 1 0 0,-1 1-1 0 0,7-10 0 0 0,29-39-596 0 0,-22 33 688 0 0,22-33 51 0 0,23-30-74 0 0,-49 69-16 0 0,1 2 1 0 0,0-1-1 0 0,25-19 1 0 0,43-19-255 0 0,-25 17 279 0 0,-34 21 140 0 0,2 1-1 0 0,0 0 1 0 0,0 2-1 0 0,1 1 1 0 0,39-10-1 0 0,-57 18-17 0 0,0 1-1 0 0,1 0 1 0 0,-1 0 0 0 0,0 1-1 0 0,0 0 1 0 0,0 0-1 0 0,1 1 1 0 0,-1 0-1 0 0,8 2 1 0 0,-10-2-28 0 0,-1 0-1 0 0,0 0 1 0 0,0 1 0 0 0,0 0-1 0 0,0 0 1 0 0,0 0 0 0 0,0 0-1 0 0,0 1 1 0 0,-1-1 0 0 0,1 1-1 0 0,-1 0 1 0 0,0 0 0 0 0,0 0-1 0 0,0 1 1 0 0,0-1 0 0 0,2 5-1 0 0,3 6-61 0 0,-1 1 0 0 0,0 0-1 0 0,-2 0 1 0 0,1 1 0 0 0,2 19-1 0 0,-2-3 414 0 0,3 54 0 0 0,-8-9 204 0 0,-12 100 0 0 0,-16 13 602 0 0,9-80-568 0 0,4-15-56 0 0,-5 0 0 0 0,-35 102-1 0 0,49-177-493 0 0,-10 26-114 0 0,14-43-569 0 0,2-19-8005 0 0,3-10 941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2.788"/>
    </inkml:context>
    <inkml:brush xml:id="br0">
      <inkml:brushProperty name="width" value="0.05" units="cm"/>
      <inkml:brushProperty name="height" value="0.05" units="cm"/>
    </inkml:brush>
  </inkml:definitions>
  <inkml:trace contextRef="#ctx0" brushRef="#br0">502 0 18167 0 0,'0'0'884'0'0,"0"0"-843"0"0,0 1 0 0 0,0-1 0 0 0,0 0 0 0 0,-1 1 0 0 0,1-1 0 0 0,0 0 0 0 0,0 1 0 0 0,0-1 0 0 0,0 0 0 0 0,1 1 0 0 0,-1-1 0 0 0,0 0 0 0 0,0 1 0 0 0,0-1 0 0 0,0 0 0 0 0,0 1 0 0 0,0-1 0 0 0,0 0 0 0 0,1 1 0 0 0,-1-1 0 0 0,0 0 0 0 0,1 1 0 0 0,5 5 1 0 0,0 0 0 0 0,0-1 1 0 0,10 7-1 0 0,-10-8 5 0 0,21 15 522 0 0,-14-11-370 0 0,0 1 0 0 0,-1 0 0 0 0,13 14 0 0 0,-14-11-199 0 0,-3-4 0 0 0,0 0 0 0 0,8 12 0 0 0,-14-17 0 0 0,0 0 0 0 0,-1 0 0 0 0,1 0 0 0 0,-1 0 0 0 0,1 0 0 0 0,-1 1 0 0 0,0-1 0 0 0,-1 0 0 0 0,1 1 0 0 0,0-1 0 0 0,-1 7 0 0 0,0-10 0 0 0,1 13 0 0 0,-1 1 0 0 0,-1-1 0 0 0,-1 0 0 0 0,1 0 0 0 0,-7 20 0 0 0,2-15-205 0 0,-2 1 0 0 0,0-1-1 0 0,-1-1 1 0 0,-1 1-1 0 0,0-2 1 0 0,-1 1 0 0 0,-1-1-1 0 0,-1-1 1 0 0,0 0-1 0 0,-1-1 1 0 0,0-1 0 0 0,-1 0-1 0 0,-1-1 1 0 0,0 0-1 0 0,-1-1 1 0 0,0-1 0 0 0,-27 12-1 0 0,41-21 413 0 0,0 0 0 0 0,0 0 0 0 0,0 0 0 0 0,0-1-1 0 0,0 1 1 0 0,-6-1 3965 0 0,21 0-3856 0 0,3 2-316 0 0,0 0 0 0 0,0 0 0 0 0,22 8 0 0 0,-9-3 0 0 0,-23-6-3 0 0,0 1-1 0 0,-1-1 1 0 0,1 1-1 0 0,0 0 1 0 0,0 1 0 0 0,-1-1-1 0 0,9 7 1 0 0,-11-8-1 0 0,-1 1 0 0 0,1-1 1 0 0,0 1-1 0 0,-1 0 0 0 0,1-1 1 0 0,-1 1-1 0 0,1 0 0 0 0,-1 0 1 0 0,0 0-1 0 0,0 0 0 0 0,0 0 1 0 0,0 1-1 0 0,0-1 0 0 0,0 0 1 0 0,-1 0-1 0 0,1 1 0 0 0,-1-1 1 0 0,1 5-1 0 0,-2 2-66 0 0,0 0 0 0 0,0 0 0 0 0,0 0 0 0 0,-1-1 1 0 0,-5 15-1 0 0,-21 42-206 0 0,12-29 190 0 0,5-10 4 0 0,-1-1 0 0 0,-1-1 0 0 0,-26 35 1 0 0,28-44 40 0 0,0-1 1 0 0,-1-1 0 0 0,-1 0-1 0 0,0-1 1 0 0,-1 0 0 0 0,-22 15-1 0 0,-50 24-152 0 0,62-37 85 0 0,0 0-1 0 0,-40 15 1 0 0,-53 12 168 0 0,86-30 176 0 0,29-11 80 0 0,4-1-312 0 0,-1 0 1 0 0,0 0 0 0 0,0 0-1 0 0,0 0 1 0 0,0 0-1 0 0,1 0 1 0 0,-1 0 0 0 0,1 0-1 0 0,-1 0 1 0 0,0 1 0 0 0,1-1-1 0 0,-1 1 1 0 0,1-1-1 0 0,2 0 1 0 0,0 0-25 0 0,38-12-207 0 0,1 1-1 0 0,0 3 1 0 0,64-6 0 0 0,-36 5 412 0 0,140-12 286 0 0,-103 14 917 0 0,-43 3-1170 0 0,22 0 24 0 0,-52 3 28 0 0,40 3 0 0 0,-44 0-33 0 0,57-4 0 0 0,-72 0-1328 0 0,5 0-4835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3.139"/>
    </inkml:context>
    <inkml:brush xml:id="br0">
      <inkml:brushProperty name="width" value="0.05" units="cm"/>
      <inkml:brushProperty name="height" value="0.05" units="cm"/>
    </inkml:brush>
  </inkml:definitions>
  <inkml:trace contextRef="#ctx0" brushRef="#br0">1 0 22663 0 0,'0'0'514'0'0,"0"3"71"0"0,0 1-426 0 0,1 1 1 0 0,-1 0-1 0 0,1 0 0 0 0,0 0 0 0 0,1 0 1 0 0,-1-1-1 0 0,1 1 0 0 0,4 8 1 0 0,26 36-836 0 0,-24-37 451 0 0,0 1 1 0 0,13 24-1 0 0,12 58 746 0 0,-22-64-655 0 0,-3-1-1 0 0,0 2 1 0 0,-2-1 0 0 0,3 40-1 0 0,-9-54 400 0 0,0 0 0 0 0,-1-1 0 0 0,-1 1 0 0 0,0 0 0 0 0,-1-1 0 0 0,-10 31 0 0 0,6-29-397 0 0,0 5 303 0 0,-1-1-1 0 0,-1 0 1 0 0,-20 33 0 0 0,27-52-193 0 0,0 0 0 0 0,-1 0 0 0 0,1 0 0 0 0,-1 0 0 0 0,0 0 0 0 0,0-1 0 0 0,0 0 1 0 0,-4 3-1 0 0,4-4-1005 0 0,1 1 0 0 0,-1-1 1 0 0,0 0-1 0 0,1 0 0 0 0,-1 0 0 0 0,-4 1 1 0 0,-9-1-7019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4.052"/>
    </inkml:context>
    <inkml:brush xml:id="br0">
      <inkml:brushProperty name="width" value="0.05" units="cm"/>
      <inkml:brushProperty name="height" value="0.05" units="cm"/>
    </inkml:brush>
  </inkml:definitions>
  <inkml:trace contextRef="#ctx0" brushRef="#br0">0 0 16439 0 0,'0'0'1651'0'0,"0"2"-1510"0"0,1 1 67 0 0,-1 1 0 0 0,1-1-1 0 0,-1 1 1 0 0,1-1 0 0 0,0 0-1 0 0,0 1 1 0 0,1-1 0 0 0,-1 0-1 0 0,1 0 1 0 0,0 0 0 0 0,-1 0-1 0 0,6 5 1 0 0,-4-4 15 0 0,0 0 1 0 0,1 0 0 0 0,-1-1-1 0 0,1 1 1 0 0,0-1-1 0 0,0 0 1 0 0,1 0 0 0 0,6 3-1 0 0,6 3-31 0 0,21 15-1 0 0,4 1-134 0 0,-11-7-41 0 0,-26-14 64 0 0,-4-3-189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4.502"/>
    </inkml:context>
    <inkml:brush xml:id="br0">
      <inkml:brushProperty name="width" value="0.05" units="cm"/>
      <inkml:brushProperty name="height" value="0.05" units="cm"/>
    </inkml:brush>
  </inkml:definitions>
  <inkml:trace contextRef="#ctx0" brushRef="#br0">1 1 17999 0 0,'0'0'1054'0'0,"1"0"-865"0"0,43 22 326 0 0,-23-16 222 0 0,1-1 0 0 0,-1-2 0 0 0,1 0 0 0 0,0-1 0 0 0,36-2 0 0 0,-51 0-733 0 0,-5 0 263 0 0,-2 3-986 0 0,0 7 716 0 0,-1 0-1 0 0,-1 0 0 0 0,0 0 1 0 0,0-1-1 0 0,-1 1 1 0 0,0 0-1 0 0,0-1 0 0 0,-1 0 1 0 0,-6 10-1 0 0,-22 48 22 0 0,16-31-503 0 0,-25 39-1 0 0,16-22-429 0 0,24-52 1039 0 0,-3 13-94 0 0,8-11-59 0 0,0-1 1 0 0,1 0 0 0 0,-1 0-1 0 0,0 0 1 0 0,1-1-1 0 0,0 0 1 0 0,-1 0 0 0 0,1 0-1 0 0,0 0 1 0 0,8 0 0 0 0,6-2-8 0 0,27-3-1 0 0,-9 0 48 0 0,41-4 32 0 0,-47 3 317 0 0,0 2 0 0 0,-1 2 0 0 0,1 0 0 0 0,36 5 0 0 0,-64-4-281 0 0,10 5-57 0 0,-13-5-29 0 0,0 0 1 0 0,0 0-1 0 0,0 0 0 0 0,0 0 0 0 0,0 0 0 0 0,0 0 0 0 0,0 0 0 0 0,0 0 0 0 0,1 0 0 0 0,-1 1 1 0 0,0-1-1 0 0,0 0 0 0 0,0 0 0 0 0,0 0 0 0 0,0 0 0 0 0,0 0 0 0 0,0 0 0 0 0,0 0 0 0 0,0 0 1 0 0,0 0-1 0 0,0 0 0 0 0,0 0 0 0 0,0 1 0 0 0,0-1 0 0 0,0 0 0 0 0,0 0 0 0 0,0 0 1 0 0,0 0-1 0 0,0 0 0 0 0,0 0 0 0 0,0 0 0 0 0,0 0 0 0 0,0 0 0 0 0,0 1 0 0 0,0-1 0 0 0,0 0 1 0 0,0 0-1 0 0,0 0 0 0 0,0 0 0 0 0,0 0 0 0 0,0 0 0 0 0,0 0 0 0 0,0 0 0 0 0,0 0 0 0 0,0 0 1 0 0,0 1-1 0 0,0-1 0 0 0,0 0 0 0 0,-14 27-1770 0 0,1-7-3604 0 0,-6 2-1531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5.821"/>
    </inkml:context>
    <inkml:brush xml:id="br0">
      <inkml:brushProperty name="width" value="0.05" units="cm"/>
      <inkml:brushProperty name="height" value="0.05" units="cm"/>
    </inkml:brush>
  </inkml:definitions>
  <inkml:trace contextRef="#ctx0" brushRef="#br0">437 278 14528 0 0,'-7'-43'522'0'0,"2"1"1"0"0,1-51 0 0 0,5 89-520 0 0,-1 1 1 0 0,0-1 0 0 0,1 0-1 0 0,0 0 1 0 0,0 1 0 0 0,0-1 0 0 0,0 1-1 0 0,1-1 1 0 0,-1 1 0 0 0,1-1-1 0 0,0 1 1 0 0,0 0 0 0 0,0 0 0 0 0,1 0-1 0 0,-1 0 1 0 0,1 0 0 0 0,-1 0 0 0 0,1 1-1 0 0,0-1 1 0 0,0 1 0 0 0,0 0-1 0 0,0 0 1 0 0,1 0 0 0 0,-1 0 0 0 0,0 1-1 0 0,1-1 1 0 0,-1 1 0 0 0,6-1 0 0 0,9-3-86 0 0,0 1 0 0 0,0 0 1 0 0,37 0-1 0 0,-46 4 87 0 0,1 0 0 0 0,0 1-1 0 0,0 0 1 0 0,0 0 0 0 0,-1 1-1 0 0,1 1 1 0 0,-1 0 0 0 0,18 8 0 0 0,-26-11-1 0 0,0 0 0 0 0,0 1 0 0 0,0-1 0 0 0,0 1 0 0 0,0-1 0 0 0,-1 1 0 0 0,1-1 0 0 0,0 1 0 0 0,0 0 0 0 0,-1 0 0 0 0,1-1 1 0 0,0 1-1 0 0,-1 0 0 0 0,1 0 0 0 0,-1 0 0 0 0,1-1 0 0 0,-1 1 0 0 0,1 0 0 0 0,-1 0 0 0 0,1 0 0 0 0,-1 0 0 0 0,0 2 0 0 0,0-2 61 0 0,0 1-1 0 0,0-1 0 0 0,0 1 0 0 0,-1-1 1 0 0,1 1-1 0 0,0-1 0 0 0,-1 0 0 0 0,1 1 1 0 0,-1-1-1 0 0,0 0 0 0 0,1 1 0 0 0,-1-1 1 0 0,-2 2-1 0 0,-1 2 225 0 0,-1 0 0 0 0,0 0-1 0 0,0 0 1 0 0,0-1 0 0 0,-7 5 0 0 0,-17 7 267 0 0,-1 0 0 0 0,-1-2 0 0 0,-58 18 0 0 0,53-20-560 0 0,-67 17 78 0 0,73-22-41 0 0,9-3 8 0 0,-27 3 0 0 0,9-3 7 0 0,20-2 49 0 0,-1-1-1 0 0,0-1 0 0 0,0 0 1 0 0,-22-5-1 0 0,4 1 70 0 0,32 4-149 0 0,2 0-2 0 0,-1-1-1 0 0,1 0 1 0 0,-1 1-1 0 0,1-2 0 0 0,-1 1 1 0 0,1 0-1 0 0,0-1 1 0 0,0 0-1 0 0,-6-3 1 0 0,8 4-134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4.848"/>
    </inkml:context>
    <inkml:brush xml:id="br0">
      <inkml:brushProperty name="width" value="0.05" units="cm"/>
      <inkml:brushProperty name="height" value="0.05" units="cm"/>
    </inkml:brush>
  </inkml:definitions>
  <inkml:trace contextRef="#ctx0" brushRef="#br0">0 0 20879 0 0,'19'3'409'0'0,"-1"2"0"0"0,0-1 0 0 0,0 2 0 0 0,20 9 0 0 0,65 37-108 0 0,-40-18-135 0 0,-48-27-114 0 0,108 50 120 0 0,-115-54-168 0 0,131 46-19 0 0,-110-40 62 0 0,1-2-1 0 0,56 6 0 0 0,-42-9 62 0 0,107 6-33 0 0,-140-10-107 0 0,1 0 0 0 0,0 0 0 0 0,-1-1 1 0 0,1-1-1 0 0,0 0 0 0 0,-1 0 0 0 0,21-8 0 0 0,-19 5-84 0 0,-11 5 52 0 0,-1-1 0 0 0,1 1 1 0 0,0-1-1 0 0,0 1 0 0 0,0-1 1 0 0,0 0-1 0 0,-1 0 1 0 0,1 0-1 0 0,0 0 0 0 0,-1 0 1 0 0,1 0-1 0 0,0-1 0 0 0,-1 1 1 0 0,0 0-1 0 0,1-1 1 0 0,-1 1-1 0 0,0-1 0 0 0,0 0 1 0 0,0 1-1 0 0,0-1 1 0 0,0 0-1 0 0,1-3 0 0 0,0-16-7835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5.186"/>
    </inkml:context>
    <inkml:brush xml:id="br0">
      <inkml:brushProperty name="width" value="0.05" units="cm"/>
      <inkml:brushProperty name="height" value="0.05" units="cm"/>
    </inkml:brush>
  </inkml:definitions>
  <inkml:trace contextRef="#ctx0" brushRef="#br0">1 1 24391 0 0,'0'0'2536'0'0,"5"10"-2400"0"0,0-7-136 0 0,5 8 0 0 0,1-3 0 0 0,4 6-104 0 0,1-5-56 0 0,4 5 0 0 0,6-6-8 0 0,0 6-1144 0 0,8-9-232 0 0,8 4-48 0 0,-1-4-7375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5.521"/>
    </inkml:context>
    <inkml:brush xml:id="br0">
      <inkml:brushProperty name="width" value="0.05" units="cm"/>
      <inkml:brushProperty name="height" value="0.05" units="cm"/>
    </inkml:brush>
  </inkml:definitions>
  <inkml:trace contextRef="#ctx0" brushRef="#br0">1 0 27199 0 0,'0'0'1904'0'0,"10"9"-1904"0"0,0 5 0 0 0,6-6-64 0 0,-2 6 0 0 0,-4 0 0 0 0,6 0-872 0 0,4 4-176 0 0,-4-4-32 0 0,-6 0-9255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5.871"/>
    </inkml:context>
    <inkml:brush xml:id="br0">
      <inkml:brushProperty name="width" value="0.05" units="cm"/>
      <inkml:brushProperty name="height" value="0.05" units="cm"/>
    </inkml:brush>
  </inkml:definitions>
  <inkml:trace contextRef="#ctx0" brushRef="#br0">0 42 17135 0 0,'0'0'388'0'0,"6"4"522"0"0,-3-3-852 0 0,0 0 1 0 0,0 0-1 0 0,0 0 1 0 0,-1 0-1 0 0,1 0 1 0 0,0-1-1 0 0,0 0 0 0 0,0 1 1 0 0,5-1-1 0 0,31-4 69 0 0,-4 0 1019 0 0,-22 3-751 0 0,-1 0 0 0 0,1-1 0 0 0,-1-1 0 0 0,0 0 0 0 0,15-6 0 0 0,28-7-240 0 0,-29 12-129 0 0,1 1-1 0 0,41 1 0 0 0,-63 2-22 0 0,-1 1 0 0 0,0 0-1 0 0,0 0 1 0 0,1 0-1 0 0,-1 1 1 0 0,0-1 0 0 0,0 1-1 0 0,0 0 1 0 0,-1 0-1 0 0,1 0 1 0 0,0 1 0 0 0,-1 0-1 0 0,1-1 1 0 0,-1 1-1 0 0,0 0 1 0 0,0 0 0 0 0,0 1-1 0 0,-1-1 1 0 0,1 1-1 0 0,-1-1 1 0 0,0 1 0 0 0,3 6-1 0 0,5 16-66 0 0,-1 1 0 0 0,-1 0 0 0 0,-2 1 0 0 0,-1 0 0 0 0,-1 0-1 0 0,1 49 1 0 0,-6-17-78 0 0,-2 0 1 0 0,-13 67-1 0 0,14-118 138 0 0,0 1 0 0 0,0-1 1 0 0,-1 1-1 0 0,0-1 0 0 0,-8 17 0 0 0,9-23-15 0 0,-1 1 0 0 0,1 0 1 0 0,0-1-1 0 0,-1 0 0 0 0,0 1 0 0 0,0-1 0 0 0,0 0 0 0 0,0-1 0 0 0,0 1 0 0 0,-1 0 0 0 0,1-1 0 0 0,-1 0 0 0 0,0 0 0 0 0,0 0 0 0 0,-5 2 0 0 0,0-1 307 0 0,0-1 0 0 0,0 0-1 0 0,0 0 1 0 0,-1 0 0 0 0,-18-1-1 0 0,26 0-223 0 0,-1-2-1 0 0,0 1 1 0 0,0 0-1 0 0,1 0 1 0 0,-1-1-1 0 0,1 1 0 0 0,-1-1 1 0 0,0 0-1 0 0,1 0 1 0 0,-1 0-1 0 0,1 0 1 0 0,0-1-1 0 0,-1 1 1 0 0,1 0-1 0 0,0-1 1 0 0,0 0-1 0 0,0 1 1 0 0,0-1-1 0 0,0 0 0 0 0,0 0 1 0 0,0 0-1 0 0,1-1 1 0 0,-1 1-1 0 0,1 0 1 0 0,-2-4-1 0 0,0 0 13 0 0,0-1 0 0 0,0 1 0 0 0,1-1 0 0 0,0 0 0 0 0,0 0 0 0 0,0 0 0 0 0,1 0 0 0 0,1-1 0 0 0,-1-11 0 0 0,2 12-26 0 0,-1-2 19 0 0,2 0-1 0 0,-1 0 1 0 0,1 0 0 0 0,0 1 0 0 0,1-1-1 0 0,6-13 1 0 0,0 2 24 0 0,-7 14-70 0 0,0 1 0 0 0,1 0 0 0 0,-1 0 0 0 0,1 0 0 0 0,0 0 0 0 0,0 1 0 0 0,1-1 0 0 0,-1 1 0 0 0,1 0 0 0 0,0 0 0 0 0,6-5 0 0 0,122-69 205 0 0,-131 77-247 0 0,54-35-395 0 0,-48 30-772 0 0,-1 0-1 0 0,12-13 0 0 0,-7 8-175 0 0,8-14-988 0 0,-8 7 1047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6.213"/>
    </inkml:context>
    <inkml:brush xml:id="br0">
      <inkml:brushProperty name="width" value="0.05" units="cm"/>
      <inkml:brushProperty name="height" value="0.05" units="cm"/>
    </inkml:brush>
  </inkml:definitions>
  <inkml:trace contextRef="#ctx0" brushRef="#br0">533 1 25295 0 0,'0'0'1584'0'0,"0"10"-1408"0"0,5 4-176 0 0,0 3 0 0 0,0 2 0 0 0,0-2 0 0 0,1 2 0 0 0,4-5 0 0 0,-5 3-64 0 0,0-3-64 0 0,0 0 0 0 0,1 0-8 0 0,-6-1 0 0 0,5-4-1592 0 0,-10 5-312 0 0,-1 0-64 0 0</inkml:trace>
  <inkml:trace contextRef="#ctx0" brushRef="#br0" timeOffset="1">0 452 18223 0 0,'0'0'1828'0'0,"1"2"-1692"0"0,1 0-195 0 0,0 0 1 0 0,0 0-1 0 0,1 0 0 0 0,-1 0 0 0 0,0 0 0 0 0,1 0 0 0 0,-1-1 0 0 0,1 1 0 0 0,0-1 0 0 0,-1 0 0 0 0,1 1 0 0 0,0-1 0 0 0,0-1 1 0 0,0 1-1 0 0,0 0 0 0 0,4 0 0 0 0,8 1-492 0 0,0-1 1 0 0,15 0-1 0 0,255-9 1491 0 0,-114 0 2129 0 0,-35 6-796 0 0,-73 3-9513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6.653"/>
    </inkml:context>
    <inkml:brush xml:id="br0">
      <inkml:brushProperty name="width" value="0.05" units="cm"/>
      <inkml:brushProperty name="height" value="0.05" units="cm"/>
    </inkml:brush>
  </inkml:definitions>
  <inkml:trace contextRef="#ctx0" brushRef="#br0">1 1 21559 0 0,'0'0'1254'0'0,"1"1"-1029"0"0,0 2-207 0 0,0 0 0 0 0,1-1 0 0 0,-1 1 0 0 0,1-1 0 0 0,0 1 0 0 0,0-1-1 0 0,0 0 1 0 0,4 4 0 0 0,11 9 231 0 0,-15-12-212 0 0,0-1 0 0 0,0 0 0 0 0,1 0 0 0 0,-1 0 0 0 0,0 0 0 0 0,1 0 0 0 0,-1-1 0 0 0,1 1 0 0 0,3 1 0 0 0,8 2 148 0 0,1 0 0 0 0,22 4 0 0 0,-22-5-156 0 0,0-1-1 0 0,0 2 1 0 0,14 6-1 0 0,-22-8-28 0 0,0 1 0 0 0,0-1 0 0 0,-1 2 0 0 0,0-1 0 0 0,11 10 0 0 0,-14-11 0 0 0,1 1 0 0 0,-2-1 0 0 0,1 1 0 0 0,0 0 0 0 0,-1 0 0 0 0,1 1 0 0 0,-1-1 0 0 0,0 0 0 0 0,-1 1 0 0 0,2 4 0 0 0,3 18 78 0 0,-2-1 0 0 0,0 1 0 0 0,-2 0 0 0 0,-2 41 1 0 0,0-43-62 0 0,-5 48 119 0 0,4-49-81 0 0,-5 27 0 0 0,3-31-121 0 0,2-16 42 0 0,0 1-1 0 0,0-1 1 0 0,0 0-1 0 0,-1 0 1 0 0,0 0-1 0 0,0 0 1 0 0,0 0-1 0 0,0 0 1 0 0,-1 0-1 0 0,-5 6 1 0 0,3-3-31 0 0,4-7 47 0 0,1 1-1 0 0,-1 0 0 0 0,0 0 0 0 0,0-1 1 0 0,0 1-1 0 0,1 0 0 0 0,-1-1 1 0 0,0 1-1 0 0,0-1 0 0 0,0 1 0 0 0,0-1 1 0 0,0 0-1 0 0,0 1 0 0 0,0-1 0 0 0,0 0 1 0 0,0 0-1 0 0,-1 0 0 0 0,-1 1 1 0 0,0-1-19 0 0,-11 3-42 0 0,0-1-1 0 0,1-1 1 0 0,-17 0-1 0 0,26-1 79 0 0,-1 0-1 0 0,1-1 1 0 0,-1 0-1 0 0,1 1 1 0 0,0-1-1 0 0,0-1 1 0 0,-1 1-1 0 0,1-1 1 0 0,0 1-1 0 0,0-1 1 0 0,0 0-1 0 0,1-1 1 0 0,-1 1-1 0 0,-3-4 1 0 0,0 1 144 0 0,0-1 0 0 0,1-1 1 0 0,0 1-1 0 0,1-1 0 0 0,-1 0 1 0 0,1-1-1 0 0,1 1 0 0 0,-1-1 1 0 0,1 0-1 0 0,-3-9 0 0 0,6 15-118 0 0,1 1-1 0 0,0-1 1 0 0,0 0 0 0 0,0 1-1 0 0,0-1 1 0 0,0 1 0 0 0,0-1-1 0 0,0 1 1 0 0,0-1 0 0 0,1 0-1 0 0,-1 1 1 0 0,1-1 0 0 0,-1 1-1 0 0,1 0 1 0 0,0-1-1 0 0,-1 1 1 0 0,1-1 0 0 0,0 1-1 0 0,0 0 1 0 0,0 0 0 0 0,0-1-1 0 0,0 1 1 0 0,0 0 0 0 0,0 0-1 0 0,0 0 1 0 0,3-1 0 0 0,1-2-21 0 0,1 1 1 0 0,0-1-1 0 0,-1 2 1 0 0,1-1-1 0 0,8-2 1 0 0,111-30-174 0 0,-82 26 159 0 0,82-7 0 0 0,-52 8-10 0 0,-36 4-17 0 0,39-1 0 0 0,-44 8-3415 0 0,3-1-3690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7.040"/>
    </inkml:context>
    <inkml:brush xml:id="br0">
      <inkml:brushProperty name="width" value="0.05" units="cm"/>
      <inkml:brushProperty name="height" value="0.05" units="cm"/>
    </inkml:brush>
  </inkml:definitions>
  <inkml:trace contextRef="#ctx0" brushRef="#br0">0 0 24103 0 0,'0'0'528'0'0,"0"9"112"0"0,0 8 16 0 0,5-3 24 0 0,0 0-544 0 0,6 0-136 0 0,-6-1 0 0 0,5-4 0 0 0,6 5-288 0 0,-6-1-96 0 0,0-7-8 0 0,4 2-9919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9:00:27.394"/>
    </inkml:context>
    <inkml:brush xml:id="br0">
      <inkml:brushProperty name="width" value="0.05" units="cm"/>
      <inkml:brushProperty name="height" value="0.05" units="cm"/>
    </inkml:brush>
  </inkml:definitions>
  <inkml:trace contextRef="#ctx0" brushRef="#br0">1 1 21887 0 0,'0'0'1276'0'0,"2"4"-1024"0"0,2-1-251 0 0,1 1 1 0 0,0-1-1 0 0,0 0 0 0 0,0 0 0 0 0,0-1 0 0 0,1 1 0 0 0,8 1 1 0 0,1 0 23 0 0,23 3 1 0 0,-9-3 4 0 0,2 2 63 0 0,42 7 63 0 0,82 4 0 0 0,200-11 803 0 0,-349-5-978 0 0,-4-1-33 0 0,-1 1 0 0 0,1-1 0 0 0,-1 0-1 0 0,1 0 1 0 0,-1 0 0 0 0,1 0 0 0 0,-1 0-1 0 0,1-1 1 0 0,-1 1 0 0 0,0 0 0 0 0,1-1 0 0 0,-1 1-1 0 0,1-1 1 0 0,-1 1 0 0 0,0-1 0 0 0,0 1-1 0 0,2-2 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6.733"/>
    </inkml:context>
    <inkml:brush xml:id="br0">
      <inkml:brushProperty name="width" value="0.05" units="cm"/>
      <inkml:brushProperty name="height" value="0.05" units="cm"/>
    </inkml:brush>
  </inkml:definitions>
  <inkml:trace contextRef="#ctx0" brushRef="#br0">1 0 12152 0 0,'0'0'705'0'0,"1"2"-577"0"0,5 11-245 0 0,0 1 1 0 0,-1 0 0 0 0,5 24-1 0 0,-8-32 86 0 0,29 136-370 0 0,-21-92 322 0 0,17 75-13 0 0,34 186 160 0 0,-24-99-22 0 0,28 171-35 0 0,-45-248-148 0 0,33 197 239 0 0,16-3 740 0 0,-17-147-138 0 0,-40-145-510 0 0,-3-10-287 0 0,5 28 0 0 0,-12-28-35 0 0,-2-26 125 0 0,0 1 0 0 0,0 0 0 0 0,0-1 0 0 0,0 1 0 0 0,-1 0 0 0 0,1-1 1 0 0,0 1-1 0 0,-1-1 0 0 0,1 1 0 0 0,-1 0 0 0 0,0-1 0 0 0,0 2 0 0 0,0-2 113 0 0,-1-10 258 0 0,-26-39-553 0 0,5 10-232 0 0,-3-16-1334 0 0,2 0-1 0 0,-21-67 0 0 0,14 18 2243 0 0,12 18 157 0 0,-10-88 0 0 0,15 79-392 0 0,-51-341 590 0 0,16 44 157 0 0,25 184-893 0 0,15 133 123 0 0,3-131-1 0 0,8 178 180 0 0,8-47-1 0 0,-6 61-159 0 0,-1-1 0 0 0,1 1-1 0 0,1 0 1 0 0,13-25 0 0 0,-16 34-201 0 0,1 0 1 0 0,0 0 0 0 0,1 0 0 0 0,-1 1 0 0 0,1-1 0 0 0,-1 1 0 0 0,1 0-1 0 0,0 0 1 0 0,0 0 0 0 0,1 0 0 0 0,-1 1 0 0 0,0 0 0 0 0,7-3 0 0 0,2 1 98 0 0,-1 0 1 0 0,1 1-1 0 0,23-3 1 0 0,-28 5-148 0 0,-1 1 1 0 0,0 0 0 0 0,0 1 0 0 0,0-1 0 0 0,0 2-1 0 0,1-1 1 0 0,9 4 0 0 0,-5-1-5 0 0,1 1 0 0 0,22 12 1 0 0,-4 6 517 0 0,-31-4 309 0 0,0-16-719 0 0,-1 0 0 0 0,1 0 0 0 0,-1-1 0 0 0,1 1-1 0 0,-1 0 1 0 0,0-1 0 0 0,0 1 0 0 0,0-1 0 0 0,-1 1-1 0 0,1-1 1 0 0,-1 1 0 0 0,1-1 0 0 0,-1 0-1 0 0,0 0 1 0 0,0 0 0 0 0,0 0 0 0 0,0 0 0 0 0,0 0-1 0 0,0 0 1 0 0,0-1 0 0 0,-1 1 0 0 0,1-1 0 0 0,0 0-1 0 0,-5 2 1 0 0,-1 0 30 0 0,1 0 0 0 0,-1 0-1 0 0,0-1 1 0 0,1 0 0 0 0,-1-1 0 0 0,0 0 0 0 0,-13 1-1 0 0,6-2-201 0 0,-1 0-505 0 0,-31-3-1 0 0,37 2 109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7.071"/>
    </inkml:context>
    <inkml:brush xml:id="br0">
      <inkml:brushProperty name="width" value="0.05" units="cm"/>
      <inkml:brushProperty name="height" value="0.05" units="cm"/>
    </inkml:brush>
  </inkml:definitions>
  <inkml:trace contextRef="#ctx0" brushRef="#br0">0 1 17903 0 0,'15'27'199'0'0,"-1"1"0"0"0,-1 1 0 0 0,12 42-1 0 0,-4-11-295 0 0,16 68 7 0 0,-19-61 90 0 0,28 122 0 0 0,-5-15 0 0 0,10 0 60 0 0,-41-142-49 0 0,20 63-94 0 0,-22-75-67 0 0,-6-11-50 0 0,1-1 1 0 0,0 0 0 0 0,1 0-1 0 0,0 0 1 0 0,0-1 0 0 0,0 1-1 0 0,11 12 1 0 0,-4-6-1243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7.459"/>
    </inkml:context>
    <inkml:brush xml:id="br0">
      <inkml:brushProperty name="width" value="0.05" units="cm"/>
      <inkml:brushProperty name="height" value="0.05" units="cm"/>
    </inkml:brush>
  </inkml:definitions>
  <inkml:trace contextRef="#ctx0" brushRef="#br0">0 497 15808 0 0,'5'4'31'0'0,"-1"0"1"0"0,1-1 0 0 0,0 0 0 0 0,-1 1 0 0 0,1-2 0 0 0,1 1 0 0 0,-1-1 0 0 0,0 1-1 0 0,1-1 1 0 0,-1-1 0 0 0,1 1 0 0 0,-1-1 0 0 0,7 1 0 0 0,6-1 101 0 0,0 0 0 0 0,31-3 0 0 0,-39 1-40 0 0,0 0 1 0 0,0-1-1 0 0,-1 0 1 0 0,1-1 0 0 0,-1 0-1 0 0,1 0 1 0 0,-1-1-1 0 0,0 0 1 0 0,15-10-1 0 0,-17 10-9 0 0,-1-1 0 0 0,-1 1-1 0 0,1-2 1 0 0,-1 1-1 0 0,1-1 1 0 0,-1 1 0 0 0,-1-1-1 0 0,1 0 1 0 0,-1-1 0 0 0,-1 1-1 0 0,1-1 1 0 0,-1 0 0 0 0,3-9-1 0 0,-4 12-39 0 0,-1-1 0 0 0,0 0-1 0 0,-1 1 1 0 0,1-1-1 0 0,-1 0 1 0 0,0 1-1 0 0,0-1 1 0 0,-2-8-1 0 0,-10-37 153 0 0,7 32-152 0 0,4 14-22 0 0,-10-35 37 0 0,-22-57 0 0 0,29 85-30 0 0,-2 0 0 0 0,1 1 0 0 0,-1-1-1 0 0,-1 1 1 0 0,0 1 0 0 0,0-1 0 0 0,-1 1 0 0 0,0 0 0 0 0,-17-13-1 0 0,-24-12 608 0 0,47 32-252 0 0,-7 15-179 0 0,7-11-210 0 0,1 0-1 0 0,0 0 1 0 0,-1 0-1 0 0,1 0 1 0 0,0 1-1 0 0,0-1 0 0 0,0 0 1 0 0,0 1-1 0 0,0 2 1 0 0,-1 4-88 0 0,1-1 0 0 0,0 1-1 0 0,1 0 1 0 0,0 0 0 0 0,0 0 0 0 0,3 16 0 0 0,16 55-330 0 0,-16-70 399 0 0,9 25-100 0 0,18 40 0 0 0,-10-31 44 0 0,2 7 19 0 0,3-1 0 0 0,34 54 0 0 0,-50-91-13 0 0,0-1-1 0 0,1 0 0 0 0,0 0 0 0 0,1-1 0 0 0,0 0 1 0 0,0 0-1 0 0,1-2 0 0 0,1 1 0 0 0,20 11 0 0 0,-29-20-61 0 0,0 1 0 0 0,0-1 0 0 0,0 1 0 0 0,0-1 0 0 0,0-1 0 0 0,1 1 0 0 0,-1 0 0 0 0,0-1 0 0 0,5 0 0 0 0,16 0-1159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7.804"/>
    </inkml:context>
    <inkml:brush xml:id="br0">
      <inkml:brushProperty name="width" value="0.05" units="cm"/>
      <inkml:brushProperty name="height" value="0.05" units="cm"/>
    </inkml:brush>
  </inkml:definitions>
  <inkml:trace contextRef="#ctx0" brushRef="#br0">0 17 14672 0 0,'0'0'636'0'0,"7"7"-512"0"0,-3-5-125 0 0,0 0 0 0 0,1-1 0 0 0,-1 0 1 0 0,1 0-1 0 0,-1 0 0 0 0,1 0 1 0 0,-1-1-1 0 0,7 0 0 0 0,38-3-226 0 0,-37 2 97 0 0,160-14 1741 0 0,-161 14-1392 0 0,0 0 0 0 0,12-2 0 0 0,-12 1-19 0 0,-1 0 1 0 0,12 0-1 0 0,-2 0-170 0 0,-10 1-30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8.165"/>
    </inkml:context>
    <inkml:brush xml:id="br0">
      <inkml:brushProperty name="width" value="0.05" units="cm"/>
      <inkml:brushProperty name="height" value="0.05" units="cm"/>
    </inkml:brush>
  </inkml:definitions>
  <inkml:trace contextRef="#ctx0" brushRef="#br0">0 115 17527 0 0,'0'0'515'0'0,"6"0"174"0"0,16-7-791 0 0,0 2-1 0 0,41-4 0 0 0,-11 1-322 0 0,-22 3 89 0 0,63-11-513 0 0,24-6 234 0 0,-55 8 93 0 0,-44 9 650 0 0,1 0 1 0 0,0 2-1 0 0,32-3 0 0 0,4 1 233 0 0,-43 3-327 0 0,0 1 1 0 0,0 0-1 0 0,0 1 1 0 0,23 1-1 0 0,-25 2-110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8.542"/>
    </inkml:context>
    <inkml:brush xml:id="br0">
      <inkml:brushProperty name="width" value="0.05" units="cm"/>
      <inkml:brushProperty name="height" value="0.05" units="cm"/>
    </inkml:brush>
  </inkml:definitions>
  <inkml:trace contextRef="#ctx0" brushRef="#br0">0 1 15680 0 0,'0'1'462'0'0,"1"4"-331"0"0,-1 1-1 0 0,1-1 1 0 0,1 1 0 0 0,1 6-1 0 0,5 18-158 0 0,4 46 82 0 0,-9-52-49 0 0,8 26 1 0 0,0 3-7 0 0,29 147-52 0 0,-35-179-389 0 0,-5-19 234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9T06:47:15.087"/>
    </inkml:context>
    <inkml:brush xml:id="br0">
      <inkml:brushProperty name="width" value="0.05" units="cm"/>
      <inkml:brushProperty name="height" value="0.05" units="cm"/>
    </inkml:brush>
  </inkml:definitions>
  <inkml:trace contextRef="#ctx0" brushRef="#br0">185 1853 18343 0 0,'-4'0'414'0'0,"-5"0"-227"0"0,0-1 1 0 0,0 0 0 0 0,0 0-1 0 0,0-1 1 0 0,0 0-1 0 0,1 0 1 0 0,-12-6 0 0 0,14 6-187 0 0,0-1 0 0 0,1 0 0 0 0,0 0-1 0 0,0-1 1 0 0,0 1 0 0 0,0-1 0 0 0,0 0 0 0 0,1-1 0 0 0,0 1 0 0 0,0-1 0 0 0,0 0 0 0 0,-5-9 0 0 0,4 5-27 0 0,1-1-1 0 0,0 0 1 0 0,0-1 0 0 0,1 1-1 0 0,1 0 1 0 0,-3-19-1 0 0,1-66-245 0 0,10-114-302 0 0,-3 180 717 0 0,2 0 0 0 0,1 0-1 0 0,1 0 1 0 0,19-48 0 0 0,-5 23 142 0 0,2 2 0 0 0,31-51 0 0 0,-33 69-85 0 0,2 0 0 0 0,1 1 1 0 0,51-51-1 0 0,77-49 401 0 0,12 10-555 0 0,-120 91-107 0 0,42-29-161 0 0,151-80 0 0 0,-148 95 116 0 0,155-72 84 0 0,-197 101-30 0 0,1 2-1 0 0,73-12 0 0 0,-110 25 45 0 0,574-70-142 0 0,-437 63 55 0 0,151 10 0 0 0,-254 2 178 0 0,-1 3 1 0 0,0 1 0 0 0,44 13-1 0 0,-64-12 11 0 0,1 1 0 0 0,-2 1 0 0 0,37 20 0 0 0,65 48 78 0 0,-125-78-172 0 0,20 14 0 0 0,0 0 0 0 0,-1 1 0 0 0,-1 1 0 0 0,21 21 0 0 0,-24-19 2 0 0,0 0 0 0 0,-1 0 0 0 0,-1 1 0 0 0,-1 1 0 0 0,-1 0 0 0 0,0 1 0 0 0,11 33 0 0 0,-10-9 48 0 0,-1 1 0 0 0,-3 1 0 0 0,-2 0 0 0 0,-1 0 0 0 0,-3 0 0 0 0,-2 0 0 0 0,-9 72 0 0 0,6-95-16 0 0,-2 0 0 0 0,-14 45 0 0 0,-25 43 47 0 0,24-65-48 0 0,-114 254 240 0 0,-30-15 152 0 0,132-238-283 0 0,-3-1 0 0 0,-64 67 0 0 0,16-37 147 0 0,25-25-54 0 0,6-5 52 0 0,-1-2 0 0 0,-102 66 0 0 0,130-96-51 0 0,0-1 0 0 0,-1-2-1 0 0,-1 0 1 0 0,0-2-1 0 0,-1-1 1 0 0,1-1 0 0 0,-1-1-1 0 0,-1-2 1 0 0,-43 4 0 0 0,31-8 308 0 0,0-2 0 0 0,-74-11 1 0 0,87 7-277 0 0,0-2 1 0 0,0 0-1 0 0,1-2 1 0 0,-52-24-1 0 0,65 25-184 0 0,0-1-1 0 0,1 0 0 0 0,-22-18 0 0 0,-30-38 274 0 0,20 19-264 0 0,-28-30-93 0 0,34 34 0 0 0,-68-58 0 0 0,39 49-80 0 0,-53-44-336 0 0,96 73 249 0 0,0-2 0 0 0,-32-40 0 0 0,49 54 50 0 0,-113-157-2545 0 0,86 104 1638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8.871"/>
    </inkml:context>
    <inkml:brush xml:id="br0">
      <inkml:brushProperty name="width" value="0.05" units="cm"/>
      <inkml:brushProperty name="height" value="0.05" units="cm"/>
    </inkml:brush>
  </inkml:definitions>
  <inkml:trace contextRef="#ctx0" brushRef="#br0">0 0 18327 0 0,'0'3'667'0'0,"5"255"-262"0"0,0-117-405 0 0,12 90-93 0 0,-2-148-2420 0 0,-10-70 1328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09.201"/>
    </inkml:context>
    <inkml:brush xml:id="br0">
      <inkml:brushProperty name="width" value="0.05" units="cm"/>
      <inkml:brushProperty name="height" value="0.05" units="cm"/>
    </inkml:brush>
  </inkml:definitions>
  <inkml:trace contextRef="#ctx0" brushRef="#br0">1 0 20511 0 0,'0'0'952'0'0,"15"0"-848"0"0,1 0-104 0 0,-6 0 0 0 0,11 0 0 0 0,-2 5 128 0 0,7-5 0 0 0,5 5 0 0 0,-6-1 0 0 0,6 1-128 0 0,6 0 0 0 0,-3-1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10.800"/>
    </inkml:context>
    <inkml:brush xml:id="br0">
      <inkml:brushProperty name="width" value="0.05" units="cm"/>
      <inkml:brushProperty name="height" value="0.05" units="cm"/>
    </inkml:brush>
  </inkml:definitions>
  <inkml:trace contextRef="#ctx0" brushRef="#br0">0 104 17887 0 0,'0'0'1040'0'0,"1"-2"-837"0"0,3-3-239 0 0,-1 0 0 0 0,1 1-1 0 0,0-1 1 0 0,0 1 0 0 0,1 0 0 0 0,-1 0-1 0 0,1 0 1 0 0,0 0 0 0 0,0 1 0 0 0,5-3 0 0 0,10-4-594 0 0,30-10 0 0 0,-35 14 905 0 0,-2 2-193 0 0,0 0 0 0 0,0 1 0 0 0,0 1 0 0 0,1 0 0 0 0,25-1 0 0 0,-27 4-82 0 0,2 2 12 0 0,-3 3 47 0 0,-9-5-57 0 0,0 1-1 0 0,-1-1 1 0 0,1 1 0 0 0,-1 0-1 0 0,0-1 1 0 0,1 1-1 0 0,-1 0 1 0 0,0 0 0 0 0,0 0-1 0 0,0 0 1 0 0,0 0-1 0 0,-1 0 1 0 0,1 1 0 0 0,0-1-1 0 0,-1 0 1 0 0,0 0-1 0 0,1 0 1 0 0,-1 1 0 0 0,0-1-1 0 0,0 0 1 0 0,0 0 0 0 0,-1 1-1 0 0,1-1 1 0 0,-1 4-1 0 0,-1 2-62 0 0,0 0 0 0 0,-1 0 0 0 0,1 0 0 0 0,-1-1 0 0 0,-7 12-1 0 0,4-9 35 0 0,-1 0-1 0 0,0-1 0 0 0,-12 11 0 0 0,12-12 101 0 0,-1 0 1 0 0,1 1 0 0 0,-7 12-1 0 0,10-16-25 0 0,1 0 1 0 0,-1 0-1 0 0,-1-1 0 0 0,1 1 0 0 0,-1-1 0 0 0,1 0 1 0 0,-12 7-1 0 0,9-6-22 0 0,-1 0 1 0 0,-10 12-1 0 0,5-1-491 0 0,1 1 0 0 0,0 0-1 0 0,-14 30 1 0 0,12-22-265 0 0,4 0-40 0 0,9-23 1341 0 0,1-1-477 0 0,0 0-1 0 0,0 0 1 0 0,0 0 0 0 0,0 0-1 0 0,0-1 1 0 0,0 1 0 0 0,1 0 0 0 0,-1 0-1 0 0,0 0 1 0 0,1-1 0 0 0,-1 1 0 0 0,0 0-1 0 0,1 0 1 0 0,-1-1 0 0 0,1 1-1 0 0,0 1 1 0 0,0-1-46 0 0,0 0 1 0 0,0 0-1 0 0,0 0 0 0 0,1 0 1 0 0,-1 0-1 0 0,0 0 0 0 0,1 0 1 0 0,-1-1-1 0 0,0 1 0 0 0,1 0 0 0 0,-1-1 1 0 0,1 1-1 0 0,-1-1 0 0 0,1 0 1 0 0,-1 1-1 0 0,1-1 0 0 0,-1 0 1 0 0,3 0-1 0 0,30-3 416 0 0,-19 1-329 0 0,12-2 166 0 0,14 0 182 0 0,-22 3-408 0 0,-1-1-1 0 0,23-4 0 0 0,-24 2-57 0 0,1 1-1 0 0,22 0 0 0 0,-32 3-13 0 0,0-1 0 0 0,-1-1 0 0 0,1 1-1 0 0,-1-1 1 0 0,13-5 0 0 0,8-1-349 0 0,-19 7-55 0 0,-7 1-29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2:11.671"/>
    </inkml:context>
    <inkml:brush xml:id="br0">
      <inkml:brushProperty name="width" value="0.05" units="cm"/>
      <inkml:brushProperty name="height" value="0.05" units="cm"/>
    </inkml:brush>
  </inkml:definitions>
  <inkml:trace contextRef="#ctx0" brushRef="#br0">1 37 17935 0 0,'0'0'766'0'0,"0"1"-628"0"0,1 11-216 0 0,1-1-1 0 0,1-1 1 0 0,0 1-1 0 0,0 0 1 0 0,1-1-1 0 0,0 1 0 0 0,9 14 1 0 0,1 6-63 0 0,18 47 117 0 0,28 61 25 0 0,-10-43 159 0 0,-45-87-160 0 0,-4-6 0 0 0,0-1 0 0 0,0 1 0 0 0,0-1 0 0 0,1 0 0 0 0,-1 0 0 0 0,1 0 0 0 0,0 0 0 0 0,2 3 0 0 0,-3-4 0 0 0,0-1 0 0 0,0 1 0 0 0,0-1 0 0 0,-1 1 0 0 0,1-1 0 0 0,0 1 0 0 0,0-1 0 0 0,0 0 0 0 0,0 1 0 0 0,0-1 0 0 0,0 0 0 0 0,0 0 0 0 0,0 1 0 0 0,0-1 0 0 0,0 0 0 0 0,0 0 0 0 0,0 0 0 0 0,1 0 0 0 0,-1-1 0 0 0,0 1 0 0 0,0 0 0 0 0,0 0 0 0 0,1-1 0 0 0,-1 1 0 0 0,1-1 4 0 0,0 0-1 0 0,0 0 0 0 0,0 1 0 0 0,0-1 1 0 0,0-1-1 0 0,0 1 0 0 0,0 0 0 0 0,0 0 1 0 0,-1-1-1 0 0,1 1 0 0 0,-1-1 0 0 0,1 1 1 0 0,-1-1-1 0 0,2-1 0 0 0,15-28 29 0 0,-11 19-41 0 0,46-102 33 0 0,-25 50 70 0 0,-16 41 0 0 0,-11 22-84 0 0,0 0 1 0 0,-1 0-1 0 0,1 0 0 0 0,0-1 1 0 0,0 2-1 0 0,0-1 1 0 0,0 0-1 0 0,0 0 1 0 0,1 0-1 0 0,-1 0 1 0 0,0 1-1 0 0,0-1 1 0 0,0 0-1 0 0,3 0 0 0 0,1-1 65 0 0,-4 2-70 0 0,0-1 0 0 0,0 1 0 0 0,0 0 1 0 0,0-1-1 0 0,0 1 0 0 0,0 0 0 0 0,0 0 0 0 0,0 0 0 0 0,0 0 0 0 0,0 0 0 0 0,0 0 1 0 0,0 0-1 0 0,0 1 0 0 0,0-1 0 0 0,0 0 0 0 0,0 1 0 0 0,0-1 0 0 0,0 0 1 0 0,0 1-1 0 0,1 0 0 0 0,24 15-209 0 0,-10-7-52 0 0,44 28-395 0 0,-41-24 819 0 0,0-2 0 0 0,40 19 0 0 0,-48-25-166 0 0,2-1 0 0 0,-1 0-1 0 0,1 0 1 0 0,-1-1-1 0 0,1-1 1 0 0,0 0 0 0 0,0-1-1 0 0,0 0 1 0 0,17-2-1 0 0,-24 0 60 0 0,1-1-1 0 0,-1 0 1 0 0,1 0-1 0 0,-1-1 1 0 0,0 0-1 0 0,7-4 0 0 0,9-4 85 0 0,-20 10-126 0 0,0 0 0 0 0,0 0 0 0 0,0 0-1 0 0,0 0 1 0 0,0 0 0 0 0,-1 0-1 0 0,1 0 1 0 0,0-1 0 0 0,-1 1-1 0 0,3-3 1 0 0,-4 4-7 0 0,1-1-1 0 0,-1 1 0 0 0,0-1 1 0 0,0 1-1 0 0,0-1 1 0 0,1 0-1 0 0,-1 1 1 0 0,0-1-1 0 0,0 1 0 0 0,0-1 1 0 0,0 1-1 0 0,0-1 1 0 0,0 0-1 0 0,0 1 1 0 0,0-1-1 0 0,0 1 0 0 0,-1-2 1 0 0,1 0 15 0 0,-1 1 0 0 0,0-1 0 0 0,0 1 1 0 0,1-1-1 0 0,-1 1 0 0 0,0-1 0 0 0,-1 1 0 0 0,0-2 0 0 0,-11-12 280 0 0,2 0-1 0 0,-15-26 1 0 0,15 23 334 0 0,-26-33 0 0 0,20 31-132 0 0,7 7-268 0 0,-1 1-1 0 0,0 0 0 0 0,-1 1 0 0 0,0 0 0 0 0,-15-10 0 0 0,6 7 258 0 0,13 9-247 0 0,1 0 1 0 0,-1 1 0 0 0,1-1 0 0 0,-1 1-1 0 0,-16-5 1 0 0,15 7-221 0 0,0-1 0 0 0,1-1 0 0 0,-10-4 0 0 0,17 7-283 0 0,0 0 169 0 0,0 1-1 0 0,1-1 0 0 0,-1 1 1 0 0,0-1-1 0 0,0 1 1 0 0,0-1-1 0 0,0 1 0 0 0,0 0 1 0 0,0-1-1 0 0,1 1 1 0 0,-1 0-1 0 0,0 0 0 0 0,0 0 1 0 0,0 0-1 0 0,0 0 1 0 0,0 0-1 0 0,-1 0 0 0 0,-2 0-2035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2:27.187"/>
    </inkml:context>
    <inkml:brush xml:id="br0">
      <inkml:brushProperty name="width" value="0.05" units="cm"/>
      <inkml:brushProperty name="height" value="0.05" units="cm"/>
    </inkml:brush>
  </inkml:definitions>
  <inkml:trace contextRef="#ctx0" brushRef="#br0">32 26 12032 0 0,'0'0'2001'0'0,"1"-6"-1554"0"0,-1 4-426 0 0,1 1 1 0 0,0 0 0 0 0,0-1 0 0 0,1 1 0 0 0,-1 0 0 0 0,0 0 0 0 0,0-1-1 0 0,1 1 1 0 0,-1 0 0 0 0,0 0 0 0 0,1 0 0 0 0,-1 1 0 0 0,1-1-1 0 0,-1 0 1 0 0,1 0 0 0 0,0 1 0 0 0,-1-1 0 0 0,1 1 0 0 0,0 0 0 0 0,-1-1-1 0 0,4 1 1 0 0,0 0-65 0 0,0 0-1 0 0,0 1 1 0 0,0 0-1 0 0,0 0 1 0 0,0 0-1 0 0,7 3 1 0 0,14 3 19 0 0,-1-1 0 0 0,1-1 0 0 0,0-1 0 0 0,1-1 0 0 0,31-1 0 0 0,-44-1 25 0 0,-1 0 1 0 0,0 0-1 0 0,0 2 1 0 0,0 0-1 0 0,0 0 1 0 0,16 7-1 0 0,-28-10 4 0 0,-1 1 0 0 0,1-1-1 0 0,0 1 1 0 0,-1-1 0 0 0,1 1-1 0 0,0-1 1 0 0,-1 1 0 0 0,1-1-1 0 0,-1 1 1 0 0,1-1 0 0 0,-1 1-1 0 0,1 0 1 0 0,-1-1 0 0 0,1 1-1 0 0,-1 0 1 0 0,0 0 0 0 0,1-1-1 0 0,-1 1 1 0 0,0 0 0 0 0,0 0-1 0 0,0-1 1 0 0,1 1 0 0 0,-1 0-1 0 0,0 1 1 0 0,-1 20 84 0 0,-1-18-96 0 0,1-1 1 0 0,-1 1-1 0 0,0 0 1 0 0,0-1-1 0 0,0 1 1 0 0,0-1-1 0 0,-1 0 1 0 0,1 0-1 0 0,-1 0 1 0 0,0 0-1 0 0,0 0 1 0 0,0-1-1 0 0,-5 4 1 0 0,-4 4-39 0 0,-30 29 5 0 0,-75 87 0 0 0,103-108-14 0 0,-5 7 241 0 0,0 0-1 0 0,-2-1 1 0 0,-1-2 0 0 0,-26 23 0 0 0,23-23-181 0 0,21-18-40 0 0,-1 1 0 0 0,0-1 0 0 0,0 0 0 0 0,-11 6 0 0 0,15-9 1062 0 0,2 0-948 0 0,0 1-86 0 0,1 0 1 0 0,0-1 0 0 0,0 1 0 0 0,0-1 0 0 0,0 1-1 0 0,0-1 1 0 0,0 0 0 0 0,0 0 0 0 0,0 0 0 0 0,1 0-1 0 0,-1 0 1 0 0,0-1 0 0 0,1 1 0 0 0,-1-1 0 0 0,4 1-1 0 0,43 2-246 0 0,-27-4 238 0 0,1-2 1 0 0,-1-1-1 0 0,1 0 1 0 0,-1-2 0 0 0,32-12-1 0 0,36-9 15 0 0,-65 20-1 0 0,1 0 0 0 0,-1-2 0 0 0,0 0 0 0 0,-1-2 0 0 0,0-1 0 0 0,32-21 0 0 0,56-40 0 0 0,-110 71 0 0 0,66-36 0 0 0,13-7 533 0 0,-79 44-598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2:28.255"/>
    </inkml:context>
    <inkml:brush xml:id="br0">
      <inkml:brushProperty name="width" value="0.05" units="cm"/>
      <inkml:brushProperty name="height" value="0.05" units="cm"/>
    </inkml:brush>
  </inkml:definitions>
  <inkml:trace contextRef="#ctx0" brushRef="#br0">6 183 15136 0 0,'0'0'3974'0'0,"-1"2"-3565"0"0,0 0-365 0 0,0 0 1 0 0,0 0-1 0 0,1 0 0 0 0,-1 0 0 0 0,1 1 0 0 0,0-1 0 0 0,-1 0 0 0 0,1 0 0 0 0,0 0 0 0 0,0 1 0 0 0,1-1 0 0 0,-1 0 0 0 0,0 0 0 0 0,1 1 0 0 0,0 1 0 0 0,14 40-59 0 0,-8-25-76 0 0,-2-5 27 0 0,8 21-76 0 0,9 16 64 0 0,6 11-43 0 0,-18-45 106 0 0,66 107-115 0 0,-63-103 159 0 0,-9-15-46 0 0,0 0 1 0 0,0-1 0 0 0,0 1 0 0 0,0-1-1 0 0,1 1 1 0 0,0-1 0 0 0,0-1-1 0 0,0 1 1 0 0,1-1 0 0 0,6 5-1 0 0,-10-8-215 0 0,0-1-24 0 0,-1 1 245 0 0,0-1 0 0 0,0 1-1 0 0,0-1 1 0 0,0 0 0 0 0,-1 0-1 0 0,1 1 1 0 0,1-1 0 0 0,-1 0-1 0 0,0 0 1 0 0,0 0 0 0 0,0 0-1 0 0,0 0 1 0 0,0 0 0 0 0,0 0-1 0 0,0-1 1 0 0,0 1 0 0 0,0 0-1 0 0,0-1 1 0 0,-1 1 0 0 0,1 0-1 0 0,0-1 1 0 0,0 1-1 0 0,0-1 1 0 0,1-1 0 0 0,3 0 21 0 0,-2 0 76 0 0,1-1-1 0 0,-1 1 0 0 0,1 0 1 0 0,-1-1-1 0 0,0 0 1 0 0,0 0-1 0 0,0 0 1 0 0,0 0-1 0 0,-1 0 1 0 0,1-1-1 0 0,2-4 1 0 0,-1 2-37 0 0,-1 0 1 0 0,0 0-1 0 0,0 0 1 0 0,-1-1 0 0 0,0 1-1 0 0,2-10 1 0 0,-2 4 27 0 0,0 1 1 0 0,-1-1-1 0 0,-1 1 1 0 0,0-1-1 0 0,0 0 1 0 0,-1 1-1 0 0,-1-1 1 0 0,0 1-1 0 0,0-1 1 0 0,-7-17-1 0 0,6 21-14 0 0,0 1 0 0 0,1-1 0 0 0,0 0 0 0 0,0 1-1 0 0,0-1 1 0 0,1 0 0 0 0,1 0 0 0 0,-1 0 0 0 0,1-10-1 0 0,0 12-117 0 0,0 4 717 0 0,3 3-787 0 0,5 2 45 0 0,0 1 0 0 0,0 0 0 0 0,0 0 0 0 0,13 10 0 0 0,31 29-132 0 0,-19-16 42 0 0,-31-25 158 0 0,16 13-82 0 0,1-1-1 0 0,27 15 0 0 0,-18-13 93 0 0,-12-7 0 0 0,22 10 0 0 0,4 0 0 0 0,-28-12 0 0 0,0-1 0 0 0,28 8 0 0 0,-27-10 0 0 0,-4-1 0 0 0,0-1 0 0 0,22 3 0 0 0,-30-5 0 0 0,1 0 0 0 0,0 0 0 0 0,0-1 0 0 0,0 1 0 0 0,-1-1 0 0 0,1 0 0 0 0,0 0 0 0 0,0 0 0 0 0,-1 0 0 0 0,1-1 0 0 0,-1 1 0 0 0,6-5 0 0 0,-6 4 41 0 0,0-1-1 0 0,0 1 0 0 0,0-1 1 0 0,0 0-1 0 0,-1 0 0 0 0,1 0 1 0 0,-1-1-1 0 0,0 1 0 0 0,0-1 1 0 0,0 1-1 0 0,0-1 0 0 0,-1 1 1 0 0,1-1-1 0 0,-1 0 0 0 0,0 0 1 0 0,0-4-1 0 0,2-9 480 0 0,-1 1 0 0 0,-1-27 0 0 0,-1 40-440 0 0,-7-75-140 0 0,2 33-64 0 0,0 3 337 0 0,-12-43 1 0 0,9 47-23 0 0,-16-47 603 0 0,23 82-693 0 0,0 0 1 0 0,0 0-1 0 0,-1 0 1 0 0,1 0-1 0 0,-4-5 1 0 0,2 4 3 0 0,1-1 0 0 0,0 0 0 0 0,-1 0-1 0 0,1 0 1 0 0,-2-7 0 0 0,0 2-2354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2:34.311"/>
    </inkml:context>
    <inkml:brush xml:id="br0">
      <inkml:brushProperty name="width" value="0.05" units="cm"/>
      <inkml:brushProperty name="height" value="0.05" units="cm"/>
    </inkml:brush>
  </inkml:definitions>
  <inkml:trace contextRef="#ctx0" brushRef="#br0">1056 1 13128 0 0,'0'0'1681'0'0,"-2"1"-1690"0"0,0-1 35 0 0,0 1 0 0 0,0 0 0 0 0,1 0 0 0 0,-1 0 0 0 0,0 0 0 0 0,1 0 0 0 0,-1 1 0 0 0,1-1 0 0 0,-1 0 0 0 0,1 1 0 0 0,-1-1 0 0 0,1 1 0 0 0,0-1 0 0 0,-1 3 0 0 0,-13 29-74 0 0,3-6-36 0 0,3-8 82 0 0,0 0 0 0 0,2 1 0 0 0,0 0-1 0 0,-6 34 1 0 0,-13 39 3 0 0,-76 242-159 0 0,-72 467 304 0 0,163-744-69 0 0,-14 59 63 0 0,-20 106-9 0 0,-5 25-131 0 0,13-64 0 0 0,2-10 3 0 0,-18 101-313 0 0,-13 134-61 0 0,45-247 426 0 0,5-40-56 0 0,6-48 14 0 0,-14 76 181 0 0,18-123-174 0 0,-1-2 0 0 0,-1 1 0 0 0,-18 39 1 0 0,13-39-32 0 0,-86 185 246 0 0,68-131-97 0 0,11-20 1034 0 0,14-42-703 0 0,-7 8-84 0 0,0 3-63 0 0,4-14-243 0 0,8-14-60 0 0,0 1 0 0 0,0-1-1 0 0,0 1 1 0 0,0 0 0 0 0,0-1 0 0 0,0 1-1 0 0,0 0 1 0 0,0 0 0 0 0,1 0-1 0 0,-1 0 1 0 0,1 0 0 0 0,-1 0 0 0 0,1 0-1 0 0,0-1 1 0 0,0 1 0 0 0,0 4-1 0 0,0-5 14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2:35.356"/>
    </inkml:context>
    <inkml:brush xml:id="br0">
      <inkml:brushProperty name="width" value="0.05" units="cm"/>
      <inkml:brushProperty name="height" value="0.05" units="cm"/>
    </inkml:brush>
  </inkml:definitions>
  <inkml:trace contextRef="#ctx0" brushRef="#br0">0 0 16008 0 0,'0'0'689'0'0,"0"3"-561"0"0,3 42-377 0 0,-1-20 32 0 0,-1-8 80 0 0,1 0-1 0 0,4 18 0 0 0,2 14-52 0 0,11 146 362 0 0,-19-174-172 0 0,0-16 0 0 0,0 1 0 0 0,0-1 0 0 0,0 0 0 0 0,1 0 0 0 0,0 0 0 0 0,2 8 0 0 0,-3-11 7 0 0,2 6 96 0 0,0-8-108 0 0,0 0 0 0 0,0 0 0 0 0,0 0-1 0 0,0-1 1 0 0,0 1 0 0 0,0 0 0 0 0,-1-1 0 0 0,1 1-1 0 0,0-1 1 0 0,0 1 0 0 0,0-1 0 0 0,2-2 0 0 0,1 1 2 0 0,43-16 3 0 0,-36 17 0 0 0,23-2 0 0 0,-23 2 0 0 0,-1 0 0 0 0,21 2 0 0 0,-22 0-52 0 0,0 1 1 0 0,0 0 0 0 0,0 1 0 0 0,0 0 0 0 0,-1 0-1 0 0,1 1 1 0 0,-1 0 0 0 0,0 1 0 0 0,13 8 0 0 0,7 7 275 0 0,49 43 0 0 0,-69-54-224 0 0,2-1 0 0 0,12 7 0 0 0,-12-8 0 0 0,22 17 0 0 0,-19-11-46 0 0,23 14 2426 0 0,-41-21-1877 0 0,-3 0 361 0 0,6-4-776 0 0,-1 0 1 0 0,1 0-1 0 0,-1 0 1 0 0,0 0-1 0 0,0-1 1 0 0,0 1-1 0 0,0-1 1 0 0,0 1-1 0 0,0-1 1 0 0,0 1 0 0 0,0-1-1 0 0,0 0 1 0 0,-1 0-1 0 0,-3 1 1 0 0,-1 0-63 0 0,1-1 0 0 0,0 0 0 0 0,-1 0 0 0 0,-11 0 0 0 0,-13-1 58 0 0,1 0-24 0 0,25 1-60 0 0,0-1 0 0 0,-15-2 0 0 0,5-2 0 0 0,13 4-5 0 0,0-1-1 0 0,0 1 1 0 0,0-1-1 0 0,0 1 0 0 0,0 0 1 0 0,0-1-1 0 0,0 1 1 0 0,0 0-1 0 0,0 0 1 0 0,0 1-1 0 0,-3-1 0 0 0,0 1-32 0 0,-85-4-762 0 0,87 3 617 0 0,3-1-255 0 0,-1 1 400 0 0,1-1 1 0 0,-1 1-1 0 0,1 0 1 0 0,0-1 0 0 0,-1 1-1 0 0,1 0 1 0 0,-1-1-1 0 0,1 1 1 0 0,-1 0 0 0 0,1 0-1 0 0,-1 0 1 0 0,0 0-1 0 0,1-1 1 0 0,-1 1 0 0 0,1 0-1 0 0,-1 0 1 0 0,1 0-1 0 0,-1 0 1 0 0,0 0 0 0 0,-9 0-418 0 0,7 0 104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2:35.823"/>
    </inkml:context>
    <inkml:brush xml:id="br0">
      <inkml:brushProperty name="width" value="0.05" units="cm"/>
      <inkml:brushProperty name="height" value="0.05" units="cm"/>
    </inkml:brush>
  </inkml:definitions>
  <inkml:trace contextRef="#ctx0" brushRef="#br0">1 87 15504 0 0,'0'0'941'0'0,"1"0"-885"0"0,42-3 392 0 0,-1-1 1 0 0,0-2 0 0 0,61-18-1 0 0,-27 2 80 0 0,-37 11-467 0 0,-27 7-40 0 0,0 0-1 0 0,1 1 0 0 0,-1 1 0 0 0,1 0 1 0 0,0 1-1 0 0,21 0 0 0 0,-33 1 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2:36.487"/>
    </inkml:context>
    <inkml:brush xml:id="br0">
      <inkml:brushProperty name="width" value="0.05" units="cm"/>
      <inkml:brushProperty name="height" value="0.05" units="cm"/>
    </inkml:brush>
  </inkml:definitions>
  <inkml:trace contextRef="#ctx0" brushRef="#br0">345 1 9624 0 0,'-7'0'112'0'0,"1"0"0"0"0,0 1 0 0 0,-11 2 0 0 0,15-2-113 0 0,1-1 1 0 0,0 0-1 0 0,0 1 1 0 0,0-1 0 0 0,-1 0-1 0 0,1 1 1 0 0,0-1-1 0 0,0 0 1 0 0,-1 0 0 0 0,1 0-1 0 0,0 0 1 0 0,-1 0-1 0 0,1 0 1 0 0,-2-1 0 0 0,-2 0 54 0 0,-17 1 589 0 0,0 1 0 0 0,-33 6 0 0 0,38-6-55 0 0,14-1-334 0 0,0 0-1 0 0,1 0 1 0 0,-1 0-1 0 0,0 0 1 0 0,0 1-1 0 0,1-1 0 0 0,-6 3 1 0 0,6-2-131 0 0,-1-1 1 0 0,1 1-1 0 0,0 0 1 0 0,0-1-1 0 0,-1 1 0 0 0,1-1 1 0 0,0 0-1 0 0,-5 0 1 0 0,4 1 37 0 0,1 0 0 0 0,-1 0 0 0 0,1 1 0 0 0,-1-1 0 0 0,1 1 0 0 0,-4 2 0 0 0,4-3 30 0 0,2-1-159 0 0,-3-1-16 0 0,-2 8 263 0 0,3-4-300 0 0,1-1 0 0 0,0 1 0 0 0,0-1 1 0 0,0 1-1 0 0,0 0 0 0 0,0-1 0 0 0,0 1 0 0 0,1 0 0 0 0,-1 0 1 0 0,1 0-1 0 0,0 0 0 0 0,0 0 0 0 0,0-1 0 0 0,0 1 0 0 0,1 0 1 0 0,-1 0-1 0 0,1 0 0 0 0,-1 0 0 0 0,1-1 0 0 0,0 1 0 0 0,0 0 1 0 0,1-1-1 0 0,-1 1 0 0 0,0-1 0 0 0,1 1 0 0 0,-1-1 0 0 0,1 1 1 0 0,3 2-1 0 0,7 8-71 0 0,1-1 1 0 0,0 0-1 0 0,1-1 0 0 0,29 18 1 0 0,-26-18-37 0 0,-3-2 101 0 0,0-1-1 0 0,1-1 0 0 0,-1 0 0 0 0,1 0 0 0 0,1-2 0 0 0,-1 0 0 0 0,1-1 0 0 0,0 0 0 0 0,0-1 0 0 0,0-1 0 0 0,0-1 0 0 0,1 0 0 0 0,-1-1 0 0 0,0-1 0 0 0,25-3 0 0 0,-37 3 63 0 0,8-1 57 0 0,0 0-1 0 0,0-1 1 0 0,16-6 0 0 0,-25 8-22 0 0,-1 0 0 0 0,1 0 0 0 0,0-1 0 0 0,-1 1 0 0 0,1-1 0 0 0,-1 1 0 0 0,0-1 0 0 0,0 0 0 0 0,1 0 0 0 0,-1 0 0 0 0,0 0 0 0 0,-1 0 0 0 0,1-1 0 0 0,0 1 0 0 0,-1-1-1 0 0,1 1 1 0 0,-1-1 0 0 0,0 1 0 0 0,1-1 0 0 0,0-3 0 0 0,-2 3 92 0 0,1 1 0 0 0,-1-1 1 0 0,0 1-1 0 0,1 0 0 0 0,-1-1 0 0 0,0 1 0 0 0,-1-1 0 0 0,1 1 0 0 0,0 0 0 0 0,-1-1 0 0 0,1 1 0 0 0,-1-1 0 0 0,0 1 0 0 0,1 0 0 0 0,-1 0 0 0 0,0-1 0 0 0,-1 1 0 0 0,1 0 0 0 0,-2-3 0 0 0,-1-1 92 0 0,0 0-29 0 0,1 0 0 0 0,-1 1-1 0 0,0 0 1 0 0,-1 0 0 0 0,0 0 0 0 0,1 0-1 0 0,-1 1 1 0 0,-1 0 0 0 0,1 0 0 0 0,-1 0 0 0 0,1 1-1 0 0,-1-1 1 0 0,0 1 0 0 0,0 1 0 0 0,-1-1-1 0 0,-9-2 1 0 0,-6 0 170 0 0,7 0-60 0 0,0 2 1 0 0,-27-3 0 0 0,-202-2-86 0 0,234 8-299 0 0,-1 1 1 0 0,-20 3-1 0 0,14-1-114 0 0,0 0-1 0 0,-35-1 1 0 0,50-2-777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09T06:51:18.509"/>
    </inkml:context>
    <inkml:brush xml:id="br0">
      <inkml:brushProperty name="width" value="0.05" units="cm"/>
      <inkml:brushProperty name="height" value="0.05" units="cm"/>
    </inkml:brush>
  </inkml:definitions>
  <inkml:trace contextRef="#ctx0" brushRef="#br0">513 1398 15408 0 0,'-2'-1'348'0'0,"-3"-1"-113"0"0,0 0 0 0 0,-1 1 0 0 0,0-1 0 0 0,-7 0 0 0 0,-23-7-71 0 0,-137-63 167 0 0,160 67-308 0 0,1-1-1 0 0,0 1 1 0 0,1-2-1 0 0,-1 0 1 0 0,1-1 0 0 0,0 1-1 0 0,1-2 1 0 0,0 0-1 0 0,0 0 1 0 0,1-1-1 0 0,0 0 1 0 0,-14-22-1 0 0,8 5-7 0 0,1-1-1 0 0,-18-56 0 0 0,21 49-127 0 0,-15-58-251 0 0,24 83 351 0 0,-3-14 7 0 0,2 1 1 0 0,-2-35-1 0 0,5 38 120 0 0,0-1-1 0 0,1 0 1 0 0,1 1-1 0 0,1 0 1 0 0,1-1-1 0 0,1 1 1 0 0,12-32-1 0 0,-3 20-22 0 0,1 1-1 0 0,2 1 1 0 0,1 1-1 0 0,1 1 1 0 0,1 0-1 0 0,30-30 1 0 0,-9 18-75 0 0,2 1 1 0 0,2 2-1 0 0,1 3 1 0 0,70-41-1 0 0,-71 51 134 0 0,0 2-1 0 0,86-30 0 0 0,-90 41-186 0 0,1 1 0 0 0,-1 2 0 0 0,48-2 0 0 0,128 3-267 0 0,-153 10 254 0 0,0 3 0 0 0,94 21 0 0 0,-129-20 29 0 0,-1 2 0 0 0,0 0 0 0 0,-1 2 0 0 0,0 1 0 0 0,-1 2 0 0 0,34 22 0 0 0,-46-26 38 0 0,-1 1 1 0 0,0 0-1 0 0,0 1 0 0 0,-1 0 0 0 0,-1 1 1 0 0,0 0-1 0 0,-1 1 0 0 0,0 1 0 0 0,-1-1 1 0 0,8 18-1 0 0,2 12 52 0 0,-1 0-1 0 0,16 64 1 0 0,-25-73-132 0 0,-3 0 1 0 0,0 0-1 0 0,-2 0 1 0 0,-2 43-1 0 0,-3-8 91 0 0,-14 77 0 0 0,6-88 49 0 0,-2 0 1 0 0,-31 90-1 0 0,27-107-35 0 0,-3-1 0 0 0,0-1 0 0 0,-3 0 0 0 0,-29 41 0 0 0,-62 78 286 0 0,64-85 28 0 0,-60 68-1 0 0,87-118-45 0 0,-1-1 0 0 0,0-1 0 0 0,-2 0-1 0 0,0-2 1 0 0,-2-1 0 0 0,-38 22 0 0 0,46-31 165 0 0,1-1-1 0 0,-1-1 1 0 0,-1-1-1 0 0,0 0 0 0 0,-35 7 1 0 0,35-10-217 0 0,0-2 0 0 0,-1-1 0 0 0,1 0 1 0 0,-1-1-1 0 0,1-2 0 0 0,-1 1 0 0 0,1-2 0 0 0,-20-6 0 0 0,26 5-211 0 0,0 0 0 0 0,1-1 0 0 0,-1 0 0 0 0,1-2-1 0 0,1 1 1 0 0,-1-1 0 0 0,1-1 0 0 0,0 0 0 0 0,1 0-1 0 0,0-1 1 0 0,0-1 0 0 0,-16-19 0 0 0,12 9-76 0 0,1-1 1 0 0,0 0-1 0 0,-12-30 1 0 0,-25-73-481 0 0,24 55 169 0 0,2 3-765 0 0,-27-111 1 0 0,32 68-5959 0 0,9 28-648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16.220"/>
    </inkml:context>
    <inkml:brush xml:id="br0">
      <inkml:brushProperty name="width" value="0.05" units="cm"/>
      <inkml:brushProperty name="height" value="0.05" units="cm"/>
    </inkml:brush>
  </inkml:definitions>
  <inkml:trace contextRef="#ctx0" brushRef="#br0">3706 2316 15528 0 0,'-3'0'333'0'0,"-2"1"-239"0"0,-1 0 0 0 0,1 0 0 0 0,0 0 1 0 0,-6 3-1 0 0,-15 3-98 0 0,6-2-63 0 0,15-3 22 0 0,0 0-1 0 0,0-1 0 0 0,0 0 0 0 0,0 0 0 0 0,-6 0 0 0 0,-69-2-236 0 0,5 0 359 0 0,1 2 0 0 0,-83 14 1 0 0,105-7-75 0 0,-237 47 31 0 0,11-5 1106 0 0,105-22-382 0 0,-59 8-394 0 0,-330 10 0 0 0,41-59 331 0 0,444 7-526 0 0,1-3 1 0 0,0-3-1 0 0,0-4 0 0 0,2-3 1 0 0,0-3-1 0 0,-130-58 0 0 0,176 65-178 0 0,1-1-1 0 0,1-1 1 0 0,0-1 0 0 0,1-1-1 0 0,-41-41 1 0 0,26 16-37 0 0,1-1 0 0 0,-37-58 0 0 0,63 83 71 0 0,2-1 1 0 0,0 0-1 0 0,1-1 1 0 0,2 0-1 0 0,0 0 1 0 0,-6-32-1 0 0,10 35 77 0 0,1-1-1 0 0,1-23 0 0 0,0 23-37 0 0,5-77 140 0 0,0 57-162 0 0,1-15 42 0 0,24-107 0 0 0,30-52-168 0 0,-49 188-26 0 0,2 1 0 0 0,22-40 0 0 0,-8 18 240 0 0,-15 29-79 0 0,0 2 1 0 0,1-1-1 0 0,14-16 1 0 0,44-42-37 0 0,-31 33-27 0 0,34-30-442 0 0,128-101 0 0 0,-143 130 59 0 0,111-63-1 0 0,72-17 187 0 0,-127 67 194 0 0,-30 18-23 0 0,1 4 0 0 0,2 3-1 0 0,1 4 1 0 0,167-29-1 0 0,-143 37 41 0 0,142-22-68 0 0,-39 20 26 0 0,367 10 0 0 0,-581 11 40 0 0,254 17-10 0 0,-3 16-44 0 0,-171-18 54 0 0,133 31 0 0 0,-88-11 0 0 0,179 46 0 0 0,562 125 0 0 0,-790-185 2 0 0,201 56-5 0 0,-6 16 20 0 0,-104-20 127 0 0,-138-58-96 0 0,0 2 0 0 0,0 0 0 0 0,34 30 0 0 0,-37-25 45 0 0,-1 1-1 0 0,-1 1 0 0 0,40 51 0 0 0,-54-61-39 0 0,-1 1 0 0 0,-1 0 0 0 0,0 1 0 0 0,0-1-1 0 0,-2 1 1 0 0,0 1 0 0 0,-1-1 0 0 0,0 1 0 0 0,2 26 0 0 0,-4-17 18 0 0,-2-1-1 0 0,-1 1 1 0 0,-2 0 0 0 0,0 0 0 0 0,-1-1-1 0 0,-2 1 1 0 0,-1-1 0 0 0,0 0 0 0 0,-11 24 0 0 0,2-13-27 0 0,-2 0 0 0 0,-1-2 1 0 0,-2 0-1 0 0,-1 0 1 0 0,-30 35-1 0 0,8-15 171 0 0,-3-3-1 0 0,-2-1 1 0 0,-2-3-1 0 0,-2-2 1 0 0,-68 46-1 0 0,-9-11 300 0 0,-217 98 0 0 0,248-137-334 0 0,-2-4 0 0 0,-123 28 0 0 0,-213 20 296 0 0,169-49-963 0 0,130-21 139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0.659"/>
    </inkml:context>
    <inkml:brush xml:id="br0">
      <inkml:brushProperty name="width" value="0.05" units="cm"/>
      <inkml:brushProperty name="height" value="0.05" units="cm"/>
    </inkml:brush>
  </inkml:definitions>
  <inkml:trace contextRef="#ctx0" brushRef="#br0">108 148 14648 0 0,'0'0'1670'0'0,"0"-7"-997"0"0,14-19 28 0 0,-11 20-573 0 0,0 0 1 0 0,0 0-1 0 0,1 1 0 0 0,-1-1 0 0 0,1 1 0 0 0,1-1 1 0 0,-1 1-1 0 0,1 1 0 0 0,10-9 0 0 0,-8 7-126 0 0,1 1 0 0 0,0 0 0 0 0,0 0 0 0 0,0 1 0 0 0,0 0 0 0 0,1 0 0 0 0,0 1 0 0 0,0 0 0 0 0,0 1 0 0 0,0 0 0 0 0,0 0-1 0 0,11 0 1 0 0,17 0-2 0 0,-30 0 0 0 0,0 2 0 0 0,0-1 0 0 0,0 1 0 0 0,0 0 0 0 0,0 0 0 0 0,0 1 0 0 0,0 0 0 0 0,9 2 0 0 0,-10-1 6 0 0,-3-1 2 0 0,0 0 1 0 0,0 0-1 0 0,0 0 0 0 0,0 0 1 0 0,0 0-1 0 0,0 1 1 0 0,-1-1-1 0 0,1 1 0 0 0,-1 0 1 0 0,1 0-1 0 0,-1 0 1 0 0,3 2-1 0 0,4 7 161 0 0,-7-9-163 0 0,-1 0 1 0 0,1 0-1 0 0,-1 0 0 0 0,1 0 0 0 0,-1 0 1 0 0,0 0-1 0 0,1 0 0 0 0,-1 0 0 0 0,0 1 1 0 0,-1-1-1 0 0,2 5 0 0 0,0 2-108 0 0,-2 0 0 0 0,1-1 0 0 0,-1 1 0 0 0,0 0 0 0 0,-1 0 0 0 0,0 0 0 0 0,-1-1 0 0 0,-3 14 0 0 0,-5 7-63 0 0,-14 32 0 0 0,20-51 150 0 0,-9 20-274 0 0,-1-2 0 0 0,-1 0 0 0 0,-1 0 0 0 0,-24 29 0 0 0,-2-3-121 0 0,18-23 38 0 0,-1-1 0 0 0,-31 29 0 0 0,53-56 370 0 0,-56 46 111 0 0,50-43-101 0 0,1 0 0 0 0,-2-1 0 0 0,1 0 0 0 0,0 0 0 0 0,-13 3 1 0 0,-27 14 311 0 0,47-22 1005 0 0,4 0-1083 0 0,40-10 305 0 0,-6 1-504 0 0,64-7-1 0 0,-38 10 126 0 0,-22 2-69 0 0,1 1 1 0 0,0 2-1 0 0,49 5 1 0 0,-48 0-89 0 0,14 2-12 0 0,45 7 35 0 0,-3 0 36 0 0,-84-10-37 0 0,0 0 1 0 0,0 1 0 0 0,-1 1 0 0 0,24 11-1 0 0,-34-14 6 0 0,0 0 0 0 0,0 0 0 0 0,0 0-1 0 0,0 0 1 0 0,-1 0 0 0 0,1 1 0 0 0,-1 0 0 0 0,0-1-1 0 0,1 1 1 0 0,-1 0 0 0 0,0 0 0 0 0,-1 0-1 0 0,1 0 1 0 0,-1 0 0 0 0,1 0 0 0 0,-1 1-1 0 0,0-1 1 0 0,0 1 0 0 0,0-1 0 0 0,-1 0 0 0 0,1 1-1 0 0,-1-1 1 0 0,0 1 0 0 0,0 0 0 0 0,0 5-1 0 0,-1-6 25 0 0,-1 0 0 0 0,1 0 0 0 0,0-1 0 0 0,-1 1 0 0 0,1-1 0 0 0,-1 0 0 0 0,0 1 0 0 0,-3 2 0 0 0,-4 7 330 0 0,5-6-289 0 0,-1-1 0 0 0,1 0 0 0 0,-1 0 0 0 0,0 0 0 0 0,0 0 0 0 0,-1-1 0 0 0,-10 7 0 0 0,-15 11-16 0 0,23-17-212 0 0,0 0 0 0 0,0-1 1 0 0,-1 0-1 0 0,1-1 0 0 0,-10 3 0 0 0,-15 6-621 0 0,8-1-2151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1.384"/>
    </inkml:context>
    <inkml:brush xml:id="br0">
      <inkml:brushProperty name="width" value="0.05" units="cm"/>
      <inkml:brushProperty name="height" value="0.05" units="cm"/>
    </inkml:brush>
  </inkml:definitions>
  <inkml:trace contextRef="#ctx0" brushRef="#br0">970 1 20639 0 0,'-3'1'750'0'0,"-2"0"-708"0"0,0 1 0 0 0,-1 1 1 0 0,1-1-1 0 0,-5 4 1 0 0,8-4-101 0 0,-1-1 0 0 0,1 1 1 0 0,0-1-1 0 0,0 0 0 0 0,0 0 0 0 0,-1 0 1 0 0,-1 1-1 0 0,-9 3-715 0 0,-12 9-1189 0 0,0-1 0 0 0,-48 17 0 0 0,-57 9 2314 0 0,49-16 2502 0 0,22-2-1445 0 0,-96 49 0 0 0,136-61-1410 0 0,2 1 11 0 0,1 0-1 0 0,0 0 0 0 0,1 2 1 0 0,0 0-1 0 0,0 0 0 0 0,-20 25 0 0 0,-69 96-296 0 0,81-100 189 0 0,8-13-133 0 0,2 1 0 0 0,0 1-1 0 0,-18 42 1 0 0,29-58 194 0 0,0-1 1 0 0,1 1-1 0 0,0-1 0 0 0,0 1 0 0 0,1 0 0 0 0,0-1 1 0 0,0 1-1 0 0,0-1 0 0 0,0 1 0 0 0,1 0 0 0 0,0-1 1 0 0,0 1-1 0 0,1-1 0 0 0,-1 1 0 0 0,1-1 1 0 0,0 0-1 0 0,1 0 0 0 0,-1 0 0 0 0,1 0 0 0 0,0 0 1 0 0,0 0-1 0 0,1-1 0 0 0,0 0 0 0 0,-1 1 0 0 0,1-1 1 0 0,0-1-1 0 0,1 1 0 0 0,-1 0 0 0 0,1-1 1 0 0,0 0-1 0 0,-1 0 0 0 0,1-1 0 0 0,7 3 0 0 0,29 16-268 0 0,-32-16 224 0 0,1 0 0 0 0,-1-1 0 0 0,1 1 0 0 0,0-2 0 0 0,20 5-1 0 0,64 11-348 0 0,62 8 1206 0 0,-107-23-674 0 0,-1-1 1 0 0,1-3-1 0 0,0-2 0 0 0,77-12 1 0 0,86-32-38 0 0,-195 43 145 0 0,-11 2-37 0 0,1-1 1 0 0,-1 1 0 0 0,0-1-1 0 0,0 0 1 0 0,0 0-1 0 0,0-1 1 0 0,6-4 936 0 0,-13 6-1000 0 0,0-1 0 0 0,0 0 1 0 0,0 1-1 0 0,0-1 0 0 0,0 1 0 0 0,0-1 1 0 0,-1 1-1 0 0,1 0 0 0 0,-1-1 1 0 0,1 1-1 0 0,-1 0 0 0 0,1 0 0 0 0,-1 0 1 0 0,1 0-1 0 0,-1 0 0 0 0,0 1 1 0 0,0-1-1 0 0,-1 0 0 0 0,-5-3 288 0 0,7 4-376 0 0,-110-57 2602 0 0,95 50-2544 0 0,0 1 0 0 0,-1 0 0 0 0,0 1-1 0 0,0 1 1 0 0,-19-2 0 0 0,-5 3-83 0 0,1 1 0 0 0,-1 1 0 0 0,-58 8 0 0 0,33 9 3 0 0,29-9 0 0 0,-49 10 0 0 0,-21 10 126 0 0,86-20 187 0 0,6-1-1288 0 0,7-5-3453 0 0,12-1 3936 0 0,1 0 0 0 0,-1-1 0 0 0,1 0-1 0 0,5-2 1 0 0,6-2-779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1.890"/>
    </inkml:context>
    <inkml:brush xml:id="br0">
      <inkml:brushProperty name="width" value="0.05" units="cm"/>
      <inkml:brushProperty name="height" value="0.05" units="cm"/>
    </inkml:brush>
  </inkml:definitions>
  <inkml:trace contextRef="#ctx0" brushRef="#br0">332 24 19087 0 0,'-12'-1'960'0'0,"5"-2"-965"0"0,6 2-98 0 0,-4 4-2883 0 0,4-2 2973 0 0,0 0 1 0 0,0 0 0 0 0,1 0 0 0 0,-1 0 0 0 0,0 0 0 0 0,0 0 0 0 0,1 0 0 0 0,-1 0 0 0 0,0 1 0 0 0,1-1 0 0 0,0 0 0 0 0,-1 0 0 0 0,1 1 0 0 0,-1-1 0 0 0,1 2-1 0 0,-1 7 14 0 0,1 0 0 0 0,0 1-1 0 0,0-1 1 0 0,1 0 0 0 0,0 0-1 0 0,1 0 1 0 0,0-1 0 0 0,1 1-1 0 0,0 0 1 0 0,1-1 0 0 0,0 0-1 0 0,0 0 1 0 0,1 0 0 0 0,0 0-1 0 0,0 0 1 0 0,10 10 0 0 0,-8-9 9 0 0,1-1 0 0 0,0-1 1 0 0,0 1-1 0 0,1-1 0 0 0,0-1 0 0 0,1 0 0 0 0,0 0 1 0 0,0-1-1 0 0,0 0 0 0 0,1 0 0 0 0,-1-1 1 0 0,1-1-1 0 0,20 6 0 0 0,-18-8 8 0 0,-1-1 0 0 0,1 0 0 0 0,0-1 0 0 0,-1 0 0 0 0,1-1 0 0 0,0 0 1 0 0,-1-1-1 0 0,23-7 0 0 0,-16 3 130 0 0,-1 0 0 0 0,1-2 0 0 0,-1 0 0 0 0,32-21 0 0 0,-43 25 0 0 0,-1-1-1 0 0,0 0 1 0 0,1 0 0 0 0,-2-1 0 0 0,1 0 0 0 0,-1 0 0 0 0,0 0 0 0 0,0-1-1 0 0,0 0 1 0 0,-1 0 0 0 0,3-8 0 0 0,-5 12-14 0 0,-1 0 1 0 0,0-1-1 0 0,0 1 0 0 0,0 0 0 0 0,0-1 0 0 0,0 1 1 0 0,-1-1-1 0 0,0 0 0 0 0,1 1 0 0 0,-1-1 1 0 0,-1 1-1 0 0,1-1 0 0 0,0 1 0 0 0,-1-1 1 0 0,0 1-1 0 0,0-1 0 0 0,0 1 0 0 0,0-1 0 0 0,-1 1 1 0 0,1 0-1 0 0,-1 0 0 0 0,0 0 0 0 0,0 0 1 0 0,0 0-1 0 0,0 0 0 0 0,-5-5 0 0 0,-2 0-24 0 0,-1 0-1 0 0,0 1 1 0 0,0 0 0 0 0,-1 1-1 0 0,0 0 1 0 0,0 0-1 0 0,0 1 1 0 0,0 1 0 0 0,-1 0-1 0 0,0 0 1 0 0,0 1-1 0 0,0 1 1 0 0,0 0 0 0 0,-13 0-1 0 0,-17 0 314 0 0,-1 2 0 0 0,-71 9-1 0 0,2 10-358 0 0,89-14-89 0 0,0 0 0 0 0,1 2 0 0 0,-27 12 0 0 0,-10 4-332 0 0,48-20 266 0 0,-10 4-142 0 0,-31 15 1 0 0,47-20 155 0 0,0 1 0 0 0,0 0 0 0 0,0 0 0 0 0,0 0 0 0 0,1 1 1 0 0,-1-1-1 0 0,1 1 0 0 0,0 0 0 0 0,0 1 0 0 0,0-1 0 0 0,-3 7 0 0 0,6-10-117 0 0,0 1-1 0 0,0 0 0 0 0,1-1 1 0 0,-1 1-1 0 0,1-1 0 0 0,-1 1 1 0 0,1 0-1 0 0,0-1 0 0 0,-1 1 1 0 0,1 0-1 0 0,0-1 0 0 0,0 1 1 0 0,0 0-1 0 0,1 2 0 0 0,3 5-1525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2.218"/>
    </inkml:context>
    <inkml:brush xml:id="br0">
      <inkml:brushProperty name="width" value="0.05" units="cm"/>
      <inkml:brushProperty name="height" value="0.05" units="cm"/>
    </inkml:brush>
  </inkml:definitions>
  <inkml:trace contextRef="#ctx0" brushRef="#br0">13 0 23503 0 0,'0'0'694'0'0,"0"2"-22"0"0,-2 1-650 0 0,0 0 0 0 0,1 0 1 0 0,-1 0-1 0 0,1 1 0 0 0,0-1 1 0 0,0 0-1 0 0,0 1 0 0 0,0-1 1 0 0,1 1-1 0 0,0-1 1 0 0,-1 1-1 0 0,2 4 0 0 0,-1-1-39 0 0,2 0 0 0 0,-1 0 0 0 0,1 0 0 0 0,0 0 0 0 0,4 10 0 0 0,9 20-91 0 0,-1 1 1 0 0,13 69 0 0 0,-17-57 32 0 0,23 155-218 0 0,-10-37-119 0 0,3 17-962 0 0,-19-138 1126 0 0,17 65 0 0 0,-24-108 97 0 0,1-1 1 0 0,0 1 0 0 0,0 0 0 0 0,1-1 0 0 0,-1 1-1 0 0,1-1 1 0 0,-1 1 0 0 0,1-1 0 0 0,0 0 0 0 0,1 0 0 0 0,-1 0-1 0 0,0 0 1 0 0,1 0 0 0 0,0 0 0 0 0,-1-1 0 0 0,1 1-1 0 0,0-1 1 0 0,0 0 0 0 0,7 4 0 0 0,5 2-1452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2.571"/>
    </inkml:context>
    <inkml:brush xml:id="br0">
      <inkml:brushProperty name="width" value="0.05" units="cm"/>
      <inkml:brushProperty name="height" value="0.05" units="cm"/>
    </inkml:brush>
  </inkml:definitions>
  <inkml:trace contextRef="#ctx0" brushRef="#br0">902 0 22463 0 0,'-3'3'226'0'0,"-1"0"0"0"0,1 0 0 0 0,-1-1-1 0 0,-7 5 1 0 0,-11 7-84 0 0,-6 7 9 0 0,-25 22 33 0 0,-41 31-594 0 0,-1 2-48 0 0,34-20 218 0 0,-78 67-315 0 0,102-93-49 0 0,-78 47 0 0 0,90-63 751 0 0,1-1-1 0 0,-1-2 1 0 0,-1 0 0 0 0,0-1-1 0 0,-1-2 1 0 0,-37 7 0 0 0,61-14 32 0 0,3-1-63 0 0,-1 0-1 0 0,0 0 0 0 0,0 0 0 0 0,0 0 0 0 0,0 0 1 0 0,0 1-1 0 0,0-1 0 0 0,0 0 0 0 0,0 1 0 0 0,1-1 1 0 0,-1 0-1 0 0,-1 2 0 0 0,10 4-317 0 0,0-1 1 0 0,1 0-1 0 0,-1 0 1 0 0,1-1-1 0 0,0 0 1 0 0,1 0-1 0 0,15 3 1 0 0,-12-2 41 0 0,64 23-185 0 0,51 16 183 0 0,121 25 684 0 0,-187-52-335 0 0,31 7-112 0 0,87 25 634 0 0,-132-34-332 0 0,0 2-809 0 0,-28-12 114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3.302"/>
    </inkml:context>
    <inkml:brush xml:id="br0">
      <inkml:brushProperty name="width" value="0.05" units="cm"/>
      <inkml:brushProperty name="height" value="0.05" units="cm"/>
    </inkml:brush>
  </inkml:definitions>
  <inkml:trace contextRef="#ctx0" brushRef="#br0">1 123 20607 0 0,'0'0'1195'0'0,"1"2"-982"0"0,2 0-228 0 0,1 1 0 0 0,-1-1 0 0 0,0 0 0 0 0,1 0 0 0 0,-1 0 0 0 0,1-1 0 0 0,0 1 0 0 0,0-1 0 0 0,-1 0 0 0 0,1 0 0 0 0,0 0 0 0 0,0 0 0 0 0,5-1 0 0 0,11 1-308 0 0,28-1 0 0 0,-20-1 162 0 0,91-3-10 0 0,131-19-1 0 0,-113-1 263 0 0,31-15 162 0 0,-8 1 203 0 0,-131 34-277 0 0,40-8 869 0 0,-66 11-1029 0 0,-1 1 0 0 0,1 0 1 0 0,-1-1-1 0 0,1 1 0 0 0,0 0 0 0 0,-1 1 1 0 0,1-1-1 0 0,-1 0 0 0 0,1 1 0 0 0,-1-1 1 0 0,1 1-1 0 0,-1 0 0 0 0,5 2 0 0 0,-6-3-16 0 0,0 1-1 0 0,0 0 1 0 0,1 0-1 0 0,-1 0 1 0 0,0 0-1 0 0,0-1 1 0 0,0 1 0 0 0,-1 1-1 0 0,1-1 1 0 0,0 0-1 0 0,0 0 1 0 0,0 0-1 0 0,-1 0 1 0 0,1 1-1 0 0,-1-1 1 0 0,1 0-1 0 0,-1 0 1 0 0,1 2-1 0 0,4 25 14 0 0,-5-17-76 0 0,2 0 0 0 0,-1 0 0 0 0,7 20 0 0 0,1 10-177 0 0,6 139-500 0 0,-9-73 1063 0 0,3 64-127 0 0,-3-43-206 0 0,5 100-6 0 0,4 27-43 0 0,-14-246 64 0 0,23 195 37 0 0,-17-155-63 0 0,-3-24 88 0 0,6 29 0 0 0,-8-47-28 0 0,0 0 1 0 0,0 0-1 0 0,1-1 1 0 0,0 1-1 0 0,0-1 1 0 0,1 0-1 0 0,0 1 1 0 0,7 9-1 0 0,1 0 49 0 0,-7-10-400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3.769"/>
    </inkml:context>
    <inkml:brush xml:id="br0">
      <inkml:brushProperty name="width" value="0.05" units="cm"/>
      <inkml:brushProperty name="height" value="0.05" units="cm"/>
    </inkml:brush>
  </inkml:definitions>
  <inkml:trace contextRef="#ctx0" brushRef="#br0">10 1 22463 0 0,'0'0'964'0'0,"2"0"-794"0"0,42 9-152 0 0,44 5-18 0 0,-65-11-5 0 0,-1 0 0 0 0,27 9-1 0 0,-34-8-52 0 0,-12-4 30 0 0,0 1 0 0 0,0-1 0 0 0,0 1 0 0 0,0 0 0 0 0,0 1 0 0 0,0-1 0 0 0,0 0 0 0 0,4 4 0 0 0,-5-4-198 0 0,0 0 2 0 0,-2-1 198 0 0,1 1-1 0 0,-1-1 0 0 0,1 0 0 0 0,-1 1 0 0 0,1-1 0 0 0,0 1 1 0 0,-1-1-1 0 0,1 1 0 0 0,-1-1 0 0 0,0 1 0 0 0,1-1 1 0 0,-1 1-1 0 0,1-1 0 0 0,-1 1 0 0 0,0-1 0 0 0,0 1 1 0 0,1 0-1 0 0,-1-1 0 0 0,0 1 0 0 0,0 0 0 0 0,0-1 1 0 0,1 1-1 0 0,-1 1 0 0 0,0-1-51 0 0,0 1 0 0 0,-1 0-1 0 0,1 0 1 0 0,0 0 0 0 0,-1-1 0 0 0,1 1 0 0 0,-1 0-1 0 0,-1 3 1 0 0,0 0-65 0 0,-1 0 0 0 0,-1 0 0 0 0,1 0 0 0 0,-8 9 0 0 0,-22 19 133 0 0,-56 44 1 0 0,61-55 29 0 0,1 1 1 0 0,1 2-1 0 0,-24 28 0 0 0,35-26-428 0 0,15-27 393 0 0,0 0-1 0 0,0 1 0 0 0,-1-1 1 0 0,1 1-1 0 0,1-1 0 0 0,-1 1 1 0 0,0-1-1 0 0,0 1 0 0 0,0-1 0 0 0,0 1 1 0 0,0-1-1 0 0,0 0 0 0 0,0 1 1 0 0,1-1-1 0 0,-1 1 0 0 0,0-1 1 0 0,0 0-1 0 0,1 1 0 0 0,-1-1 0 0 0,1 1 1 0 0,0 1-56 0 0,5 16-216 0 0,-5-14 230 0 0,1 1-1 0 0,-1-1 1 0 0,1 0-1 0 0,-1 1 0 0 0,1-1 1 0 0,1 0-1 0 0,-1 0 1 0 0,0 0-1 0 0,1-1 1 0 0,0 1-1 0 0,0-1 1 0 0,0 1-1 0 0,0-1 1 0 0,1 0-1 0 0,7 5 0 0 0,-2-3 79 0 0,1-1-1 0 0,-1 0 1 0 0,1-1-1 0 0,0 0 1 0 0,0-1-1 0 0,0 0 0 0 0,17 1 1 0 0,7-1 252 0 0,34-4 1 0 0,-4-1-42 0 0,-29 3-50 0 0,60-8 0 0 0,-79 5-155 0 0,0-1 1 0 0,1 0-1 0 0,-1-1 0 0 0,-1 0 0 0 0,29-16 0 0 0,2-6-314 0 0,-25 13 88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4.159"/>
    </inkml:context>
    <inkml:brush xml:id="br0">
      <inkml:brushProperty name="width" value="0.05" units="cm"/>
      <inkml:brushProperty name="height" value="0.05" units="cm"/>
    </inkml:brush>
  </inkml:definitions>
  <inkml:trace contextRef="#ctx0" brushRef="#br0">88 0 12152 0 0,'-4'12'363'0'0,"-33"95"550"0"0,32-90-145 0 0,-3 24 1 0 0,7-29-578 0 0,0-1 0 0 0,1 1 0 0 0,0-1-1 0 0,0 1 1 0 0,4 17 0 0 0,-3-26-172 0 0,17 75 196 0 0,-16-69-148 0 0,2 0 1 0 0,-1 0-1 0 0,1 0 1 0 0,1-1 0 0 0,-1 1-1 0 0,7 7 1 0 0,-4-6 138 0 0,1 0 0 0 0,0-1 0 0 0,0 0 0 0 0,17 13 0 0 0,-21-19-120 0 0,0 0 0 0 0,0-1 0 0 0,0 0 0 0 0,0 0 0 0 0,1 0-1 0 0,-1 0 1 0 0,0-1 0 0 0,1 1 0 0 0,0-1 0 0 0,-1 0 0 0 0,1-1-1 0 0,-1 1 1 0 0,1-1 0 0 0,0 0 0 0 0,6-1 0 0 0,0 0 104 0 0,1 0 1 0 0,-1-1-1 0 0,1-1 0 0 0,-1 0 1 0 0,0 0-1 0 0,0-1 1 0 0,0 0-1 0 0,-1-1 1 0 0,1-1-1 0 0,-1 1 0 0 0,-1-2 1 0 0,1 1-1 0 0,-1-1 1 0 0,0-1-1 0 0,0 0 1 0 0,8-10-1 0 0,-4 2 391 0 0,0 0 0 0 0,11-20 0 0 0,-21 30-442 0 0,0-1 0 0 0,0 1 0 0 0,0-1 0 0 0,-1 0 0 0 0,1 0-1 0 0,-2 1 1 0 0,1-1 0 0 0,-1-1 0 0 0,1-12 0 0 0,-2 10-21 0 0,-1 0 0 0 0,0 0 0 0 0,0 0 1 0 0,0 0-1 0 0,-2 0 0 0 0,-3-13 0 0 0,4 19-32 0 0,0-1 0 0 0,0 1 0 0 0,0 0 0 0 0,-1 0-1 0 0,1 0 1 0 0,-1 0 0 0 0,0 1 0 0 0,0-1 0 0 0,0 1 0 0 0,-1 0 0 0 0,1-1 0 0 0,-1 1 0 0 0,0 1-1 0 0,0-1 1 0 0,-8-4 0 0 0,8 6-44 0 0,-1-1 0 0 0,0 1 0 0 0,0 0 0 0 0,0 0 0 0 0,0 0 0 0 0,0 1-1 0 0,0 0 1 0 0,0 0 0 0 0,-1 0 0 0 0,1 0 0 0 0,-6 2 0 0 0,-10 2-41 0 0,-27 9 1 0 0,35-9 28 0 0,-36 10-353 0 0,1 2-1 0 0,0 3 1 0 0,-45 24 0 0 0,87-40-122 0 0,-3 2 134 0 0,1-5-3608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4.526"/>
    </inkml:context>
    <inkml:brush xml:id="br0">
      <inkml:brushProperty name="width" value="0.05" units="cm"/>
      <inkml:brushProperty name="height" value="0.05" units="cm"/>
    </inkml:brush>
  </inkml:definitions>
  <inkml:trace contextRef="#ctx0" brushRef="#br0">0 1 25503 0 0,'0'3'930'0'0,"4"59"-845"0"0,2-1 1 0 0,15 65-1 0 0,-1-10-471 0 0,2 5 347 0 0,1 7-16 0 0,19 164-1859 0 0,-25-96 1304 0 0,-17-192 554 0 0,1 0 0 0 0,0 0 0 0 0,0 1 0 0 0,3 5 0 0 0,-4-9 27 0 0,0 0-1 0 0,1 1 0 0 0,-1-1 1 0 0,1 0-1 0 0,0 0 0 0 0,-1 0 1 0 0,1 0-1 0 0,0-1 0 0 0,0 1 1 0 0,0 0-1 0 0,0 0 0 0 0,-1 0 1 0 0,1-1-1 0 0,0 1 0 0 0,0 0 1 0 0,0-1-1 0 0,1 1 0 0 0,-1-1 1 0 0,0 1-1 0 0,0-1 0 0 0,1 1 1 0 0,6 0-670 0 0,-1-1 0 0 0,0 0 1 0 0,12-1-1 0 0,9-3-956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46:51.216"/>
    </inkml:context>
    <inkml:brush xml:id="br0">
      <inkml:brushProperty name="width" value="0.05" units="cm"/>
      <inkml:brushProperty name="height" value="0.05" units="cm"/>
    </inkml:brush>
  </inkml:definitions>
  <inkml:trace contextRef="#ctx0" brushRef="#br0">0 97 18271 0 0,'0'0'1067'0'0,"6"3"-874"0"0,15 3-464 0 0,-16-4 202 0 0,0 0 0 0 0,0-1 0 0 0,1 0 0 0 0,-1 0 0 0 0,10 1 0 0 0,3-2 35 0 0,-10 1 53 0 0,0-1 0 0 0,0 0 0 0 0,0-1 0 0 0,16-2 0 0 0,-14 0 255 0 0,0 0 0 0 0,0 1 0 0 0,0 1 0 0 0,19-1 0 0 0,58-7 459 0 0,-63 8-560 0 0,36-7 1 0 0,0-1 140 0 0,119-13-406 0 0,-34 20 240 0 0,-74 3 175 0 0,32 4-293 0 0,-59-1 66 0 0,53-4-1 0 0,-54-2-34 0 0,144-14 184 0 0,-49 3 168 0 0,-34 8-192 0 0,-35 3-31 0 0,100 9 0 0 0,-3 1-298 0 0,43-16-180 0 0,-98-1 1032 0 0,-28 1-421 0 0,-21 4-217 0 0,139-3 421 0 0,-8 22 196 0 0,-168-12-694 0 0,70 1-158 0 0,-21 1-390 0 0,-41-3 655 0 0,42-2-1 0 0,-28-1 228 0 0,86-5 147 0 0,40 3 514 0 0,-124-2-1024 0 0,-44 5 0 0 0,1 0 0 0 0,-1-1 0 0 0,1 1 0 0 0,-1-1 0 0 0,0 0 0 0 0,1 0 0 0 0,-1-1 0 0 0,6-2 0 0 0,-7 1-10 0 0,-3 2-45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2:54:24.858"/>
    </inkml:context>
    <inkml:brush xml:id="br0">
      <inkml:brushProperty name="width" value="0.05" units="cm"/>
      <inkml:brushProperty name="height" value="0.05" units="cm"/>
    </inkml:brush>
  </inkml:definitions>
  <inkml:trace contextRef="#ctx0" brushRef="#br0">1297 1 25095 0 0,'-2'1'542'0'0,"-68"22"212"0"0,7 2-829 0 0,34-14-454 0 0,-35 18 0 0 0,-255 141-4415 0 0,265-139 4149 0 0,-1-3 1 0 0,-115 41-1 0 0,47-35 152 0 0,48-14 1194 0 0,-129 30 3737 0 0,178-45-3558 0 0,19-4-439 0 0,1 0-1 0 0,0 0 1 0 0,0 1 0 0 0,-9 2 0 0 0,13-3 377 0 0,2 1-719 0 0,1 0 1 0 0,0 0-1 0 0,0-1 0 0 0,0 1 1 0 0,-1-1-1 0 0,1 1 1 0 0,1-1-1 0 0,-1 1 0 0 0,0-1 1 0 0,0 1-1 0 0,1-1 1 0 0,-1 0-1 0 0,0 0 0 0 0,1 0 1 0 0,2 2-1 0 0,-3-2 2 0 0,9 6-40 0 0,1-1 0 0 0,-1 0 0 0 0,1 0 0 0 0,15 4 0 0 0,0 1 78 0 0,224 80 265 0 0,-129-51-78 0 0,-43-14-235 0 0,50 18-176 0 0,41 17 706 0 0,117 51 621 0 0,-234-86-1287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6:54.220"/>
    </inkml:context>
    <inkml:brush xml:id="br0">
      <inkml:brushProperty name="width" value="0.05" units="cm"/>
      <inkml:brushProperty name="height" value="0.05" units="cm"/>
    </inkml:brush>
  </inkml:definitions>
  <inkml:trace contextRef="#ctx0" brushRef="#br0">210 505 14896 0 0,'37'-42'346'0'0,"2"3"1"0"0,74-59 0 0 0,85-36-347 0 0,-153 109 0 0 0,0 1 0 0 0,83-28 0 0 0,-57 29 1 0 0,1 4 0 0 0,0 2 0 0 0,97-8 0 0 0,-114 21-12 0 0,0 2 1 0 0,1 2-1 0 0,-1 3 1 0 0,0 2-1 0 0,62 15 1 0 0,-70-9 111 0 0,68 26 0 0 0,-86-26-79 0 0,-1 2 0 0 0,-1 1 0 0 0,39 27 1 0 0,-29-14 14 0 0,-2 2 0 0 0,0 2 0 0 0,-2 1 0 0 0,-2 1 0 0 0,-1 2 1 0 0,-2 1-1 0 0,30 49 0 0 0,-31-42 73 0 0,-2 0 1 0 0,-1 2 0 0 0,21 61-1 0 0,-24-43-32 0 0,-2 0-1 0 0,-4 2 0 0 0,9 72 0 0 0,-21-106 29 0 0,-1 1 0 0 0,-1 0-1 0 0,-1 0 1 0 0,-2 0 0 0 0,-2-1 0 0 0,-1 1 0 0 0,-1-1 0 0 0,-16 47 0 0 0,8-40 239 0 0,-2-1 1 0 0,-2 0-1 0 0,-2-2 1 0 0,0 0 0 0 0,-49 60-1 0 0,38-57-5 0 0,-1-2-1 0 0,-2-2 1 0 0,-1-1 0 0 0,-43 31 0 0 0,31-34-67 0 0,0-1 0 0 0,-2-3 1 0 0,-66 26-1 0 0,48-27-28 0 0,-2-4 1 0 0,-74 14-1 0 0,-232 20 425 0 0,287-50-280 0 0,-1-3 1 0 0,-112-13-1 0 0,-33-25 321 0 0,199 27-599 0 0,1-1-1 0 0,-1-1 0 0 0,1-2 1 0 0,-49-27-1 0 0,68 31-97 0 0,1 0-1 0 0,0-1 1 0 0,1-1-1 0 0,0 0 1 0 0,1-1-1 0 0,0 0 0 0 0,1-1 1 0 0,0-1-1 0 0,-15-25 1 0 0,10 11 16 0 0,1-1 0 0 0,2 0 0 0 0,1-1 0 0 0,-10-40 1 0 0,13 28-29 0 0,2 0 1 0 0,2 0 0 0 0,-1-71-1 0 0,6 110-2 0 0,1-63-183 0 0,2 0-1 0 0,16-90 0 0 0,41-129-565 0 0,-35 190 344 0 0,1 2-10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6:55.209"/>
    </inkml:context>
    <inkml:brush xml:id="br0">
      <inkml:brushProperty name="width" value="0.05" units="cm"/>
      <inkml:brushProperty name="height" value="0.05" units="cm"/>
    </inkml:brush>
  </inkml:definitions>
  <inkml:trace contextRef="#ctx0" brushRef="#br0">1046 105 16112 0 0,'-11'-30'689'0'0,"6"23"-568"0"0,-18-17-278 0 0,21 22 135 0 0,1 0 0 0 0,0 1 0 0 0,-1-1 1 0 0,1 1-1 0 0,-1-1 0 0 0,0 1 0 0 0,1 0 0 0 0,-1-1 0 0 0,0 1 0 0 0,0 0 0 0 0,-3-1 0 0 0,-4-2-39 0 0,0 0 0 0 0,0 1 0 0 0,0 0 0 0 0,-1 0-1 0 0,0 1 1 0 0,1 0 0 0 0,-14 0 0 0 0,8 0 96 0 0,0 1 0 0 0,0 1 0 0 0,0 1-1 0 0,-1 0 1 0 0,1 1 0 0 0,1 0 0 0 0,-1 2 0 0 0,0-1 0 0 0,1 2 0 0 0,0 0 0 0 0,-27 14 0 0 0,-287 162 1180 0 0,201-104-861 0 0,104-60-157 0 0,-41 38 1 0 0,28-22-85 0 0,24-23-104 0 0,1 1 1 0 0,0 0-1 0 0,1 1 1 0 0,0 1-1 0 0,0-1 1 0 0,2 2-1 0 0,-12 20 1 0 0,16-26-47 0 0,1 1 1 0 0,0 0-1 0 0,0 0 0 0 0,0 0 1 0 0,1 0-1 0 0,1 1 0 0 0,-1-1 1 0 0,2 0-1 0 0,-1 1 1 0 0,1-1-1 0 0,1 0 0 0 0,-1 1 1 0 0,2-1-1 0 0,1 10 0 0 0,1-5-37 0 0,-1-1 0 0 0,1 0-1 0 0,1 0 1 0 0,1-1-1 0 0,0 1 1 0 0,0-1-1 0 0,1 0 1 0 0,1-1-1 0 0,0 1 1 0 0,0-2-1 0 0,1 1 1 0 0,0-1-1 0 0,14 11 1 0 0,-8-10 34 0 0,1 0 0 0 0,0 0 0 0 0,25 10-1 0 0,58 22 25 0 0,-67-31 26 0 0,2 2 70 0 0,1-3-1 0 0,0 0 1 0 0,0-3-1 0 0,49 7 0 0 0,-49-12-10 0 0,125 8 262 0 0,-103-10-213 0 0,152-7 252 0 0,-106-1-193 0 0,31-2 66 0 0,-105 5-217 0 0,0-1 1 0 0,46-15-1 0 0,-43 10 385 0 0,34-7 1 0 0,-53 16-602 0 0,-10 2 148 0 0,-1-1 1304 0 0,-6-13-2700 0 0,3 3 540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6:55.730"/>
    </inkml:context>
    <inkml:brush xml:id="br0">
      <inkml:brushProperty name="width" value="0.05" units="cm"/>
      <inkml:brushProperty name="height" value="0.05" units="cm"/>
    </inkml:brush>
  </inkml:definitions>
  <inkml:trace contextRef="#ctx0" brushRef="#br0">1 1 21695 0 0,'0'0'934'0'0,"2"1"-766"0"0,6 3-279 0 0,-1-1-299 0 0,1 1 0 0 0,12 9 0 0 0,-17-10-79 0 0,0-1-1 0 0,-1 0 1 0 0,1 1-1 0 0,-1 0 1 0 0,0-1-1 0 0,0 1 1 0 0,0 0-1 0 0,0 0 1 0 0,-1 0-1 0 0,3 6 1 0 0,-3-7 336 0 0,0 0 1 0 0,-1 0 0 0 0,1 1 0 0 0,-1-1 0 0 0,1 1 0 0 0,-1-1 0 0 0,0 0 0 0 0,0 1 0 0 0,0-1 0 0 0,0 1 0 0 0,0-1 0 0 0,-1 0-1 0 0,1 1 1 0 0,-1-1 0 0 0,0 1 0 0 0,1-1 0 0 0,-3 4 0 0 0,-1 1 472 0 0,0-1-1 0 0,-1 1 1 0 0,1-1-1 0 0,-8 7 1 0 0,-13 20 3761 0 0,23-30-4019 0 0,0 1 0 0 0,1 0 0 0 0,-1 0-1 0 0,1 0 1 0 0,0-1 0 0 0,1 1 0 0 0,-1 0 0 0 0,0 0 0 0 0,1 0 0 0 0,0 0 0 0 0,0 0 0 0 0,1 6 0 0 0,0-2-114 0 0,0 0-1 0 0,1 1 1 0 0,0-1 0 0 0,7 15 0 0 0,-7-16 38 0 0,1 1 1 0 0,-1-1-1 0 0,2 14 1 0 0,2 9 13 0 0,24 108-85 0 0,-1-3 34 0 0,-10-57 51 0 0,8 25 0 0 0,1-6 724 0 0,-25-90-636 0 0,-2-5 584 0 0,-1-21-1630 0 0,0-2 520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6:56.390"/>
    </inkml:context>
    <inkml:brush xml:id="br0">
      <inkml:brushProperty name="width" value="0.05" units="cm"/>
      <inkml:brushProperty name="height" value="0.05" units="cm"/>
    </inkml:brush>
  </inkml:definitions>
  <inkml:trace contextRef="#ctx0" brushRef="#br0">706 80 12512 0 0,'0'-5'201'0'0,"1"-1"1"0"0,-1 0-1 0 0,4-8 1 0 0,-3 6-164 0 0,1 1 1 0 0,-1-1-1 0 0,0-14 1 0 0,-1 21 415 0 0,-1 1 152 0 0,-15-2 321 0 0,12 2-737 0 0,1-1 1 0 0,-1 1 0 0 0,0 0-1 0 0,1 0 1 0 0,-1 0-1 0 0,1 1 1 0 0,-6 0-1 0 0,2 1 115 0 0,-4 1-126 0 0,0 0 0 0 0,0 1 0 0 0,1 0 0 0 0,-1 0 1 0 0,1 1-1 0 0,-11 7 0 0 0,-78 50 470 0 0,38-25-157 0 0,42-26-220 0 0,-23 9 0 0 0,-9 6 179 0 0,7-1-57 0 0,-70 39 503 0 0,38-22-1245 0 0,40-18 326 0 0,15-8 22 0 0,20-16 0 0 0,1 0 0 0 0,-1 1 0 0 0,1-1 0 0 0,-1 0 0 0 0,1 1 0 0 0,-1-1 0 0 0,1 1 0 0 0,-1-1 0 0 0,1 1 0 0 0,-1-1 0 0 0,1 1 0 0 0,-1-1 0 0 0,1 1-1 0 0,0-1 1 0 0,-1 1 0 0 0,1-1 0 0 0,0 1 0 0 0,0 0 0 0 0,-1-1 0 0 0,1 1 0 0 0,0 1 0 0 0,3 4-10 0 0,-2-6 5 0 0,1 5-35 0 0,1-1 0 0 0,0-1-1 0 0,0 1 1 0 0,0 0-1 0 0,0-1 1 0 0,0 1 0 0 0,1-1-1 0 0,0 0 1 0 0,-1 0 0 0 0,1 0-1 0 0,0-1 1 0 0,0 1-1 0 0,1-1 1 0 0,7 3 0 0 0,6 2-75 0 0,1-1 0 0 0,22 3 1 0 0,-41-8 111 0 0,267 72-322 0 0,-253-69 290 0 0,55 18-61 0 0,122 56 0 0 0,-152-59 88 0 0,-5-3 16 0 0,34 22-1 0 0,-59-32 44 0 0,1 0 0 0 0,-1 1 0 0 0,-1 1 0 0 0,1 0 0 0 0,-1 0 0 0 0,0 0 0 0 0,12 19 0 0 0,-17-23 11 0 0,-1 1 0 0 0,1-1 0 0 0,-1 1-1 0 0,0 0 1 0 0,0 0 0 0 0,-1 0 0 0 0,1 0 0 0 0,-1 0-1 0 0,0 0 1 0 0,0 0 0 0 0,-1 0 0 0 0,0 0 0 0 0,0 0 0 0 0,0 1-1 0 0,0-1 1 0 0,-1 0 0 0 0,0 0 0 0 0,0 0 0 0 0,0 0 0 0 0,-1 0-1 0 0,0 0 1 0 0,0 0 0 0 0,0-1 0 0 0,0 1 0 0 0,-1 0 0 0 0,-5 7-1 0 0,-7 4 81 0 0,0-1 0 0 0,-1 0 0 0 0,-1-1 0 0 0,0-1-1 0 0,-26 16 1 0 0,11-12 51 0 0,-1 0 1 0 0,-46 16-1 0 0,71-30-196 0 0,-4 1-13 0 0,1 1-1 0 0,-1-2 0 0 0,0 0 0 0 0,-1 0 0 0 0,1-1 0 0 0,0 0 0 0 0,-22-1 1 0 0,32-1-812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36:56.839"/>
    </inkml:context>
    <inkml:brush xml:id="br0">
      <inkml:brushProperty name="width" value="0.05" units="cm"/>
      <inkml:brushProperty name="height" value="0.05" units="cm"/>
    </inkml:brush>
  </inkml:definitions>
  <inkml:trace contextRef="#ctx0" brushRef="#br0">931 19 19511 0 0,'-7'-4'65'0'0,"0"1"0"0"0,0 1 0 0 0,-1-1-1 0 0,1 2 1 0 0,-1-1 0 0 0,0 1 0 0 0,1 0-1 0 0,-1 0 1 0 0,0 1 0 0 0,0 0 0 0 0,1 0 0 0 0,-1 1-1 0 0,-8 1 1 0 0,-14 8-1272 0 0,-1 1 0 0 0,2 2 1 0 0,-1 1-1 0 0,-44 28 0 0 0,-102 84 1719 0 0,71-47 705 0 0,-20 16-376 0 0,35-26-436 0 0,74-57-187 0 0,-1 1 0 0 0,2 1 0 0 0,0 0 0 0 0,0 1-1 0 0,-13 20 1 0 0,25-31-154 0 0,0 0 0 0 0,1-1 1 0 0,0 1-1 0 0,0 0 0 0 0,0 1 0 0 0,1-1 0 0 0,-1 0 0 0 0,1 0 0 0 0,0 1 1 0 0,0-1-1 0 0,1 1 0 0 0,-1-1 0 0 0,1 8 0 0 0,1-6-35 0 0,-1 0 0 0 0,2 0-1 0 0,-1 1 1 0 0,1-2 0 0 0,0 1-1 0 0,0 0 1 0 0,0 0 0 0 0,1-1-1 0 0,3 6 1 0 0,4 4-24 0 0,1 0 0 0 0,1-1-1 0 0,0 0 1 0 0,1-1 0 0 0,25 21-1 0 0,-7-11 24 0 0,1-1 0 0 0,1-2 0 0 0,0-1 0 0 0,2-1 0 0 0,49 18 0 0 0,190 47 356 0 0,-202-65 9 0 0,95 9-1 0 0,-46-15-1195 0 0,0-4-4469 0 0,-44-3-1229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1:37.186"/>
    </inkml:context>
    <inkml:brush xml:id="br0">
      <inkml:brushProperty name="width" value="0.05" units="cm"/>
      <inkml:brushProperty name="height" value="0.05" units="cm"/>
    </inkml:brush>
  </inkml:definitions>
  <inkml:trace contextRef="#ctx0" brushRef="#br0">444 2563 20215 0 0,'-19'-3'458'0'0,"-93"-19"503"0"0,83 16-937 0 0,-33-10 75 0 0,55 14-119 0 0,1 0 0 0 0,0-1 0 0 0,0 0-1 0 0,0 0 1 0 0,1 0 0 0 0,-1-1 0 0 0,-8-7-1 0 0,7 5-34 0 0,2 0-1 0 0,-1 0 0 0 0,1-1 0 0 0,-1 0 0 0 0,2 0 1 0 0,-1 0-1 0 0,1 0 0 0 0,0-1 0 0 0,1 1 0 0 0,0-1 1 0 0,0 0-1 0 0,-2-10 0 0 0,-69-363-450 0 0,59 261 756 0 0,1-149-1 0 0,13 198-119 0 0,0 4-88 0 0,2-1 0 0 0,16-101 0 0 0,24-24 291 0 0,-29 151-158 0 0,2 1 1 0 0,27-60-1 0 0,3 21-512 0 0,63-87 0 0 0,-79 126 219 0 0,172-210 454 0 0,-178 227-389 0 0,0 1 0 0 0,2 1 0 0 0,1 0 0 0 0,0 2 0 0 0,1 1 0 0 0,33-17 0 0 0,-14 12-31 0 0,1 1 0 0 0,1 3 0 0 0,51-15 0 0 0,-49 21 50 0 0,0 2 0 0 0,1 2-1 0 0,0 3 1 0 0,81-3-1 0 0,-53 11 4 0 0,-1 4 0 0 0,0 3 0 0 0,-1 3-1 0 0,0 4 1 0 0,-1 3 0 0 0,85 32 0 0 0,-48-4-59 0 0,-2 3 0 0 0,-3 6 0 0 0,187 128 0 0 0,-47 8-144 0 0,-204-153 238 0 0,-3 1 0 0 0,-1 2 0 0 0,-2 2 0 0 0,-1 2-1 0 0,-3 0 1 0 0,44 82 0 0 0,-58-91 89 0 0,-3 1 1 0 0,-1 0-1 0 0,-1 1 0 0 0,-2 0 1 0 0,9 56-1 0 0,-16-65-36 0 0,-1 0 0 0 0,-2 0 0 0 0,-1 0 0 0 0,-2 1 0 0 0,0-1-1 0 0,-2 0 1 0 0,-1 0 0 0 0,-9 31 0 0 0,6-39 8 0 0,-1 0 0 0 0,0 0 0 0 0,-2-1 0 0 0,0 0 0 0 0,-18 26 0 0 0,-74 84 313 0 0,67-88-245 0 0,-3 4 8 0 0,-94 110 316 0 0,99-122-313 0 0,-2-1 1 0 0,-52 39-1 0 0,46-43 20 0 0,-70 35-1 0 0,-51 12 162 0 0,121-57-230 0 0,-54 21 314 0 0,-1-5 1 0 0,-109 26-1 0 0,-203 26 488 0 0,238-61-488 0 0,-191 3-1 0 0,32-23 545 0 0,167-15-2172 0 0,3-11-5717 0 0,69 3-1373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1:38.869"/>
    </inkml:context>
    <inkml:brush xml:id="br0">
      <inkml:brushProperty name="width" value="0.05" units="cm"/>
      <inkml:brushProperty name="height" value="0.05" units="cm"/>
    </inkml:brush>
  </inkml:definitions>
  <inkml:trace contextRef="#ctx0" brushRef="#br0">439 1929 16815 0 0,'-12'-1'359'0'0,"1"-1"0"0"0,-1 0 0 0 0,0-1-1 0 0,-13-5 1 0 0,3 1-321 0 0,19 7-36 0 0,-14-5 11 0 0,-23-9-1 0 0,35 12 7 0 0,0 0-1 0 0,0-1 0 0 0,0 0 1 0 0,1 0-1 0 0,-1 0 0 0 0,1 0 1 0 0,0-1-1 0 0,-7-7 0 0 0,-5-11 10 0 0,1 0 0 0 0,-16-35-1 0 0,10 19-156 0 0,-6-16 48 0 0,-37-105 0 0 0,47 111 129 0 0,-14-69 0 0 0,26 87-58 0 0,1 0 0 0 0,1 0 0 0 0,1-48 0 0 0,4 34-82 0 0,2 0 0 0 0,1 1 0 0 0,3-1-1 0 0,19-62 1 0 0,-17 78 137 0 0,1 0 1 0 0,1 1-1 0 0,1 0 0 0 0,2 1 1 0 0,0 1-1 0 0,27-33 0 0 0,30-29-139 0 0,121-113 0 0 0,-152 168 54 0 0,80-51-1 0 0,-93 66 33 0 0,7-4-5 0 0,0 1-1 0 0,2 3 1 0 0,0 0 0 0 0,64-18-1 0 0,33-2-21 0 0,194-29 0 0 0,95 30-327 0 0,-24 42 99 0 0,-325 0 251 0 0,-1 4 0 0 0,0 2 0 0 0,97 30-1 0 0,-133-28 53 0 0,0 1 0 0 0,-1 2 0 0 0,0 1 0 0 0,-2 2 0 0 0,0 2 0 0 0,-2 1 0 0 0,0 1 0 0 0,38 38 0 0 0,-46-38 27 0 0,0 1 0 0 0,-2 1-1 0 0,-1 1 1 0 0,-2 1-1 0 0,0 1 1 0 0,19 41-1 0 0,-26-44-11 0 0,-2 0 0 0 0,0 1 0 0 0,-2 0 0 0 0,-1 0 0 0 0,-2 0 0 0 0,0 1 0 0 0,-2 0 0 0 0,0 33-1 0 0,-3-37 1 0 0,-1 1-1 0 0,-1 0 1 0 0,-1-1-1 0 0,-1 0 1 0 0,-10 35-1 0 0,-9 1 155 0 0,-4-1-1 0 0,-53 90 0 0 0,40-81-2 0 0,-4-2-1 0 0,-92 110 0 0 0,135-176-204 0 0,-108 115 327 0 0,76-82-59 0 0,-56 39 0 0 0,20-24 122 0 0,-2-3 1 0 0,-2-4-1 0 0,-99 41 0 0 0,121-63-80 0 0,0-2 0 0 0,-100 18 1 0 0,-107-7 458 0 0,197-26-620 0 0,0-2 0 0 0,0-4 0 0 0,-97-17 0 0 0,51 0-198 0 0,1-5-1 0 0,-103-39 1 0 0,172 49-33 0 0,2-2 0 0 0,0-1 1 0 0,1-2-1 0 0,-34-27 0 0 0,-29-18-907 0 0,32 26-11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1:40.337"/>
    </inkml:context>
    <inkml:brush xml:id="br0">
      <inkml:brushProperty name="width" value="0.05" units="cm"/>
      <inkml:brushProperty name="height" value="0.05" units="cm"/>
    </inkml:brush>
  </inkml:definitions>
  <inkml:trace contextRef="#ctx0" brushRef="#br0">129 1133 17479 0 0,'-2'-2'396'0'0,"-1"-1"-320"0"0,0 1 0 0 0,0-1 0 0 0,0-1 0 0 0,1 1-1 0 0,-1 0 1 0 0,1-1 0 0 0,0 1 0 0 0,0-1 0 0 0,0 0-1 0 0,0 1 1 0 0,1-1 0 0 0,-1 0 0 0 0,1 0 0 0 0,0 0-1 0 0,1 0 1 0 0,-1 0 0 0 0,1-1 0 0 0,-1 1 0 0 0,1-4-1 0 0,4-11-104 0 0,0 0 0 0 0,0 0-1 0 0,2 0 1 0 0,1 1 0 0 0,0 0-1 0 0,1 0 1 0 0,1 1 0 0 0,15-22-1 0 0,13-14-188 0 0,49-54 0 0 0,-72 91 166 0 0,26-30-64 0 0,3 1 0 0 0,89-71 0 0 0,-95 88 83 0 0,2 1 0 0 0,1 3 0 0 0,0 1 0 0 0,60-24 0 0 0,233-72 250 0 0,-185 77-157 0 0,184-28 0 0 0,-17 15-60 0 0,25 9 0 0 0,-299 44 0 0 0,0 1 0 0 0,0 2 0 0 0,0 1 0 0 0,-1 3 0 0 0,52 12 0 0 0,-61-10-2 0 0,5 0-4 0 0,0 3-1 0 0,-1 1 1 0 0,53 23-1 0 0,-54-17-113 0 0,-2 1-1 0 0,53 39 1 0 0,-73-47 88 0 0,0 0 1 0 0,-1 1-1 0 0,0 0 1 0 0,-1 0 0 0 0,0 2-1 0 0,-1-1 1 0 0,0 1-1 0 0,-1 0 1 0 0,9 20-1 0 0,-10-16 13 0 0,-1 1 0 0 0,-1 0 0 0 0,-1 0 0 0 0,-1 1 0 0 0,0-1 0 0 0,-1 1 0 0 0,-1 0 0 0 0,-1-1 0 0 0,0 1 0 0 0,-2 0 0 0 0,0-1 0 0 0,-6 21 0 0 0,-7 22 40 0 0,-4 0 1 0 0,-32 71-1 0 0,31-82 16 0 0,-25 59 23 0 0,-73 129 0 0 0,81-176 0 0 0,-2-2 0 0 0,-2-2 0 0 0,-68 73 0 0 0,-7-14 541 0 0,-222 172 0 0 0,283-246-108 0 0,-3-4 0 0 0,-123 64 0 0 0,112-70 168 0 0,-2-3 1 0 0,-79 22-1 0 0,69-32 107 0 0,-161 20-1 0 0,186-36-563 0 0,1-2 1 0 0,-1-3-1 0 0,-104-14 0 0 0,128 9-170 0 0,1-1 1 0 0,0-2-1 0 0,0-1 1 0 0,1-1-1 0 0,-40-22 1 0 0,8-3-30 0 0,-85-65 0 0 0,112 74-164 0 0,2-2-1 0 0,2 0 0 0 0,0-2 0 0 0,2-2 1 0 0,2-1-1 0 0,0 0 0 0 0,3-2 0 0 0,1-1 1 0 0,2-1-1 0 0,1-1 0 0 0,2-1 1 0 0,2 0-1 0 0,1-2 0 0 0,-13-66 0 0 0,9 14-1245 0 0,5-1 1 0 0,-2-116-1 0 0,23-43-584 0 0,-4 200 1653 0 0,7-116-832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1:42.822"/>
    </inkml:context>
    <inkml:brush xml:id="br0">
      <inkml:brushProperty name="width" value="0.05" units="cm"/>
      <inkml:brushProperty name="height" value="0.05" units="cm"/>
    </inkml:brush>
  </inkml:definitions>
  <inkml:trace contextRef="#ctx0" brushRef="#br0">175 1606 17359 0 0,'-2'-1'396'0'0,"-2"0"-245"0"0,-1-1 0 0 0,1 0 0 0 0,0 0 0 0 0,0 0-1 0 0,0-1 1 0 0,0 1 0 0 0,0-1 0 0 0,0 0 0 0 0,-4-4-1 0 0,8 6-142 0 0,-1 0-1 0 0,0 0 0 0 0,1 0 0 0 0,-1 0 0 0 0,0 0 0 0 0,1 0 0 0 0,0 0 1 0 0,-1 0-1 0 0,1 0 0 0 0,0 0 0 0 0,-1 0 0 0 0,1 0 0 0 0,0-1 0 0 0,0 1 1 0 0,0 0-1 0 0,0 0 0 0 0,0 0 0 0 0,0 0 0 0 0,0 0 0 0 0,0 0 0 0 0,0-1 1 0 0,1 1-1 0 0,-1 0 0 0 0,1 0 0 0 0,-1 0 0 0 0,0 0 0 0 0,1 0 0 0 0,0 0 0 0 0,0-1 1 0 0,0 0 1 0 0,6-11-111 0 0,1 0-1 0 0,1 1 0 0 0,-1 0 0 0 0,18-17 0 0 0,-11 12 25 0 0,-3 4 14 0 0,0 1-1 0 0,1 0 1 0 0,22-15 0 0 0,46-24-102 0 0,-31 21 63 0 0,291-149-355 0 0,-128 97 458 0 0,-136 56 0 0 0,-7 1 1 0 0,175-65 12 0 0,-89 33 46 0 0,80-33-52 0 0,-153 55-9 0 0,295-120-16 0 0,522-151 234 0 0,26 86-412 0 0,-819 204 183 0 0,137-4 0 0 0,-160 19-37 0 0,0 4 1 0 0,101 17 0 0 0,81 34-151 0 0,-206-36 215 0 0,0 1 0 0 0,73 36 0 0 0,-76-27 85 0 0,-2 2 0 0 0,-2 2-1 0 0,0 2 1 0 0,53 48 0 0 0,116 122-71 0 0,-132-119-28 0 0,94 103-1 0 0,-126-121-90 0 0,89 137-1 0 0,-93-112-312 0 0,55 130 1 0 0,-99-197 396 0 0,-1 1-1 0 0,-1 1 1 0 0,-1-1 0 0 0,5 43-1 0 0,-10-54 81 0 0,-2 0 0 0 0,1 0 0 0 0,-2 0 0 0 0,0-1-1 0 0,-1 1 1 0 0,-1 0 0 0 0,0 0 0 0 0,-1-1 0 0 0,-10 27-1 0 0,-40 70 659 0 0,42-91-517 0 0,0-1 0 0 0,-1-1 0 0 0,-24 26 0 0 0,18-24-72 0 0,-1-1 0 0 0,-1-1-1 0 0,-1-1 1 0 0,0-1 0 0 0,-1-1-1 0 0,-41 19 1 0 0,-18 3 117 0 0,-171 51 0 0 0,-99-14-219 0 0,-590-1 1855 0 0,-308-32 1440 0 0,1039-32-2934 0 0,-104 6 140 0 0,-298 17-127 0 0,-1-30 69 0 0,418-11-492 0 0,2-8 0 0 0,-356-79 0 0 0,503 84-174 0 0,1-3 1 0 0,1-1 0 0 0,0-2-1 0 0,-50-29 1 0 0,72 34-155 0 0,0-2 1 0 0,1 0-1 0 0,0-1 1 0 0,1-1 0 0 0,1-2-1 0 0,1 0 1 0 0,1 0-1 0 0,0-2 1 0 0,-14-23 0 0 0,-7-26-5584 0 0,5 0-1807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29:19.773"/>
    </inkml:context>
    <inkml:brush xml:id="br0">
      <inkml:brushProperty name="width" value="0.05" units="cm"/>
      <inkml:brushProperty name="height" value="0.05" units="cm"/>
    </inkml:brush>
  </inkml:definitions>
  <inkml:trace contextRef="#ctx0" brushRef="#br0">940 1970 14864 0 0,'-38'-10'553'0'0,"21"6"-431"0"0,0 0-1 0 0,0-1 1 0 0,-17-9 0 0 0,-85-53 130 0 0,84 45-136 0 0,-20-15 436 0 0,1-3 1 0 0,-73-71 0 0 0,111 97-441 0 0,12 11-92 0 0,-100-97 439 0 0,84 79-437 0 0,1-1-1 0 0,1-1 1 0 0,-14-25-1 0 0,-60-117-88 0 0,64 112 81 0 0,-25-54 231 0 0,43 85 138 0 0,1 0 1 0 0,-10-46 0 0 0,18 59-341 0 0,0 1 0 0 0,0-1-1 0 0,1 0 1 0 0,1 0 0 0 0,0 0 0 0 0,0 0-1 0 0,0 0 1 0 0,1 0 0 0 0,0 1 0 0 0,1-1 0 0 0,0 1-1 0 0,1-1 1 0 0,-1 1 0 0 0,1 0 0 0 0,9-12-1 0 0,7-9-141 0 0,2 1-1 0 0,39-40 1 0 0,-60 67 97 0 0,77-77-170 0 0,4 3-1 0 0,2 4 0 0 0,4 3 1 0 0,190-110-1 0 0,-223 150 119 0 0,75-28-1 0 0,62-8-12 0 0,-107 40 118 0 0,0 4 0 0 0,88-9 0 0 0,176 8-372 0 0,780 85 163 0 0,-930-36 149 0 0,-2 8 1 0 0,289 93-1 0 0,-389-96 174 0 0,-2 4 0 0 0,-2 5 0 0 0,-2 3 0 0 0,89 60-1 0 0,-151-86-108 0 0,-1 1-1 0 0,-2 1 0 0 0,0 1 1 0 0,-1 2-1 0 0,-1 0 0 0 0,28 39 1 0 0,-42-49-42 0 0,0 1 1 0 0,-1 0-1 0 0,-1 1 1 0 0,-1 0 0 0 0,0 0-1 0 0,4 18 1 0 0,-8-21 10 0 0,0-1 0 0 0,-1 1 1 0 0,0 0-1 0 0,-1 0 0 0 0,-1 0 0 0 0,0 0 0 0 0,-1 0 0 0 0,-4 25 0 0 0,-1-15 79 0 0,-1 0 0 0 0,0-1 0 0 0,-2-1 0 0 0,-16 32 0 0 0,-58 77 400 0 0,54-91-376 0 0,-2-3 0 0 0,-1 0 0 0 0,-2-2-1 0 0,-1-2 1 0 0,-2-1 0 0 0,-1-2-1 0 0,-1-1 1 0 0,-1-2 0 0 0,-50 23 0 0 0,-1-5 261 0 0,-2-5-1 0 0,-188 54 1 0 0,189-69-259 0 0,-230 58 442 0 0,-5-26 30 0 0,-94-28-374 0 0,320-30-309 0 0,-114-15 0 0 0,121 3 320 0 0,-143-38 0 0 0,-86-49 171 0 0,49 14 244 0 0,0 23-522 0 0,-71-23-3158 0 0,299 69 1664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1:43.851"/>
    </inkml:context>
    <inkml:brush xml:id="br0">
      <inkml:brushProperty name="width" value="0.05" units="cm"/>
      <inkml:brushProperty name="height" value="0.05" units="cm"/>
    </inkml:brush>
  </inkml:definitions>
  <inkml:trace contextRef="#ctx0" brushRef="#br0">314 1554 20559 0 0,'-148'-43'2085'0'0,"118"32"-2028"0"0,0-2 0 0 0,-51-31 0 0 0,80 43-61 0 0,-1 0-1 0 0,0 0 1 0 0,0 0-1 0 0,1 0 1 0 0,-1-1-1 0 0,1 1 1 0 0,-1 0-1 0 0,1-1 1 0 0,0 0-1 0 0,-1 1 1 0 0,1-1-1 0 0,0 0 1 0 0,0 1-1 0 0,0-1 1 0 0,-1-3-1 0 0,1 2-8 0 0,1 0-1 0 0,0 0 0 0 0,0 0 0 0 0,0-1 0 0 0,0 1 0 0 0,0 0 1 0 0,1 0-1 0 0,-1 0 0 0 0,1 0 0 0 0,2-5 0 0 0,5-22-218 0 0,2 0-1 0 0,2 0 0 0 0,0 1 1 0 0,2 0-1 0 0,29-44 0 0 0,198-232-387 0 0,-201 262 648 0 0,88-75 0 0 0,60-24 335 0 0,-87 73-106 0 0,2 4 0 0 0,4 5 0 0 0,1 5 0 0 0,171-61 0 0 0,-236 101-234 0 0,302-95 5 0 0,-254 90-64 0 0,2 4 1 0 0,0 5-1 0 0,0 3 1 0 0,1 5-1 0 0,153 13 1 0 0,-2 24-130 0 0,-1 9 1 0 0,409 130-1 0 0,-317-45-428 0 0,-305-113 500 0 0,0 2 0 0 0,-1 1 0 0 0,-1 1 0 0 0,-1 2 0 0 0,-1 1 0 0 0,-1 0 1 0 0,0 2-1 0 0,31 39 0 0 0,-37-37 80 0 0,-1 0 1 0 0,-1 1-1 0 0,-2 1 1 0 0,0 0-1 0 0,-2 1 1 0 0,-1 1-1 0 0,-2 0 1 0 0,0 1-1 0 0,7 39 1 0 0,-15-49 36 0 0,-1 1-1 0 0,0-1 1 0 0,-2 1 0 0 0,0-1 0 0 0,-5 31 0 0 0,-2-12 110 0 0,-1-1 1 0 0,-14 38-1 0 0,8-38-39 0 0,-1 0 0 0 0,-3-1 0 0 0,-1-1 0 0 0,-1-1 0 0 0,-2 0 0 0 0,-2-2 0 0 0,-50 57 0 0 0,-39 30 501 0 0,-148 125 0 0 0,194-194-362 0 0,-1-4 0 0 0,-3-3 0 0 0,-104 50 0 0 0,95-58 4 0 0,-2-3 0 0 0,-108 30 0 0 0,-177 15 400 0 0,225-60-138 0 0,-148-1 0 0 0,201-18-150 0 0,0-3 0 0 0,0-4 0 0 0,1-4 1 0 0,0-4-1 0 0,1-3 0 0 0,-162-59 0 0 0,207 61-317 0 0,1-2 0 0 0,1-1 1 0 0,-74-49-1 0 0,-138-141-211 0 0,172 139 37 0 0,-123-127-522 0 0,158 146 40 0 0,2-2 0 0 0,-39-65 1 0 0,10 1-992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1:50.894"/>
    </inkml:context>
    <inkml:brush xml:id="br0">
      <inkml:brushProperty name="width" value="0.05" units="cm"/>
      <inkml:brushProperty name="height" value="0.05" units="cm"/>
    </inkml:brush>
  </inkml:definitions>
  <inkml:trace contextRef="#ctx0" brushRef="#br0">574 1665 20631 0 0,'-22'-5'92'0'0,"0"-1"-1"0"0,0-1 0 0 0,0-1 0 0 0,0 0 1 0 0,2-2-1 0 0,-40-24 0 0 0,24 10-430 0 0,22 16 273 0 0,0-1 0 0 0,1 0 0 0 0,0-1 0 0 0,1-1 0 0 0,0 0 0 0 0,1 0 0 0 0,-11-14 0 0 0,3-2-203 0 0,1 0-1 0 0,2-1 0 0 0,1-1 1 0 0,-17-44-1 0 0,27 59 319 0 0,0-1 1 0 0,2 0-1 0 0,-1 0 0 0 0,2 1 1 0 0,0-2-1 0 0,1 1 1 0 0,0 0-1 0 0,1 0 0 0 0,1 0 1 0 0,1 0-1 0 0,6-29 0 0 0,-5 29 5 0 0,1 1 0 0 0,1 0 0 0 0,0 0 0 0 0,1 0 0 0 0,1 0-1 0 0,0 1 1 0 0,15-21 0 0 0,33-37 98 0 0,36-49-63 0 0,-46 60-89 0 0,2 1 0 0 0,3 3 0 0 0,60-55 0 0 0,-81 87 1 0 0,1 2-1 0 0,35-22 0 0 0,69-31-10 0 0,-112 63 3 0 0,87-46-84 0 0,3 6-1 0 0,2 4 0 0 0,179-49 1 0 0,-246 86 110 0 0,0 2 0 0 0,1 2 0 0 0,0 2 1 0 0,0 3-1 0 0,0 1 0 0 0,82 10 0 0 0,-41 2 68 0 0,123 31 0 0 0,-152-26-291 0 0,-2 3 0 0 0,0 3 0 0 0,-2 2 1 0 0,76 45-1 0 0,-103-51 59 0 0,-1 1 0 0 0,-1 2 0 0 0,43 42 0 0 0,-53-43 108 0 0,0-1 0 0 0,-1 2 0 0 0,-1 0 0 0 0,0 1 0 0 0,17 38-1 0 0,-21-34 24 0 0,-1 0 0 0 0,-1 1-1 0 0,-1 0 1 0 0,-1 1-1 0 0,-2 0 1 0 0,3 35-1 0 0,-6-24 67 0 0,-2-1 0 0 0,-2 1 0 0 0,-1-1 0 0 0,-9 41 0 0 0,-4-11 222 0 0,-3-1 1 0 0,-3-1-1 0 0,-2 0 1 0 0,-59 107-1 0 0,62-137-135 0 0,-1-1-1 0 0,-1-1 0 0 0,-32 34 1 0 0,-88 83 320 0 0,99-108-325 0 0,-152 141 652 0 0,141-138-347 0 0,-110 68 0 0 0,74-62 59 0 0,-2-4 1 0 0,-145 53-1 0 0,168-77-95 0 0,-1-3 0 0 0,-1-3-1 0 0,-1-3 1 0 0,-100 7 0 0 0,-12-17 389 0 0,141-6-497 0 0,-1-3 1 0 0,-52-10-1 0 0,59 6-129 0 0,0-2 0 0 0,0-2-1 0 0,-59-26 1 0 0,52 16-80 0 0,-43-29 0 0 0,64 35-128 0 0,1-1-1 0 0,1-1 0 0 0,-26-27 0 0 0,21 15-54 0 0,2 0 0 0 0,1-2 0 0 0,2-1-1 0 0,1 0 1 0 0,2-2 0 0 0,-19-43-1 0 0,19 29-231 0 0,1-1-1 0 0,3-1 0 0 0,2-1 1 0 0,-7-57-1 0 0,12 50-1128 0 0,2 0 0 0 0,2-1-1 0 0,7-95 1 0 0,7 79-6132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1:51.948"/>
    </inkml:context>
    <inkml:brush xml:id="br0">
      <inkml:brushProperty name="width" value="0.05" units="cm"/>
      <inkml:brushProperty name="height" value="0.05" units="cm"/>
    </inkml:brush>
  </inkml:definitions>
  <inkml:trace contextRef="#ctx0" brushRef="#br0">287 1954 22783 0 0,'-20'-4'206'0'0,"3"1"474"0"0,-31-10 0 0 0,45 12-679 0 0,1 0 0 0 0,0 0 0 0 0,0-1 0 0 0,1 1 0 0 0,-1-1 0 0 0,0 1 0 0 0,0-1 0 0 0,1 0 0 0 0,-1 1 0 0 0,1-1 0 0 0,-1 0 0 0 0,1 0-1 0 0,0 0 1 0 0,0 0 0 0 0,-1-1 0 0 0,2 1 0 0 0,-1 0 0 0 0,0 0 0 0 0,0-4 0 0 0,-1 0-36 0 0,1 0 0 0 0,0 0 0 0 0,0 0 0 0 0,1 0-1 0 0,0 0 1 0 0,1-11 0 0 0,2 3-73 0 0,1 0 1 0 0,1 1-1 0 0,0 0 1 0 0,0 0-1 0 0,2 0 0 0 0,13-21 1 0 0,0-1-97 0 0,107-176-638 0 0,15 8-98 0 0,-135 192 875 0 0,33-44-361 0 0,71-78 0 0 0,116-74-16 0 0,-73 70 236 0 0,-145 129 196 0 0,193-167-80 0 0,150-53 17 0 0,-272 183 132 0 0,2 4 0 0 0,3 3 0 0 0,160-49 0 0 0,-120 53-207 0 0,174-24 1 0 0,-198 46 237 0 0,1 4 0 0 0,127 7 1 0 0,-107 9-95 0 0,125 25-1 0 0,-158-16-100 0 0,-1 5-1 0 0,91 35 0 0 0,-94-23 53 0 0,104 58 0 0 0,63 62-34 0 0,-173-101 20 0 0,-2 4-1 0 0,-3 4 1 0 0,-3 2-1 0 0,-3 4 1 0 0,-3 2 0 0 0,92 127-1 0 0,-108-128 42 0 0,85 129 413 0 0,-116-167-238 0 0,-2 0 0 0 0,-1 2 0 0 0,-2 0 0 0 0,18 63-1 0 0,-25-66-18 0 0,-1 0 0 0 0,-1 1 1 0 0,-2 0-1 0 0,0 0 0 0 0,-3 0 0 0 0,0 0 0 0 0,-2 0 0 0 0,-1 0 0 0 0,-1-1 0 0 0,-16 50 0 0 0,0-21 224 0 0,-2 0 1 0 0,-40 69-1 0 0,-80 98 315 0 0,106-177-573 0 0,-2-3 0 0 0,-2-1 0 0 0,-2-2 0 0 0,-1-2-1 0 0,-2-2 1 0 0,-2-2 0 0 0,-72 41 0 0 0,32-28 81 0 0,-1-5-1 0 0,-2-4 1 0 0,-160 48-1 0 0,70-40 187 0 0,-3-7 0 0 0,-1-9 0 0 0,-1-8 0 0 0,-1-8-1 0 0,-1-8 1 0 0,-266-22 0 0 0,26-36-318 0 0,311 29 91 0 0,-183-58-1 0 0,-17-44 77 0 0,247 89-299 0 0,2-2 1 0 0,-86-62-1 0 0,-99-110-287 0 0,17-18-270 0 0,186 176 405 0 0,2 0-547 0 0,-57-77 1 0 0,14 2-5667 0 0,23 24-1355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2:27.187"/>
    </inkml:context>
    <inkml:brush xml:id="br0">
      <inkml:brushProperty name="width" value="0.05" units="cm"/>
      <inkml:brushProperty name="height" value="0.05" units="cm"/>
    </inkml:brush>
  </inkml:definitions>
  <inkml:trace contextRef="#ctx0" brushRef="#br0">200 2076 18287 0 0,'-10'-8'355'0'0,"1"-1"1"0"0,0-1-1 0 0,1 1 0 0 0,-8-12 0 0 0,12 14-327 0 0,0 0 0 0 0,0-1 0 0 0,0 1 0 0 0,1-1 0 0 0,0 0 0 0 0,1 0 0 0 0,-2-11 0 0 0,-1-19-288 0 0,2-1 0 0 0,1 1 0 0 0,3-1-1 0 0,8-64 1 0 0,0 43-41 0 0,3 0 0 0 0,34-99 0 0 0,60-104 207 0 0,-92 231 116 0 0,2 1 1 0 0,1 1-1 0 0,1 1 1 0 0,2 0-1 0 0,1 1 1 0 0,1 1 0 0 0,1 2-1 0 0,1 0 1 0 0,39-30-1 0 0,108-65 161 0 0,-26 21-47 0 0,-57 38-55 0 0,142-73 0 0 0,111-24-17 0 0,-191 100-64 0 0,2 5 0 0 0,294-58 0 0 0,-337 92 0 0 0,1 6 0 0 0,1 4 0 0 0,174 8 0 0 0,-201 8 22 0 0,0 3-1 0 0,160 43 0 0 0,-207-42 10 0 0,-1 2 0 0 0,0 1 0 0 0,-1 2 0 0 0,42 25 0 0 0,-56-28-8 0 0,-1 1-1 0 0,-1 1 1 0 0,0 1 0 0 0,-1 0-1 0 0,0 2 1 0 0,-2 0 0 0 0,27 37-1 0 0,-21-20 6 0 0,-3 0-1 0 0,-1 1 0 0 0,-1 1 0 0 0,-2 0 0 0 0,-2 2 0 0 0,-1-1 0 0 0,-3 1 1 0 0,0 1-1 0 0,-3 0 0 0 0,3 75 0 0 0,-9-38-62 0 0,-4-1 0 0 0,-2 1-1 0 0,-34 147 1 0 0,24-160-1 0 0,-4-2 0 0 0,-2 0-1 0 0,-2-1 1 0 0,-4-1 0 0 0,-35 57-1 0 0,-68 71 5 0 0,-16-6 205 0 0,65-82 58 0 0,-125 136 280 0 0,77-113 64 0 0,-283 204-1 0 0,338-277-170 0 0,-2-3 0 0 0,-2-4 0 0 0,-2-3 0 0 0,-112 38 0 0 0,155-66-107 0 0,-1-1-1 0 0,0-2 1 0 0,-1-2-1 0 0,0-2 1 0 0,0-1-1 0 0,-1-2 1 0 0,-76-7-1 0 0,84 1-96 0 0,0-1-1 0 0,1-2 1 0 0,0-1 0 0 0,0-2-1 0 0,1-1 1 0 0,1-2 0 0 0,0-1-1 0 0,0-1 1 0 0,1-1-1 0 0,-27-21 1 0 0,6-3-22 0 0,2-1 0 0 0,-65-72 0 0 0,-70-106-245 0 0,106 119-193 0 0,4-4 0 0 0,5-3 0 0 0,-72-150 0 0 0,-144-312-776 0 0,219 454-664 0 0,3-1-4243 0 0,0 1-2004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2:32.177"/>
    </inkml:context>
    <inkml:brush xml:id="br0">
      <inkml:brushProperty name="width" value="0.05" units="cm"/>
      <inkml:brushProperty name="height" value="0.05" units="cm"/>
    </inkml:brush>
  </inkml:definitions>
  <inkml:trace contextRef="#ctx0" brushRef="#br0">649 1699 17255 0 0,'-23'-18'412'0'0,"1"-2"0"0"0,-26-29-1 0 0,43 43-330 0 0,-1 0 0 0 0,1 0 0 0 0,1-1 0 0 0,-1 1 0 0 0,-5-13-1 0 0,-4-5 196 0 0,11 20-227 0 0,0 0 1 0 0,1 0-1 0 0,0 0 0 0 0,0-1 0 0 0,0 1 0 0 0,0-1 1 0 0,1 0-1 0 0,-1 1 0 0 0,0-7 0 0 0,1-9-95 0 0,1-1 1 0 0,0 0-1 0 0,1 0 0 0 0,2 1 0 0 0,7-34 0 0 0,38-99 36 0 0,-34 118 31 0 0,2 0-1 0 0,2 1 1 0 0,1 0-1 0 0,1 2 1 0 0,2 0-1 0 0,1 1 1 0 0,2 2 0 0 0,1 0-1 0 0,1 2 1 0 0,1 1-1 0 0,32-24 1 0 0,45-23 322 0 0,158-82 0 0 0,-184 111-228 0 0,104-53 98 0 0,307-83-28 0 0,15 46-234 0 0,-408 111 49 0 0,199-39 0 0 0,-247 55 0 0 0,0 2 0 0 0,0 2 0 0 0,0 2 0 0 0,54 7 0 0 0,-88-4 33 0 0,0 1-1 0 0,-1 0 0 0 0,1 1 0 0 0,-1 0 1 0 0,0 2-1 0 0,-1-1 0 0 0,1 2 1 0 0,-1 0-1 0 0,0 0 0 0 0,-1 1 0 0 0,0 1 1 0 0,0 0-1 0 0,0 0 0 0 0,-1 1 1 0 0,-1 1-1 0 0,0 0 0 0 0,0 0 0 0 0,12 21 1 0 0,-6-3-96 0 0,-1 2 1 0 0,14 40-1 0 0,14 70-204 0 0,-21-52 162 0 0,11 115 1 0 0,-6 94 114 0 0,-16 245-135 0 0,-18-368 131 0 0,-58 341 0 0 0,51-446-106 0 0,-41 118 1 0 0,42-153 215 0 0,-2-1 1 0 0,-1-1-1 0 0,-2-1 1 0 0,-1 0-1 0 0,-27 35 1 0 0,32-51 100 0 0,0-1 0 0 0,0-1 0 0 0,-2 0 0 0 0,1-1 0 0 0,-2-1 0 0 0,0 0 0 0 0,-31 15 0 0 0,18-12 130 0 0,-1-2 0 0 0,0-1 0 0 0,-63 14 0 0 0,45-17-52 0 0,-1-1-1 0 0,0-3 1 0 0,0-2-1 0 0,-52-3 1 0 0,38-5-18 0 0,2-2 1 0 0,-108-27-1 0 0,83 9-104 0 0,-111-47-1 0 0,-73-57-161 0 0,-58-76-59 0 0,151 89 36 0 0,-132-60 14 0 0,135 80-14 0 0,-366-191 286 0 0,415 222-138 0 0,41 20-545 0 0,76 41 35 0 0,-1 0 0 0 0,2-1 1 0 0,-1-1-1 0 0,0 1 0 0 0,1-1 0 0 0,0-1 0 0 0,1 1 1 0 0,-14-16-1 0 0,19 19 143 0 0,0 0-1 0 0,1 0 1 0 0,-1 0 0 0 0,1-1-1 0 0,0 1 1 0 0,0 0 0 0 0,0-1-1 0 0,0 1 1 0 0,0-1 0 0 0,1 0-1 0 0,-1 1 1 0 0,1-1 0 0 0,0 1-1 0 0,1-5 1 0 0,-1 1-144 0 0,2-31-1599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2:33.210"/>
    </inkml:context>
    <inkml:brush xml:id="br0">
      <inkml:brushProperty name="width" value="0.05" units="cm"/>
      <inkml:brushProperty name="height" value="0.05" units="cm"/>
    </inkml:brush>
  </inkml:definitions>
  <inkml:trace contextRef="#ctx0" brushRef="#br0">16 1047 19375 0 0,'0'0'439'0'0,"-5"-5"1232"0"0,5 0-1707 0 0,0-1 0 0 0,1 1 0 0 0,0 0 0 0 0,1 0 0 0 0,-1-1 0 0 0,1 1 0 0 0,0 0 0 0 0,0 0 0 0 0,0 1 0 0 0,1-1 0 0 0,5-8 0 0 0,4-3-245 0 0,26-26 1 0 0,-26 30 266 0 0,80-74-161 0 0,-68 65 165 0 0,-1 1-1 0 0,2 2 0 0 0,1 0 1 0 0,32-16-1 0 0,24-12-1 0 0,51-31 13 0 0,-54 27-39 0 0,154-69 0 0 0,-32 41-4 0 0,4 9 0 0 0,388-79 0 0 0,-258 95 45 0 0,369-12-1 0 0,74 65 51 0 0,-593 9-178 0 0,-1 7 0 0 0,202 46-1 0 0,-320-46 173 0 0,-2 4-1 0 0,102 44 0 0 0,-137-50 17 0 0,0 2 0 0 0,-1 1 0 0 0,0 1 0 0 0,26 24 0 0 0,93 92-169 0 0,-90-77-2 0 0,56 73 0 0 0,-87-96 132 0 0,-2 2 1 0 0,-1 0-1 0 0,35 77 1 0 0,-41-71 12 0 0,-2 1 0 0 0,-2 0 0 0 0,-2 1 0 0 0,-1 1 1 0 0,-3 0-1 0 0,-2 0 0 0 0,-1 0 0 0 0,-5 87 0 0 0,-3-106-38 0 0,-1 0-1 0 0,-1-1 1 0 0,0 0-1 0 0,-2 0 1 0 0,-2-1-1 0 0,0 0 0 0 0,-17 29 1 0 0,-104 149 89 0 0,125-194-70 0 0,-38 52 132 0 0,-2-3 1 0 0,-3-1 0 0 0,-2-3-1 0 0,-2-2 1 0 0,-2-3 0 0 0,-75 51-1 0 0,-249 128 509 0 0,269-173-382 0 0,-4-4 0 0 0,-118 34 0 0 0,-178 20 683 0 0,-9-45 38 0 0,-91-36 158 0 0,0-43-416 0 0,-7-35-411 0 0,9-48 14 0 0,293 48-154 0 0,-208-58-800 0 0,255 54 687 0 0,144 49-69 0 0,0-2 1 0 0,0 0-1 0 0,1-2 0 0 0,-33-26 1 0 0,45 31-49 0 0,1-1 1 0 0,1 0-1 0 0,0-1 1 0 0,1 0-1 0 0,0-1 0 0 0,0 1 1 0 0,1-1-1 0 0,1-1 1 0 0,0 1-1 0 0,1-1 1 0 0,-8-26-1 0 0,5 3-207 0 0,1 0 0 0 0,1-1 0 0 0,0-45 0 0 0,5 23-427 0 0,2 0 0 0 0,15-94-1 0 0,43-113-3398 0 0,-21 149-973 0 0,9 11-992 0 0,-45 102 5798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2:39.419"/>
    </inkml:context>
    <inkml:brush xml:id="br0">
      <inkml:brushProperty name="width" value="0.05" units="cm"/>
      <inkml:brushProperty name="height" value="0.05" units="cm"/>
    </inkml:brush>
  </inkml:definitions>
  <inkml:trace contextRef="#ctx0" brushRef="#br0">1239 3014 20271 0 0,'-19'0'307'0'0,"-50"1"236"0"0,-113-15 1 0 0,-43-33-954 0 0,192 37 327 0 0,1-1 0 0 0,0-1 0 0 0,1-2 0 0 0,-53-32-1 0 0,76 41 52 0 0,-14-8 31 0 0,1-1 0 0 0,1-2 0 0 0,0 0 0 0 0,1-1 0 0 0,-21-23 0 0 0,17 9 140 0 0,-28-49 0 0 0,29 43-68 0 0,-25-50 74 0 0,-1-1-39 0 0,-51-90-84 0 0,84 146-49 0 0,1-1-1 0 0,2-1 0 0 0,-13-60 1 0 0,15 41-142 0 0,-5-81 1 0 0,14 109 141 0 0,1 0 1 0 0,2 0-1 0 0,0 1 0 0 0,1-1 0 0 0,11-38 0 0 0,2 15-35 0 0,30-60 0 0 0,30-43-179 0 0,-63 126 182 0 0,24-39-154 0 0,2 3 0 0 0,3 1-1 0 0,2 2 1 0 0,102-102-1 0 0,239-173-631 0 0,-314 279 726 0 0,2 4 0 0 0,132-68 1 0 0,174-46-200 0 0,-262 123 24 0 0,207-44 0 0 0,129 14 127 0 0,-74 50 167 0 0,1 33 149 0 0,396 80 30 0 0,-368-6-519 0 0,-372-78 316 0 0,355 104 2 0 0,-322-87 45 0 0,-2 3 1 0 0,-1 4-1 0 0,99 63 0 0 0,36 45 59 0 0,-31-16 33 0 0,-129-89-49 0 0,71 74 0 0 0,-92-83 17 0 0,0 0 0 0 0,-2 1 0 0 0,0 0 0 0 0,-2 2 0 0 0,-1 0-1 0 0,-2 1 1 0 0,-1 0 0 0 0,-1 1 0 0 0,-1 0 0 0 0,-2 1 0 0 0,-2-1 0 0 0,0 2 0 0 0,-2-1 0 0 0,-2 1-1 0 0,-1-1 1 0 0,-1 1 0 0 0,-6 39 0 0 0,0-39 115 0 0,-2 1 0 0 0,-1-1 0 0 0,-2-1 0 0 0,-1 0 0 0 0,-1 0 0 0 0,-25 41 0 0 0,-8 2 304 0 0,-73 91-1 0 0,33-62-222 0 0,-5-3-1 0 0,-4-4 0 0 0,-4-4 0 0 0,-4-5 0 0 0,-153 101 1 0 0,186-145-179 0 0,-2-3 0 0 0,-1-3 0 0 0,-80 30 0 0 0,-249 72 806 0 0,276-104-650 0 0,-160 24 0 0 0,104-36 140 0 0,-215 2 0 0 0,209-27-588 0 0,-338-47-1 0 0,494 43 180 0 0,-499-95-70 0 0,494 91 0 0 0,-214-57-663 0 0,3-19-401 0 0,-142-78-3092 0 0,258 108 2703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2:42.831"/>
    </inkml:context>
    <inkml:brush xml:id="br0">
      <inkml:brushProperty name="width" value="0.05" units="cm"/>
      <inkml:brushProperty name="height" value="0.05" units="cm"/>
    </inkml:brush>
  </inkml:definitions>
  <inkml:trace contextRef="#ctx0" brushRef="#br0">390 2130 17079 0 0,'-134'-26'1192'0'0,"130"25"-1169"0"0,-1 0 0 0 0,1-1 0 0 0,0 1 0 0 0,0-1 0 0 0,0 0 0 0 0,0 0 0 0 0,0 0 0 0 0,0-1 0 0 0,-6-5 0 0 0,8 7-43 0 0,0-1 0 0 0,0 0 0 0 0,1 0 0 0 0,-1-1 0 0 0,1 1 0 0 0,-1 0 0 0 0,1 0 0 0 0,0-1 0 0 0,0 1 0 0 0,0-1 0 0 0,0 1 0 0 0,1-1 0 0 0,-1 1 0 0 0,1-1 0 0 0,-1 0 0 0 0,1 1 0 0 0,0-4 0 0 0,0-3-55 0 0,1 0-1 0 0,0 1 1 0 0,0-1 0 0 0,1 1 0 0 0,0-1-1 0 0,1 1 1 0 0,0 0 0 0 0,0 0 0 0 0,7-13-1 0 0,4-1-25 0 0,30-38-1 0 0,-17 25-2 0 0,65-94-197 0 0,43-56 561 0 0,13 13 533 0 0,-116 141-586 0 0,1 1 0 0 0,48-31-1 0 0,79-40 174 0 0,-20 13-66 0 0,-112 69-245 0 0,262-171 506 0 0,-80 64-651 0 0,357-157 0 0 0,173 4 384 0 0,-710 268-288 0 0,50-17 3 0 0,1 3 0 0 0,1 5-1 0 0,99-13 1 0 0,-136 28-16 0 0,0 2 0 0 0,0 2 0 0 0,0 2 0 0 0,0 1 0 0 0,0 3 0 0 0,-1 2 0 0 0,72 20 0 0 0,-16 8 11 0 0,-2 5 0 0 0,126 70-1 0 0,-177-83-17 0 0,-2 2 0 0 0,82 68-1 0 0,-63-39 7 0 0,59 72 0 0 0,-23-16 38 0 0,153 167-35 0 0,-199-225-9 0 0,-3 3 0 0 0,-2 2 0 0 0,48 77 0 0 0,-87-120 6 0 0,47 82 53 0 0,-46-78-21 0 0,-1 0 1 0 0,12 40-1 0 0,-19-52-14 0 0,-1 0 1 0 0,1 0-1 0 0,-2 0 0 0 0,0 1 1 0 0,0-1-1 0 0,0 1 0 0 0,-2-1 0 0 0,1 0 1 0 0,-1 1-1 0 0,-1-1 0 0 0,0 0 1 0 0,0 0-1 0 0,-1 0 0 0 0,0 0 0 0 0,-1 0 1 0 0,0-1-1 0 0,-1 1 0 0 0,1-1 0 0 0,-12 15 1 0 0,7-12 35 0 0,-1-1 0 0 0,0 0 0 0 0,-23 18 0 0 0,-40 25 137 0 0,49-38-130 0 0,-80 58 234 0 0,-72 48 176 0 0,-8-15-331 0 0,30-33-214 0 0,-2-8 0 0 0,-3-6 0 0 0,-170 39 0 0 0,-427 48 1330 0 0,-177-51 278 0 0,853-91-1428 0 0,-284 8 267 0 0,-157-37-221 0 0,6-48-699 0 0,443 58 434 0 0,-230-53-927 0 0,249 52 408 0 0,0-3 0 0 0,1-2 0 0 0,-77-42 0 0 0,32 3-381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2:44.993"/>
    </inkml:context>
    <inkml:brush xml:id="br0">
      <inkml:brushProperty name="width" value="0.05" units="cm"/>
      <inkml:brushProperty name="height" value="0.05" units="cm"/>
    </inkml:brush>
  </inkml:definitions>
  <inkml:trace contextRef="#ctx0" brushRef="#br0">287 2422 17015 0 0,'-17'0'288'0'0,"0"-1"-1"0"0,0-1 1 0 0,1 0 0 0 0,-1-1-1 0 0,-19-7 1 0 0,25 6-159 0 0,0 0 0 0 0,-1-1 0 0 0,1 0 0 0 0,1-1 0 0 0,-1 0 0 0 0,1-1 0 0 0,0 0 0 0 0,-9-9 0 0 0,13 10-117 0 0,1 0 0 0 0,0 1 1 0 0,0-2-1 0 0,0 1 0 0 0,1 0 0 0 0,-1-1 0 0 0,1 0 0 0 0,1 0 0 0 0,0 0 1 0 0,0-1-1 0 0,0 1 0 0 0,1-1 0 0 0,0 1 0 0 0,0-1 0 0 0,1 0 0 0 0,0 0 1 0 0,0-9-1 0 0,0-25-309 0 0,6-78 0 0 0,16-42-71 0 0,-11 108 491 0 0,3 0-1 0 0,2 1 0 0 0,2 0 1 0 0,3 1-1 0 0,2 2 0 0 0,41-71 0 0 0,-38 81 12 0 0,3 1-1 0 0,1 2 0 0 0,2 0 1 0 0,66-59-1 0 0,158-105-36 0 0,-245 195-87 0 0,344-218 0 0 0,19 30 2 0 0,-314 164-4 0 0,350-154 431 0 0,-282 137-510 0 0,181-42 1 0 0,-22 32-145 0 0,393-27 0 0 0,69 32 216 0 0,0 21-12 0 0,-110 50-43 0 0,-565-10 56 0 0,-2 3 0 0 0,0 3 0 0 0,-1 4-1 0 0,0 2 1 0 0,-2 3 0 0 0,69 36-1 0 0,-112-48 13 0 0,0 2 0 0 0,-1 1 0 0 0,0 1 0 0 0,-2 2 0 0 0,0 0 0 0 0,25 26 0 0 0,-18-9 102 0 0,-2 0-1 0 0,-2 2 1 0 0,-1 1 0 0 0,-1 1 0 0 0,-3 1 0 0 0,31 84-1 0 0,-41-93-106 0 0,-2 1-1 0 0,0-1 1 0 0,-3 1-1 0 0,0 0 0 0 0,-2 1 1 0 0,-1 32-1 0 0,-5-6 106 0 0,-2 0 0 0 0,-17 81-1 0 0,15-106-94 0 0,-2 0-1 0 0,-2-1 0 0 0,-1 0 0 0 0,-1-1 1 0 0,-2 0-1 0 0,-29 46 0 0 0,-139 183-199 0 0,-20-9-598 0 0,137-172 510 0 0,-14 13 314 0 0,-96 85 0 0 0,-105 64 246 0 0,228-200-220 0 0,-2-2-1 0 0,-1-3 1 0 0,-2-2-1 0 0,-101 44 0 0 0,-69 6 127 0 0,157-63 25 0 0,-95 17 1 0 0,43-21 305 0 0,-1-6 1 0 0,-223-6 0 0 0,167-17 401 0 0,-234-46 0 0 0,302 37-639 0 0,-497-100-96 0 0,404 81-1083 0 0,-1 9 1 0 0,0 9-1 0 0,-2 9 1 0 0,-340 23-1 0 0,-181 57-1622 0 0,608-54 2124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3T07:42:47.209"/>
    </inkml:context>
    <inkml:brush xml:id="br0">
      <inkml:brushProperty name="width" value="0.05" units="cm"/>
      <inkml:brushProperty name="height" value="0.05" units="cm"/>
    </inkml:brush>
  </inkml:definitions>
  <inkml:trace contextRef="#ctx0" brushRef="#br0">54 2010 15408 0 0,'-2'-1'348'0'0,"-1"0"-289"0"0,1 0 0 0 0,0 0 0 0 0,0 0 0 0 0,0 0 0 0 0,0-1 0 0 0,0 1 0 0 0,0-1 0 0 0,0 1 0 0 0,0-1 0 0 0,0 0 0 0 0,1 0 0 0 0,-1 0 0 0 0,1 0 0 0 0,-1 0 0 0 0,1 0 0 0 0,0 0 0 0 0,0 0 0 0 0,0 0 0 0 0,-1-5 0 0 0,-2-3-19 0 0,1 0 0 0 0,0 0 0 0 0,-1-18-1 0 0,2 6-70 0 0,1 0-1 0 0,2 0 0 0 0,0 0 0 0 0,1 1 1 0 0,1-1-1 0 0,1 0 0 0 0,1 1 0 0 0,1 0 0 0 0,1 0 1 0 0,14-31-1 0 0,3 6 20 0 0,1 1 0 0 0,2 0 0 0 0,45-55 0 0 0,-33 53 40 0 0,88-83 0 0 0,59-25 55 0 0,-116 101-41 0 0,150-88 1 0 0,433-173 102 0 0,-607 294-146 0 0,464-188 54 0 0,-227 121 43 0 0,5 13 0 0 0,485-62 0 0 0,-203 102 168 0 0,-401 37-204 0 0,0 7-1 0 0,-1 7 1 0 0,0 8-1 0 0,280 78 1 0 0,-264-42-215 0 0,-144-43 107 0 0,-1 1 1 0 0,53 33-1 0 0,100 87 28 0 0,-149-101 89 0 0,-1 1-1 0 0,44 53 1 0 0,-69-70 10 0 0,0 1-1 0 0,-1 1 1 0 0,20 40 0 0 0,-29-48 28 0 0,0 0 0 0 0,-2 0-1 0 0,0 1 1 0 0,0-1 0 0 0,-1 1 0 0 0,-1 0-1 0 0,1 26 1 0 0,-4-9 125 0 0,-2 0-1 0 0,-2-1 1 0 0,0 1 0 0 0,-2 0-1 0 0,-2-1 1 0 0,-1-1 0 0 0,-17 40-1 0 0,5-24 40 0 0,-2-2 0 0 0,-2 0-1 0 0,-2-2 1 0 0,-2-1-1 0 0,-47 53 1 0 0,2-16 101 0 0,-122 103 0 0 0,78-85 25 0 0,-137 85 0 0 0,131-102-352 0 0,-209 136-44 0 0,-97 50-1 0 0,-13-15 0 0 0,314-179 0 0 0,-107 70-3 0 0,-11 7 42 0 0,-280 116 625 0 0,441-224-533 0 0,-105 44 437 0 0,-4-9 1 0 0,-206 51-1 0 0,326-107-359 0 0,-1-3 0 0 0,-1-3 0 0 0,-82 3-1 0 0,110-15-111 0 0,-1-2 0 0 0,1-2 0 0 0,-1-2 0 0 0,1-3-1 0 0,-91-24 1 0 0,98 17-96 0 0,0-2 0 0 0,1-2 0 0 0,1-2 1 0 0,1-1-1 0 0,-68-51 0 0 0,76 48-57 0 0,2-2-1 0 0,1-2 1 0 0,1 0 0 0 0,2-2 0 0 0,-25-37 0 0 0,-94-175-687 0 0,105 164-315 0 0,4-2 0 0 0,-35-113 1 0 0,29 46-497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29:25.068"/>
    </inkml:context>
    <inkml:brush xml:id="br0">
      <inkml:brushProperty name="width" value="0.05" units="cm"/>
      <inkml:brushProperty name="height" value="0.05" units="cm"/>
    </inkml:brush>
  </inkml:definitions>
  <inkml:trace contextRef="#ctx0" brushRef="#br0">906 1592 13760 0 0,'-158'12'593'0'0,"-11"-12"-170"0"0,150-2-261 0 0,0 0 0 0 0,1-1 0 0 0,-1-1 0 0 0,1 0 0 0 0,-1-2 0 0 0,-25-11 1 0 0,30 10-235 0 0,0 0 0 0 0,1-1 1 0 0,0 0-1 0 0,1-1 1 0 0,0-1-1 0 0,0 0 0 0 0,1 0 1 0 0,-15-19-1 0 0,5 4 3 0 0,-3-4-54 0 0,-34-54 1 0 0,16 15-26 0 0,-29-49 136 0 0,56 89 39 0 0,2 0-1 0 0,-14-40 1 0 0,19 46-25 0 0,5 14 5 0 0,0 0 0 0 0,1 0 0 0 0,-1 0 0 0 0,1-1 0 0 0,1 1-1 0 0,-1-11 1 0 0,2 11 97 0 0,0-1-1 0 0,1 1 0 0 0,-1 0 1 0 0,2 0-1 0 0,-1-1 1 0 0,1 1-1 0 0,1 0 0 0 0,-1 0 1 0 0,1 1-1 0 0,7-14 1 0 0,-5 13-105 0 0,0 1 0 0 0,1-1 0 0 0,0 1 0 0 0,0 0 0 0 0,0 0 0 0 0,1 1 0 0 0,0-1 0 0 0,12-7 1 0 0,89-48-2 0 0,-87 52-40 0 0,1 0 1 0 0,0 2-1 0 0,31-7 1 0 0,442-58-825 0 0,4 0 806 0 0,-108-36-176 0 0,-4-18 167 0 0,-252 81 144 0 0,-26 9 21 0 0,184-57 425 0 0,-279 90-470 0 0,94-26 187 0 0,164-24 0 0 0,-230 50-237 0 0,1 1 0 0 0,66 5 0 0 0,-79 1 25 0 0,0 2 0 0 0,-1 0 1 0 0,1 2-1 0 0,41 16 0 0 0,-36-8-48 0 0,0 1 0 0 0,-2 1 0 0 0,0 3 0 0 0,-1 0 0 0 0,-1 2 0 0 0,-1 1 0 0 0,29 30 0 0 0,-12-6 186 0 0,-3 3 1 0 0,-2 1-1 0 0,44 69 1 0 0,-76-104-156 0 0,90 147 61 0 0,-89-142-42 0 0,-1 1 0 0 0,-1 0 0 0 0,-2 0 0 0 0,0 1 0 0 0,-1 0 0 0 0,3 24 0 0 0,-5-12 82 0 0,-1-1 0 0 0,-4 50 0 0 0,0-63-9 0 0,-2 0 0 0 0,-1 0 0 0 0,0 0-1 0 0,-2 0 1 0 0,-8 22 0 0 0,1-12 5 0 0,-1-1 0 0 0,-2-1 0 0 0,-34 51 1 0 0,32-57-13 0 0,0-1 0 0 0,-2-1 0 0 0,0 0 1 0 0,-1-2-1 0 0,-1 0 0 0 0,-1-2 1 0 0,0 0-1 0 0,-28 14 0 0 0,-245 104 836 0 0,183-93-551 0 0,-217 49 1 0 0,-128-14 839 0 0,378-69-775 0 0,-151-4 0 0 0,-82-29 860 0 0,103 12-1004 0 0,35 3-224 0 0,-14 0-76 0 0,128 7 0 0 0,1 1-40 0 0,-88-7-339 0 0,123 6 260 0 0,0-1 1 0 0,1-2-1 0 0,-1 0 1 0 0,-22-10-1 0 0,34 10-235 0 0,0 1 0 0 0,1-1 0 0 0,0-1 0 0 0,0 0 0 0 0,1-1 0 0 0,0 0 0 0 0,0-1-1 0 0,1 0 1 0 0,0 0 0 0 0,1-1 0 0 0,-13-17 0 0 0,-5-22-1553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06.181"/>
    </inkml:context>
    <inkml:brush xml:id="br0">
      <inkml:brushProperty name="width" value="0.05" units="cm"/>
      <inkml:brushProperty name="height" value="0.05" units="cm"/>
    </inkml:brush>
  </inkml:definitions>
  <inkml:trace contextRef="#ctx0" brushRef="#br0">1 72 15400 0 0,'0'0'3670'0'0,"6"0"-3209"0"0,13-5-229 0 0,-7 2-51 0 0,23-3 0 0 0,-16 3-60 0 0,0 0 1 0 0,20-7 0 0 0,-18 4 33 0 0,25-3-1 0 0,107-4 246 0 0,38 2-49 0 0,-105 9-207 0 0,87 3 145 0 0,-54 2-279 0 0,-18-2-256 0 0,91-2 666 0 0,-83-1-117 0 0,168 17 0 0 0,-199-11-26 0 0,-78-4-341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06.664"/>
    </inkml:context>
    <inkml:brush xml:id="br0">
      <inkml:brushProperty name="width" value="0.05" units="cm"/>
      <inkml:brushProperty name="height" value="0.05" units="cm"/>
    </inkml:brush>
  </inkml:definitions>
  <inkml:trace contextRef="#ctx0" brushRef="#br0">0 0 11520 0 0,'0'0'1761'0'0,"1"2"-1368"0"0,3 9 192 0 0,-1 0-1 0 0,0 1 0 0 0,0-1 1 0 0,0 17-1 0 0,0-7 13 0 0,-1-2-7 0 0,-1 1 0 0 0,-2 30 0 0 0,0-10-106 0 0,7 85 162 0 0,-1-46-548 0 0,8 101 294 0 0,0-10 96 0 0,-12-138-392 0 0,23 263 730 0 0,-18-242-542 0 0,-4-26 45 0 0,6 25 0 0 0,-3-38-773 0 0,-1-13-1304 0 0,0-7 68 0 0,1-7-32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07.283"/>
    </inkml:context>
    <inkml:brush xml:id="br0">
      <inkml:brushProperty name="width" value="0.05" units="cm"/>
      <inkml:brushProperty name="height" value="0.05" units="cm"/>
    </inkml:brush>
  </inkml:definitions>
  <inkml:trace contextRef="#ctx0" brushRef="#br0">1 280 12512 0 0,'0'0'6354'0'0,"0"12"-5885"0"0,1-7-448 0 0,-1 1 0 0 0,1-1-1 0 0,1 0 1 0 0,-1 0-1 0 0,4 7 1 0 0,5 20-102 0 0,-7-13 38 0 0,2-1 0 0 0,9 25 0 0 0,1 4 41 0 0,-14-41 3 0 0,1 1-1 0 0,0-1 0 0 0,1 0 0 0 0,0 0 0 0 0,0-1 0 0 0,4 7 0 0 0,-5-9 0 0 0,0-1-1 0 0,-1 1 0 0 0,2-1 0 0 0,-1 0 0 0 0,0 0 1 0 0,0 0-1 0 0,1 0 0 0 0,-1 0 0 0 0,1 0 1 0 0,0-1-1 0 0,-1 1 0 0 0,1-1 0 0 0,0 0 1 0 0,5 2-1 0 0,-6-3-10 0 0,0 0 0 0 0,1 0 1 0 0,-1 0-1 0 0,0 0 0 0 0,1 0 0 0 0,-1 0 1 0 0,0-1-1 0 0,1 1 0 0 0,-1-1 0 0 0,0 0 1 0 0,0 0-1 0 0,0 1 0 0 0,0-1 0 0 0,1-1 1 0 0,-1 1-1 0 0,0 0 0 0 0,-1 0 0 0 0,1-1 1 0 0,0 1-1 0 0,3-4 0 0 0,1-1-63 0 0,0-1-1 0 0,-1 1 1 0 0,0-1 0 0 0,6-9-1 0 0,6-17-346 0 0,-1-1-1 0 0,22-67 0 0 0,-26 67 230 0 0,-2-1 1 0 0,-2-1-1 0 0,-1 0 0 0 0,-2 0 0 0 0,1-40 1 0 0,-6 63 221 0 0,1-1 0 0 0,0 1 1 0 0,1 0-1 0 0,3-13 1 0 0,-4 20 299 0 0,-3 7 616 0 0,-1 15-143 0 0,12 147 1085 0 0,-6-138-1759 0 0,1-1 1 0 0,2 1 0 0 0,0-1 0 0 0,16 37-1 0 0,-16-47-92 0 0,1-1 0 0 0,0 1 0 0 0,1-1 0 0 0,1-1 0 0 0,0 0 0 0 0,1 0 0 0 0,11 12 0 0 0,-16-21-66 0 0,-1 1 0 0 0,0-1 0 0 0,1 0 0 0 0,0 0 0 0 0,0-1 0 0 0,0 1 0 0 0,0-1 0 0 0,0 0 0 0 0,0 0 0 0 0,1-1 0 0 0,7 2 0 0 0,-6-2-403 0 0,-1-1-1 0 0,0 1 1 0 0,0-1 0 0 0,0-1-1 0 0,0 1 1 0 0,7-2 0 0 0,-2-2-954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07.773"/>
    </inkml:context>
    <inkml:brush xml:id="br0">
      <inkml:brushProperty name="width" value="0.05" units="cm"/>
      <inkml:brushProperty name="height" value="0.05" units="cm"/>
    </inkml:brush>
  </inkml:definitions>
  <inkml:trace contextRef="#ctx0" brushRef="#br0">0 1 19607 0 0,'45'73'895'0'0,"-26"-43"-1098"0"0,21 41-1 0 0,-24-39 204 0 0,-8-18 0 0 0,8 22 0 0 0,-10-22 3 0 0,8 28 9 0 0,-13-39 11 0 0,0 1 1 0 0,-1 0-1 0 0,1 0 1 0 0,-1-1-1 0 0,0 1 1 0 0,0 0-1 0 0,0 0 1 0 0,-1 0-1 0 0,0 5 1 0 0,0-7 11 0 0,1 1 0 0 0,-1-1 0 0 0,0 0 0 0 0,1 0 0 0 0,-1 0 0 0 0,0 1 0 0 0,0-1 0 0 0,-1 0 0 0 0,1 0 0 0 0,0-1 0 0 0,-1 1 0 0 0,1 0 0 0 0,-1 0 0 0 0,1-1 0 0 0,-1 1 0 0 0,0-1 0 0 0,-3 3 0 0 0,4-4-32 0 0,1 1 0 0 0,-1-1 0 0 0,0 1 0 0 0,1-1-1 0 0,-1 0 1 0 0,1 0 0 0 0,-1 1 0 0 0,0-1 0 0 0,1 0 0 0 0,-1 0-1 0 0,0 0 1 0 0,1 1 0 0 0,-1-1 0 0 0,0 0 0 0 0,0 0-1 0 0,1 0 1 0 0,-1 0 0 0 0,0-1 0 0 0,1 1 0 0 0,-1 0-1 0 0,0 0 1 0 0,1 0 0 0 0,-1 0 0 0 0,0-1 0 0 0,0 1 0 0 0,0-1-3 0 0,1 0 1 0 0,-1 1 0 0 0,1-1 0 0 0,0 0 0 0 0,-1 0-1 0 0,1 1 1 0 0,0-1 0 0 0,0 0 0 0 0,-1 0 0 0 0,1 1-1 0 0,0-1 1 0 0,0 0 0 0 0,0 0 0 0 0,0 0 0 0 0,0 1-1 0 0,0-1 1 0 0,1-2 0 0 0,0-3-5 0 0,0 0 0 0 0,0 0-1 0 0,1 1 1 0 0,3-7 0 0 0,5-15-84 0 0,-2 9 44 0 0,14-28 0 0 0,13-14 261 0 0,21-35 321 0 0,-40 64 570 0 0,-10 17-387 0 0,-3 12-572 0 0,8 2-147 0 0,0 1-1 0 0,0 0 1 0 0,-1 1 0 0 0,1 0-1 0 0,-1 0 1 0 0,0 1-1 0 0,1 1 1 0 0,-1 0 0 0 0,9 5-1 0 0,32 15 18 0 0,-28-14-285 0 0,26 16 0 0 0,3 5-2803 0 0,-42-23 1723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08.117"/>
    </inkml:context>
    <inkml:brush xml:id="br0">
      <inkml:brushProperty name="width" value="0.05" units="cm"/>
      <inkml:brushProperty name="height" value="0.05" units="cm"/>
    </inkml:brush>
  </inkml:definitions>
  <inkml:trace contextRef="#ctx0" brushRef="#br0">5 1 23551 0 0,'-1'2'508'0'0,"0"2"-430"0"0,0 1 0 0 0,0-1 0 0 0,1 0 0 0 0,-1 1 0 0 0,1-1-1 0 0,0 1 1 0 0,0-1 0 0 0,1 0 0 0 0,0 7 0 0 0,12 43-406 0 0,-7-33 72 0 0,-2-1-98 0 0,-1-8 260 0 0,0-1 0 0 0,0 1-1 0 0,1-1 1 0 0,9 18 0 0 0,-12-27-1084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08.459"/>
    </inkml:context>
    <inkml:brush xml:id="br0">
      <inkml:brushProperty name="width" value="0.05" units="cm"/>
      <inkml:brushProperty name="height" value="0.05" units="cm"/>
    </inkml:brush>
  </inkml:definitions>
  <inkml:trace contextRef="#ctx0" brushRef="#br0">5 1 22463 0 0,'0'0'472'0'0,"-5"14"96"0"0,5 5-456 0 0,5-2-112 0 0,-5 2 0 0 0,5 3 0 0 0,6 1 0 0 0,-6 1 0 0 0,10-2 0 0 0,-4 6 0 0 0,-1-11 0 0 0,6 5 0 0 0,-1 2 0 0 0,1-6 0 0 0,-1 1-952 0 0,1-2-208 0 0,-1-7-48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08.824"/>
    </inkml:context>
    <inkml:brush xml:id="br0">
      <inkml:brushProperty name="width" value="0.05" units="cm"/>
      <inkml:brushProperty name="height" value="0.05" units="cm"/>
    </inkml:brush>
  </inkml:definitions>
  <inkml:trace contextRef="#ctx0" brushRef="#br0">0 37 17679 0 0,'1'20'247'0'0,"0"0"-1"0"0,2 0 1 0 0,0 0-1 0 0,9 28 0 0 0,7 46-320 0 0,-11-47 76 0 0,3 40 128 0 0,-10-82 71 0 0,-1-4-60 0 0,0 0 1 0 0,1 0 0 0 0,-1 0-1 0 0,0 1 1 0 0,0-1-1 0 0,0 0 1 0 0,0 0 0 0 0,0 1-1 0 0,0-1 1 0 0,0 0 0 0 0,0 0-1 0 0,-1 1 1 0 0,1-1-1 0 0,-1 2 1 0 0,2-6-120 0 0,0-1 0 0 0,1 1 0 0 0,-2 0 0 0 0,1-1 0 0 0,0 0 0 0 0,-1 1 0 0 0,1-7 1 0 0,2-11-144 0 0,13-53-297 0 0,3 2 0 0 0,31-80-1 0 0,-45 143 419 0 0,-1 1 0 0 0,1-1 0 0 0,12-15 0 0 0,-6 12 0 0 0,-10 12 4 0 0,0-1 0 0 0,0 1 1 0 0,0 0-1 0 0,0-1 0 0 0,0 1 0 0 0,0 0 0 0 0,0 0 0 0 0,0 0 0 0 0,0 0 0 0 0,0 0 0 0 0,0 0 0 0 0,0 0 0 0 0,1 0 0 0 0,-1 0 0 0 0,0 0 0 0 0,0 1 0 0 0,0-1 0 0 0,0 0 0 0 0,0 1 0 0 0,0-1 0 0 0,0 1 0 0 0,0-1 1 0 0,0 1-1 0 0,0-1 0 0 0,-1 1 0 0 0,1 0 0 0 0,0-1 0 0 0,1 2 0 0 0,2 2 39 0 0,0 0 1 0 0,-1 0-1 0 0,1 0 1 0 0,2 5-1 0 0,1 2-18 0 0,-2-1 0 0 0,9 24 1 0 0,1 1 22 0 0,24 67 783 0 0,-29-72-412 0 0,1-1 1 0 0,22 42-1 0 0,17 6-251 0 0,-44-69-170 0 0,1 1-1 0 0,11 11 0 0 0,-15-18-318 0 0,0 1 1 0 0,1 0-1 0 0,-1-1 1 0 0,1 0-1 0 0,-1 0 0 0 0,1 0 1 0 0,0 0-1 0 0,0-1 0 0 0,4 2 1 0 0,8 2-1510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09.192"/>
    </inkml:context>
    <inkml:brush xml:id="br0">
      <inkml:brushProperty name="width" value="0.05" units="cm"/>
      <inkml:brushProperty name="height" value="0.05" units="cm"/>
    </inkml:brush>
  </inkml:definitions>
  <inkml:trace contextRef="#ctx0" brushRef="#br0">117 1 22063 0 0,'0'0'648'0'0,"0"2"-6"0"0,-3 8-645 0 0,0 0-1 0 0,1 1 1 0 0,0-1 0 0 0,1 0 0 0 0,0 20 0 0 0,1-7-413 0 0,7 40 0 0 0,-3-44 230 0 0,0 0 1 0 0,1-1-1 0 0,8 21 0 0 0,-9-31 175 0 0,0 1 1 0 0,0-1-1 0 0,0-1 0 0 0,1 1 1 0 0,1 0-1 0 0,-1-1 1 0 0,1 0-1 0 0,13 12 0 0 0,-15-17 45 0 0,-1 1 0 0 0,1-1 0 0 0,0 0 0 0 0,0 0 0 0 0,0 0 0 0 0,0-1 0 0 0,1 1 0 0 0,-1-1 0 0 0,0 0 0 0 0,1 0 0 0 0,-1 0 0 0 0,1-1 0 0 0,-1 0 0 0 0,1 0 0 0 0,-1 0 0 0 0,1 0 0 0 0,-1-1 0 0 0,0 1 0 0 0,1-1 0 0 0,-1 0 0 0 0,0-1 0 0 0,1 1 0 0 0,4-3-1 0 0,1-1 110 0 0,0 0-1 0 0,0 0 0 0 0,0-1 0 0 0,-1 0 0 0 0,1-1 0 0 0,-2 0 0 0 0,16-15 0 0 0,-22 20-79 0 0,0-1 0 0 0,0 1 0 0 0,0-1 0 0 0,0 1-1 0 0,0-1 1 0 0,-1 0 0 0 0,1 0 0 0 0,-1 1 0 0 0,0-1 0 0 0,0 0-1 0 0,0 0 1 0 0,0 0 0 0 0,0-1 0 0 0,-1 1 0 0 0,1 0 0 0 0,-1 0-1 0 0,0 0 1 0 0,0 0 0 0 0,0 0 0 0 0,-1-1 0 0 0,1 1 0 0 0,-1-3-1 0 0,-1 2 50 0 0,0-1-1 0 0,0 1 0 0 0,0-1 0 0 0,0 1 0 0 0,0 0 0 0 0,-1 0 0 0 0,0 0 1 0 0,0 0-1 0 0,0 1 0 0 0,0-1 0 0 0,-1 1 0 0 0,1 0 0 0 0,-7-5 1 0 0,-92-58 283 0 0,93 60-378 0 0,1 2-44 0 0,1 0 1 0 0,-14-4-1 0 0,-11-6-237 0 0,24 9-86 0 0,1 2 1 0 0,-1-1-1 0 0,0 1 1 0 0,-1 0-1 0 0,1 1 1 0 0,0 0-1 0 0,-1 0 1 0 0,1 1-1 0 0,-1 0 1 0 0,0 0-1 0 0,1 1 1 0 0,-1 0 0 0 0,0 1-1 0 0,1-1 1 0 0,-1 2-1 0 0,1-1 1 0 0,-1 1-1 0 0,-8 4 1 0 0,-5 3-1025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09.529"/>
    </inkml:context>
    <inkml:brush xml:id="br0">
      <inkml:brushProperty name="width" value="0.05" units="cm"/>
      <inkml:brushProperty name="height" value="0.05" units="cm"/>
    </inkml:brush>
  </inkml:definitions>
  <inkml:trace contextRef="#ctx0" brushRef="#br0">323 1 9528 0 0,'10'15'295'0'0,"1"-1"0"0"0,0 0 0 0 0,1 0 0 0 0,1-1 1 0 0,0-1-1 0 0,1 0 0 0 0,29 19 0 0 0,-24-19 1103 0 0,0-2-1 0 0,0-1 1 0 0,33 12-1 0 0,-16-8 598 0 0,-25-8-1429 0 0,0-1-1 0 0,1 0 0 0 0,0-1 0 0 0,0 0 1 0 0,0 0-1 0 0,20 0 0 0 0,-39 5-397 0 0,-117 72-168 0 0,81-51 0 0 0,-86 63-139 0 0,-48 30-186 0 0,148-102 366 0 0,-46 41-1 0 0,20-16 370 0 0,53-43-381 0 0,-5 3 144 0 0,1-1-1 0 0,0 2 1 0 0,0-1-1 0 0,0 1 1 0 0,0 0-1 0 0,1 0 1 0 0,-7 10-1 0 0,12-15-168 0 0,0 0 0 0 0,-1 0 0 0 0,1 0 0 0 0,0 0 0 0 0,0 0 0 0 0,0 0 0 0 0,0 0 0 0 0,-1 1 0 0 0,1-1 0 0 0,1 0 0 0 0,-1 0 0 0 0,0 0-1 0 0,0 0 1 0 0,0 0 0 0 0,1 0 0 0 0,-1 0 0 0 0,0 0 0 0 0,1 0 0 0 0,-1 0 0 0 0,1 0 0 0 0,-1 0 0 0 0,1 0 0 0 0,0 0 0 0 0,-1 0 0 0 0,1 0 0 0 0,0 0 0 0 0,0-1 0 0 0,0 1 0 0 0,1 1 0 0 0,3 2-3 0 0,-1-1 0 0 0,1 0 0 0 0,0 0 0 0 0,6 2 0 0 0,-10-4-1 0 0,24 10-23 0 0,1-1-1 0 0,51 13 1 0 0,56 3-88 0 0,-41-10 91 0 0,209 29 175 0 0,-148-25-109 0 0,22 1-46 0 0,39 7 0 0 0,-29-4 11 0 0,-161-16 53 0 0,-22-7 184 0 0,-4 1-41 0 0,-13 11 106 0 0,10-7-284 0 0,0-2 1 0 0,-1 1-1 0 0,-9 6 0 0 0,-251 120-737 0 0,180-94 264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0.027"/>
    </inkml:context>
    <inkml:brush xml:id="br0">
      <inkml:brushProperty name="width" value="0.05" units="cm"/>
      <inkml:brushProperty name="height" value="0.05" units="cm"/>
    </inkml:brush>
  </inkml:definitions>
  <inkml:trace contextRef="#ctx0" brushRef="#br0">1 1 17743 0 0,'0'0'383'0'0,"2"1"-2"0"0,19 7-216 0 0,12 5-128 0 0,-17-9 175 0 0,5 1 269 0 0,34 4 0 0 0,-4-3-21 0 0,48 1 262 0 0,-42-6-406 0 0,37-1 110 0 0,11-2-239 0 0,10-1-504 0 0,123-1 1225 0 0,-179 4-1032 0 0,-57 0-59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29:28.824"/>
    </inkml:context>
    <inkml:brush xml:id="br0">
      <inkml:brushProperty name="width" value="0.05" units="cm"/>
      <inkml:brushProperty name="height" value="0.05" units="cm"/>
    </inkml:brush>
  </inkml:definitions>
  <inkml:trace contextRef="#ctx0" brushRef="#br0">278 1356 17655 0 0,'-22'1'147'0'0,"12"-1"-25"0"0,1 0 0 0 0,0 0 0 0 0,-1-1 1 0 0,-11-3-1 0 0,11 3-75 0 0,1-1 1 0 0,0 0-1 0 0,0-1 1 0 0,0 0-1 0 0,1 0 1 0 0,-1-1-1 0 0,1 0 1 0 0,-1 0-1 0 0,1-1 1 0 0,1 0-1 0 0,-1-1 1 0 0,1 0-1 0 0,0 0 1 0 0,0 0-1 0 0,1-1 1 0 0,-1 0-1 0 0,2 0 1 0 0,-1-1-1 0 0,1 0 1 0 0,-5-9-1 0 0,3 2-76 0 0,2 0 1 0 0,0 0-1 0 0,0-1 0 0 0,2 1 1 0 0,-1-1-1 0 0,2 0 0 0 0,1 0 1 0 0,0 0-1 0 0,1-26 1 0 0,4 5-143 0 0,0 1 0 0 0,3-1 0 0 0,12-39 1 0 0,-9 42 90 0 0,2 0 0 0 0,2 1 1 0 0,1 0-1 0 0,1 1 1 0 0,2 1-1 0 0,1 1 0 0 0,1 0 1 0 0,2 2-1 0 0,1 0 0 0 0,1 2 1 0 0,1 0-1 0 0,2 2 0 0 0,0 1 1 0 0,54-35-1 0 0,-18 20-142 0 0,3 3 0 0 0,136-51 0 0 0,152-17 140 0 0,-235 79 23 0 0,-40 9 51 0 0,135-23-40 0 0,1 9 1 0 0,260-2-1 0 0,-288 31 48 0 0,371 50 0 0 0,-249 16 17 0 0,-10 23-248 0 0,39 32-233 0 0,-203-60 892 0 0,-120-52-395 0 0,-1 0 1 0 0,0 1 0 0 0,0 0 0 0 0,-1 1 0 0 0,0 0-1 0 0,15 18 1 0 0,-11-8 13 0 0,19 31 1 0 0,-30-42 11 0 0,0 0 1 0 0,-1 1 0 0 0,0 0 0 0 0,-1 0 0 0 0,5 19-1 0 0,-8-25-9 0 0,-1 0-1 0 0,1 0 0 0 0,-1 0 0 0 0,0 0 0 0 0,-1 0 1 0 0,1 0-1 0 0,-1 0 0 0 0,0 0 0 0 0,0 0 0 0 0,0-1 0 0 0,-3 7 1 0 0,-4 5 332 0 0,-16 29 0 0 0,23-43-361 0 0,-12 17 138 0 0,-1 0 0 0 0,-1-1 0 0 0,0 0-1 0 0,-1-2 1 0 0,-27 23 0 0 0,-98 65 302 0 0,136-101-444 0 0,-232 147 368 0 0,188-125-364 0 0,-2-1 0 0 0,-1-3 0 0 0,-95 25 0 0 0,-171 18 501 0 0,110-36 974 0 0,-242 0 0 0 0,-207-41 253 0 0,350-11-1282 0 0,41 3-83 0 0,-27-3-1454 0 0,119 7 45 0 0,148 17 222 0 0,-42 4 0 0 0,-1 0-2436 0 0,42-4 1461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0.359"/>
    </inkml:context>
    <inkml:brush xml:id="br0">
      <inkml:brushProperty name="width" value="0.05" units="cm"/>
      <inkml:brushProperty name="height" value="0.05" units="cm"/>
    </inkml:brush>
  </inkml:definitions>
  <inkml:trace contextRef="#ctx0" brushRef="#br0">0 0 20423 0 0,'8'27'566'0'0,"21"49"0"0"0,1 5-462 0 0,-2 36 182 0 0,-22-68-260 0 0,2 84 0 0 0,-19 64 223 0 0,8-167-321 0 0,1-10-235 0 0,-8 38 1 0 0,9-53 42 0 0,-1-1 1 0 0,1 1-1 0 0,1 0 1 0 0,-1 7-1 0 0,1-2-500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0.715"/>
    </inkml:context>
    <inkml:brush xml:id="br0">
      <inkml:brushProperty name="width" value="0.05" units="cm"/>
      <inkml:brushProperty name="height" value="0.05" units="cm"/>
    </inkml:brush>
  </inkml:definitions>
  <inkml:trace contextRef="#ctx0" brushRef="#br0">0 0 17047 0 0,'7'5'239'0'0,"0"-2"-1"0"0,-1 1 1 0 0,1-1-1 0 0,12 4 0 0 0,-14-4-121 0 0,0-1 0 0 0,0 1-1 0 0,8 4 1 0 0,16 9 330 0 0,-27-15-429 0 0,16 6 193 0 0,0 0 0 0 0,20 12 0 0 0,-32-15-168 0 0,0 0 1 0 0,-1 0-1 0 0,0 1 0 0 0,1-1 0 0 0,-1 1 0 0 0,-1 0 0 0 0,1 0 0 0 0,-1 1 0 0 0,7 10 0 0 0,3 6-139 0 0,-8-13-3 0 0,-1 0 0 0 0,0 1 0 0 0,5 10 0 0 0,-1 8 238 0 0,-1 0 0 0 0,-2 0-1 0 0,-1 0 1 0 0,-1 1 0 0 0,-1 0-1 0 0,-2 44 1 0 0,4-22 2074 0 0,5-78-2053 0 0,-3-80-954 0 0,-5 65-301 0 0,10-64 0 0 0,-1 52-655 0 0,3-1-68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1.041"/>
    </inkml:context>
    <inkml:brush xml:id="br0">
      <inkml:brushProperty name="width" value="0.05" units="cm"/>
      <inkml:brushProperty name="height" value="0.05" units="cm"/>
    </inkml:brush>
  </inkml:definitions>
  <inkml:trace contextRef="#ctx0" brushRef="#br0">0 164 15736 0 0,'7'-4'151'0'0,"0"-1"1"0"0,0 1-1 0 0,0 0 1 0 0,0 0-1 0 0,1 1 1 0 0,10-4-1 0 0,13-6-116 0 0,-9 3 303 0 0,0 1-1 0 0,0 1 0 0 0,0 2 0 0 0,44-9 0 0 0,94-1 1587 0 0,-35 5-1015 0 0,-125 11-909 0 0,134-14 1181 0 0,30-2-129 0 0,-128 14-1220 0 0,43-9 0 0 0,-67 10-22 0 0,-10 1-197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1.391"/>
    </inkml:context>
    <inkml:brush xml:id="br0">
      <inkml:brushProperty name="width" value="0.05" units="cm"/>
      <inkml:brushProperty name="height" value="0.05" units="cm"/>
    </inkml:brush>
  </inkml:definitions>
  <inkml:trace contextRef="#ctx0" brushRef="#br0">0 1 18719 0 0,'10'14'191'0'0,"-1"0"0"0"0,-1 0 0 0 0,0 1 0 0 0,-1 0 0 0 0,9 29 0 0 0,14 83 3 0 0,-16-58 90 0 0,-10-47-369 0 0,-1-1-1 0 0,-1 1 0 0 0,-1 30 1 0 0,-4-45-2061 0 0,2-6 1866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1.715"/>
    </inkml:context>
    <inkml:brush xml:id="br0">
      <inkml:brushProperty name="width" value="0.05" units="cm"/>
      <inkml:brushProperty name="height" value="0.05" units="cm"/>
    </inkml:brush>
  </inkml:definitions>
  <inkml:trace contextRef="#ctx0" brushRef="#br0">1 892 18319 0 0,'1'0'399'0'0,"10"1"-261"0"0,-1 0-1 0 0,0 1 0 0 0,16 5 1 0 0,4 0-68 0 0,-20-4 221 0 0,1 0 0 0 0,0 1 0 0 0,-1 0 0 0 0,18 10 0 0 0,35 26 678 0 0,-55-35-925 0 0,-2 0 12 0 0,1-1 0 0 0,-1 2 0 0 0,0-1 1 0 0,-1 1-1 0 0,1 0 0 0 0,-1 0 0 0 0,0 0 0 0 0,-1 1 0 0 0,1 0 1 0 0,-1 0-1 0 0,-1 0 0 0 0,1 0 0 0 0,-1 0 0 0 0,-1 1 0 0 0,1 0 1 0 0,-1-1-1 0 0,0 1 0 0 0,-1 0 0 0 0,1 14 0 0 0,-2 7-96 0 0,-1 1 0 0 0,-1 0-1 0 0,-12 56 1 0 0,8-53-498 0 0,-12 47 3 0 0,-4 30 559 0 0,21-105 15 0 0,1 1 0 0 0,0-1-1 0 0,0 1 1 0 0,0-1-1 0 0,0 0 1 0 0,1 1 0 0 0,2 6-1 0 0,-3-10-43 0 0,1 0-1 0 0,0 0 0 0 0,0 0 1 0 0,0 0-1 0 0,0-1 0 0 0,0 1 1 0 0,0 0-1 0 0,0 0 1 0 0,0-1-1 0 0,1 1 0 0 0,-1-1 1 0 0,1 1-1 0 0,-1-1 0 0 0,1 0 1 0 0,0 1-1 0 0,-1-1 1 0 0,1 0-1 0 0,0 0 0 0 0,0 0 1 0 0,3 1-1 0 0,-2-1 108 0 0,0-1-1 0 0,0 1 1 0 0,0-1 0 0 0,0 0-1 0 0,0 0 1 0 0,0 0-1 0 0,0 0 1 0 0,0-1 0 0 0,0 1-1 0 0,0-1 1 0 0,0 0 0 0 0,0 1-1 0 0,-1-1 1 0 0,5-3-1 0 0,4-1 284 0 0,-1-1 0 0 0,12-7 0 0 0,-20 12-271 0 0,2-2-78 0 0,-1 0 0 0 0,1-1 1 0 0,0 1-1 0 0,-1-1 0 0 0,0 0 0 0 0,1 1 0 0 0,-2-1 0 0 0,1-1 0 0 0,0 1 0 0 0,-1 0 1 0 0,0-1-1 0 0,0 1 0 0 0,3-10 0 0 0,-1-4-77 0 0,0 1 1 0 0,2-29-1 0 0,-2 13-33 0 0,6-46-1738 0 0,-5 30 706 0 0</inkml:trace>
  <inkml:trace contextRef="#ctx0" brushRef="#br0" timeOffset="1">1312 1 23911 0 0,'15'26'496'0'0,"-9"-16"120"0"0,4 7-488 0 0,5 2-128 0 0,-4 4 0 0 0,3-1 0 0 0,-4-3 0 0 0,5 3-128 0 0,-4-3 24 0 0,4-7 8 0 0,-4 7-272 0 0,4-10-48 0 0,-5 5-16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2.352"/>
    </inkml:context>
    <inkml:brush xml:id="br0">
      <inkml:brushProperty name="width" value="0.05" units="cm"/>
      <inkml:brushProperty name="height" value="0.05" units="cm"/>
    </inkml:brush>
  </inkml:definitions>
  <inkml:trace contextRef="#ctx0" brushRef="#br0">0 443 18015 0 0,'14'13'324'0'0,"1"-1"-1"0"0,19 11 0 0 0,-28-18-172 0 0,2-1 0 0 0,-1 0 0 0 0,0-1 0 0 0,1 0 1 0 0,0 0-1 0 0,0-1 0 0 0,10 3 0 0 0,11-5 136 0 0,-27 1-265 0 0,1 0 1 0 0,-1-1-1 0 0,0 1 0 0 0,0 0 1 0 0,0 0-1 0 0,0 0 1 0 0,0 1-1 0 0,0-1 0 0 0,0 0 1 0 0,0 1-1 0 0,0-1 1 0 0,0 1-1 0 0,-1 0 1 0 0,1-1-1 0 0,2 5 0 0 0,0 1-35 0 0,0 0 1 0 0,-1 0-1 0 0,0 0 0 0 0,0 1 0 0 0,0-1 0 0 0,-1 1 0 0 0,0 0 0 0 0,0 8 0 0 0,5 70-226 0 0,-6-57 242 0 0,-1 17-60 0 0,-1-1 0 0 0,-9 48-1 0 0,1-22 54 0 0,8-57-2 0 0,-13 210 524 0 0,14-224-510 0 0,0 1 0 0 0,0-1 0 0 0,0 1-1 0 0,0-1 1 0 0,0 1 0 0 0,0-1 0 0 0,0 1 0 0 0,0-1-1 0 0,0 1 1 0 0,0-1 0 0 0,0 1 0 0 0,1-1-1 0 0,-1 0 1 0 0,0 1 0 0 0,0-1 0 0 0,0 1 0 0 0,1-1-1 0 0,-1 1 1 0 0,6-3 138 0 0,7-17-205 0 0,54-152-1377 0 0,-5 10 621 0 0,-47 125 671 0 0,77-191-1122 0 0,0-29-941 0 0,-74 210 1985 0 0,3 1 0 0 0,47-76 0 0 0,-52 94 386 0 0,-10 16 42 0 0,1 0 0 0 0,0 1 0 0 0,0 0 0 0 0,1 0 1 0 0,12-11-1 0 0,-8 10 431 0 0,-5 4 35 0 0,0 1 0 0 0,11-8 0 0 0,-15 12-322 0 0,0 1-1 0 0,0-1 1 0 0,0 1-1 0 0,0 0 1 0 0,0 0-1 0 0,0 0 1 0 0,0 0-1 0 0,0 0 1 0 0,0 1 0 0 0,0-1-1 0 0,5 1 1 0 0,-8-1-242 0 0,4 0-30 0 0,5 11 573 0 0,-7-7-629 0 0,0-1 1 0 0,-1 1-1 0 0,1 0 0 0 0,-1 0 1 0 0,0 0-1 0 0,0 0 1 0 0,0 0-1 0 0,0 1 0 0 0,-1-1 1 0 0,1 0-1 0 0,-1 0 1 0 0,0 0-1 0 0,0 1 0 0 0,0-1 1 0 0,-1 4-1 0 0,-1 6-5 0 0,0 0 1 0 0,-7 18-1 0 0,6-20-111 0 0,-15 49 110 0 0,-16 60 232 0 0,28-97-204 0 0,2 0 0 0 0,1 0 1 0 0,0 30-1 0 0,3-51-57 0 0,0 1-1 0 0,0 0 0 0 0,0-1 1 0 0,0 1-1 0 0,1 0 1 0 0,-1-1-1 0 0,1 1 0 0 0,0-1 1 0 0,-1 1-1 0 0,1 0 1 0 0,0-1-1 0 0,1 0 0 0 0,-1 1 1 0 0,0-1-1 0 0,1 0 1 0 0,-1 0-1 0 0,1 0 0 0 0,0 0 1 0 0,0 0-1 0 0,-1 0 1 0 0,1 0-1 0 0,1 0 0 0 0,-1-1 1 0 0,2 2-1 0 0,0-1-6 0 0,-1-1 0 0 0,1 0 0 0 0,-1 0 0 0 0,1 0 0 0 0,0 0 0 0 0,-1-1 0 0 0,1 0 0 0 0,0 1 0 0 0,0-1 0 0 0,-1 0 0 0 0,1-1 0 0 0,0 1 0 0 0,-1-1 0 0 0,1 0 0 0 0,0 0 0 0 0,5-2 0 0 0,13-6 109 0 0,41-23-1 0 0,-47 23-35 0 0,0 0-1 0 0,1 1 1 0 0,-1 1 0 0 0,32-9-1 0 0,-29 13 84 0 0,-17 2 634 0 0,-2 3-492 0 0,0 5-180 0 0,-1-1 0 0 0,0 0 0 0 0,0 0 0 0 0,-1 0-1 0 0,1 0 1 0 0,-5 8 0 0 0,-18 39 77 0 0,8-22-179 0 0,-45 88 4 0 0,-5 11 0 0 0,5 3 0 0 0,25-55-65 0 0,-5 12-190 0 0,0 1-1709 0 0,30-73 952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2.736"/>
    </inkml:context>
    <inkml:brush xml:id="br0">
      <inkml:brushProperty name="width" value="0.05" units="cm"/>
      <inkml:brushProperty name="height" value="0.05" units="cm"/>
    </inkml:brush>
  </inkml:definitions>
  <inkml:trace contextRef="#ctx0" brushRef="#br0">0 1 23303 0 0,'11'14'455'0'0,"0"-1"-204"0"0,0 0 0 0 0,12 11 0 0 0,84 88 340 0 0,-53-52-6 0 0,-36-42-405 0 0,1-1 0 0 0,1-1-1 0 0,0 0 1 0 0,1-2 0 0 0,42 22 0 0 0,122 42 90 0 0,-185-78-272 0 0,17 7-233 0 0,0-1-1 0 0,0-1 1 0 0,0-1 0 0 0,1 0-1 0 0,34 2 1 0 0,-21-9-412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4.021"/>
    </inkml:context>
    <inkml:brush xml:id="br0">
      <inkml:brushProperty name="width" value="0.05" units="cm"/>
      <inkml:brushProperty name="height" value="0.05" units="cm"/>
    </inkml:brush>
  </inkml:definitions>
  <inkml:trace contextRef="#ctx0" brushRef="#br0">0 89 17407 0 0,'0'0'1834'0'0,"2"2"-1500"0"0,-1-1-282 0 0,1 0-1 0 0,-1 1 0 0 0,1-1 0 0 0,-1 0 0 0 0,1-1 0 0 0,0 1 0 0 0,-1 0 0 0 0,1 0 1 0 0,0-1-1 0 0,0 1 0 0 0,-1-1 0 0 0,1 1 0 0 0,0-1 0 0 0,2 0 0 0 0,31-1 391 0 0,-10 0-451 0 0,-19 0 11 0 0,0 1 0 0 0,1-1-1 0 0,-1 0 1 0 0,8-3-1 0 0,18-3 63 0 0,30-4 232 0 0,90-28 0 0 0,-35 11-513 0 0,-100 25 244 0 0,0 1 1 0 0,-1 0-1 0 0,1 2 1 0 0,30 1-1 0 0,23 8 536 0 0,-45-8-2750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4.384"/>
    </inkml:context>
    <inkml:brush xml:id="br0">
      <inkml:brushProperty name="width" value="0.05" units="cm"/>
      <inkml:brushProperty name="height" value="0.05" units="cm"/>
    </inkml:brush>
  </inkml:definitions>
  <inkml:trace contextRef="#ctx0" brushRef="#br0">0 0 18479 0 0,'0'2'540'0'0,"1"7"-353"0"0,1 0-1 0 0,-1 1 0 0 0,5 12 1 0 0,1 3-279 0 0,-5-15 136 0 0,1-1 1 0 0,8 17-1 0 0,3 8 467 0 0,-5-5-883 0 0,-1 1 0 0 0,6 49 0 0 0,6 172-134 0 0,-9-95 1013 0 0,-2 56-444 0 0,-4-47-642 0 0,-3-118 424 0 0,2 26 515 0 0,0 25 645 0 0,-4-87-812 0 0,0-8-114 0 0,0 0-1 0 0,0 0 1 0 0,1 0 0 0 0,-1 0 0 0 0,1 0 0 0 0,1 3 0 0 0,-1-3-286 0 0,0-6-636 0 0,4-14-114 0 0,5-25 1 0 0,-5 21 457 0 0,5-27-552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4.715"/>
    </inkml:context>
    <inkml:brush xml:id="br0">
      <inkml:brushProperty name="width" value="0.05" units="cm"/>
      <inkml:brushProperty name="height" value="0.05" units="cm"/>
    </inkml:brush>
  </inkml:definitions>
  <inkml:trace contextRef="#ctx0" brushRef="#br0">289 0 16447 0 0,'0'0'483'0'0,"-2"2"-3"0"0,-11 15-84 0 0,1 0 0 0 0,0 0 0 0 0,-16 36 0 0 0,-19 65 1820 0 0,31-70-2072 0 0,-85 220 137 0 0,87-236 57 0 0,7-16-44 0 0,0 0-1 0 0,-1 0 1 0 0,-11 17-1 0 0,17-31-782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29:33.134"/>
    </inkml:context>
    <inkml:brush xml:id="br0">
      <inkml:brushProperty name="width" value="0.05" units="cm"/>
      <inkml:brushProperty name="height" value="0.05" units="cm"/>
    </inkml:brush>
  </inkml:definitions>
  <inkml:trace contextRef="#ctx0" brushRef="#br0">108 1156 14152 0 0,'0'0'613'0'0,"2"2"-502"0"0,1 1-95 0 0,1 2-41 0 0,0-1 0 0 0,0 0 0 0 0,0-1 0 0 0,1 1 0 0 0,0-1 0 0 0,-1 1 0 0 0,1-1 0 0 0,0-1 0 0 0,0 1 0 0 0,1-1 0 0 0,6 3 0 0 0,41 8 127 0 0,2-2 1 0 0,56 4 0 0 0,-100-15 55 0 0,-1 0 1 0 0,15-1 0 0 0,6-1-143 0 0,63-5-276 0 0,3 0-134 0 0,71-2 580 0 0,-97 4-190 0 0,-40 1 76 0 0,0-1 0 0 0,35-11 1 0 0,-40 9 72 0 0,0 1 1 0 0,0 2 0 0 0,47-4 0 0 0,-18 12-111 0 0,-1 1 1 0 0,76 18 0 0 0,-28-5-349 0 0,-29-5 526 0 0,-37-5-161 0 0,1-2 0 0 0,0-1 0 0 0,61-1 1 0 0,-40-8-39 0 0,161-14-364 0 0,-65 11 1156 0 0,-33 3-51 0 0,-95 1-765 0 0,0 0 0 0 0,42-12-1 0 0,-29 4-6 0 0,0 2 1 0 0,1 2-1 0 0,57-3 0 0 0,119-16 104 0 0,-182 21-35 0 0,148-28 1374 0 0,-71 11-887 0 0,7-1-379 0 0,61-15-76 0 0,-135 27-50 0 0,-23 6 10 0 0,-1 0 0 0 0,0-2 1 0 0,-1-1-1 0 0,27-13 0 0 0,-21 7 178 0 0,-9 6-70 0 0,-1 0-1 0 0,0-1 1 0 0,-1 0 0 0 0,0-1-1 0 0,20-19 1 0 0,-14 8-82 0 0,-5 7 12 0 0,16-22 1 0 0,-18 17-47 0 0,-1 4 125 0 0,12-21 0 0 0,-18 25-93 0 0,-2 5 32 0 0,0 0 1 0 0,-1 0-1 0 0,0-1 1 0 0,-1 1-1 0 0,4-12 1 0 0,-3 5-4 0 0,-2 11-71 0 0,0-1 1 0 0,0 0-1 0 0,0 1 0 0 0,-1-1 1 0 0,1 0-1 0 0,-1 0 0 0 0,0 0 0 0 0,0 0 1 0 0,0 1-1 0 0,0-1 0 0 0,0 0 0 0 0,0 0 1 0 0,-1 0-1 0 0,0 1 0 0 0,-1-6 0 0 0,-9-30 536 0 0,-61-101 688 0 0,63 125-1168 0 0,-1 0-1 0 0,-21-22 1 0 0,6 7-55 0 0,-6-4-101 0 0,0 2 1 0 0,-46-35-1 0 0,63 56 81 0 0,-1 0 0 0 0,0 1 0 0 0,0 1 0 0 0,-1 0 0 0 0,-29-9 0 0 0,3 1 4 0 0,0 0-129 0 0,-1 2 1 0 0,-66-14-1 0 0,-94-2-291 0 0,-262-1 254 0 0,265 27 44 0 0,-143 3 73 0 0,205 13-70 0 0,0 5 0 0 0,1 6 0 0 0,-171 53 0 0 0,12 37-430 0 0,140-48 213 0 0,-64 25 292 0 0,5 16 203 0 0,-19 23 12 0 0,173-96 278 0 0,16-9-269 0 0,-58 22 0 0 0,61-29-319 0 0,27-7 128 0 0,9 2 0 0 0,6-9-1 0 0,-1-1 0 0 0,1 0-1 0 0,0 1 1 0 0,0-1 0 0 0,0 1-1 0 0,0-1 1 0 0,0 0 0 0 0,0 1-1 0 0,1-1 1 0 0,-1 0 0 0 0,1 1-1 0 0,-1-1 1 0 0,1 0 0 0 0,0 1-1 0 0,0-1 1 0 0,0 0 0 0 0,0 0-1 0 0,1 0 1 0 0,-1 0 0 0 0,0 0-1 0 0,1 0 1 0 0,0 0 0 0 0,-1-1-1 0 0,1 1 1 0 0,2 1 0 0 0,4 3-24 0 0,1-1 0 0 0,0 1 1 0 0,0-2-1 0 0,17 7 0 0 0,9 5-54 0 0,-11-1 14 0 0,9 6 63 0 0,-19-14 2 0 0,-1 1 0 0 0,17 11 0 0 0,10 7 0 0 0,-3-1-25 0 0,-7-4-14 0 0,11 7 40 0 0,21 13-14 0 0,-15-15-100 0 0,-24-11-163 0 0,2-2 0 0 0,28 12 0 0 0,-49-24-4 0 0,1 1 0 0 0,0-1 0 0 0,0 0 1 0 0,-1-1-1 0 0,1 1 0 0 0,0-1 0 0 0,0 0 0 0 0,8-1 0 0 0,17-3-1208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5.045"/>
    </inkml:context>
    <inkml:brush xml:id="br0">
      <inkml:brushProperty name="width" value="0.05" units="cm"/>
      <inkml:brushProperty name="height" value="0.05" units="cm"/>
    </inkml:brush>
  </inkml:definitions>
  <inkml:trace contextRef="#ctx0" brushRef="#br0">0 183 22463 0 0,'0'0'488'0'0,"2"2"-12"0"0,11 7-416 0 0,0 0 0 0 0,18 8 0 0 0,-1 0-153 0 0,0-2-112 0 0,50 19-1 0 0,-67-30 234 0 0,-1-1 0 0 0,21 4 0 0 0,-24-7 7 0 0,-8 0-98 0 0,4-8-2849 0 0,1-1 1528 0 0</inkml:trace>
  <inkml:trace contextRef="#ctx0" brushRef="#br0" timeOffset="1">36 1 20119 0 0,'0'2'432'0'0,"1"9"-340"0"0,0 0 1 0 0,1 0-1 0 0,1 1 0 0 0,-1-2 0 0 0,2 1 0 0 0,-1 0 0 0 0,7 12 0 0 0,5 7 85 0 0,22 34 0 0 0,-23-44 31 0 0,27 30 0 0 0,-16-20-195 0 0,-19-21-13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5.412"/>
    </inkml:context>
    <inkml:brush xml:id="br0">
      <inkml:brushProperty name="width" value="0.05" units="cm"/>
      <inkml:brushProperty name="height" value="0.05" units="cm"/>
    </inkml:brush>
  </inkml:definitions>
  <inkml:trace contextRef="#ctx0" brushRef="#br0">0 64 18783 0 0,'27'14'415'0'0,"-1"1"0"0"0,-1 0-1 0 0,40 33 1 0 0,-50-36-88 0 0,58 42 215 0 0,-64-49-472 0 0,-7-4 468 0 0,0-5-3786 0 0,-1 1 2929 0 0,0 1-1 0 0,-1 0 1 0 0,1-1 0 0 0,0 1-1 0 0,-1-1 1 0 0,1-3 0 0 0,0-2-333 0 0,4-14-628 0 0</inkml:trace>
  <inkml:trace contextRef="#ctx0" brushRef="#br0" timeOffset="1">185 1 16991 0 0,'-2'1'778'0'0,"-13"15"284"0"0,13-12-874 0 0,-1-1-1 0 0,1 1 1 0 0,-1 0-1 0 0,1 0 1 0 0,1 1-1 0 0,-1-1 0 0 0,0 0 1 0 0,1 1-1 0 0,0-1 1 0 0,0 1-1 0 0,0 4 1 0 0,-1 11 747 0 0,0 24 0 0 0,8 23-383 0 0,-5-45-685 0 0,5 33 0 0 0,-2-33-136 0 0,0 35 0 0 0,-4-39-263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5.768"/>
    </inkml:context>
    <inkml:brush xml:id="br0">
      <inkml:brushProperty name="width" value="0.05" units="cm"/>
      <inkml:brushProperty name="height" value="0.05" units="cm"/>
    </inkml:brush>
  </inkml:definitions>
  <inkml:trace contextRef="#ctx0" brushRef="#br0">20 1 22063 0 0,'-2'10'123'0'0,"-3"15"351"0"0,1 0 0 0 0,-1 34-1 0 0,3-15-441 0 0,0-27 45 0 0,2 26 0 0 0,4 137 125 0 0,-4-145-536 0 0,3-4 23 0 0,0 1-3654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6.114"/>
    </inkml:context>
    <inkml:brush xml:id="br0">
      <inkml:brushProperty name="width" value="0.05" units="cm"/>
      <inkml:brushProperty name="height" value="0.05" units="cm"/>
    </inkml:brush>
  </inkml:definitions>
  <inkml:trace contextRef="#ctx0" brushRef="#br0">57 0 15104 0 0,'33'33'1014'0'0,"-26"-25"-967"0"0,1 1-1 0 0,17 13 1 0 0,3-1 1077 0 0,-11-8-307 0 0,29 17-1 0 0,-30-21-800 0 0,1 0 340 0 0,-1 0-1 0 0,23 18 1 0 0,-35-24-282 0 0,0 1 0 0 0,0-1 0 0 0,-1 1 0 0 0,1 0 0 0 0,-1 0 0 0 0,0 0 0 0 0,0 0 0 0 0,0 1 0 0 0,-1-1 0 0 0,0 1 0 0 0,0-1 0 0 0,0 1-1 0 0,0 0 1 0 0,1 6 0 0 0,-2-3-40 0 0,0 0 0 0 0,-1 0-1 0 0,0 0 1 0 0,-1 1 0 0 0,1-1 0 0 0,-2 0-1 0 0,1 0 1 0 0,-1 0 0 0 0,0 0-1 0 0,-1 0 1 0 0,1-1 0 0 0,-2 1 0 0 0,1-1-1 0 0,-1 1 1 0 0,-5 7 0 0 0,-4 3-539 0 0,0-1-1 0 0,-1 0 1 0 0,0-1 0 0 0,-28 23 0 0 0,32-30-23 0 0,-1 0 0 0 0,0-1 1 0 0,0-1-1 0 0,-22 11 0 0 0,27-15 289 0 0,0-1-1 0 0,0 0 1 0 0,0 0-1 0 0,-1 0 0 0 0,1-1 1 0 0,-1 0-1 0 0,1 0 1 0 0,-1 0-1 0 0,1-1 1 0 0,-1 0-1 0 0,-10-2 1 0 0,2-1 905 0 0,-22-8 1 0 0,27 7 3677 0 0,10 3-4264 0 0,0 0 0 0 0,0 0 0 0 0,0 0-1 0 0,0 0 1 0 0,1 0 0 0 0,-1 0 0 0 0,0 0 0 0 0,1 0 0 0 0,-1 0 0 0 0,1 0 0 0 0,-1 0 0 0 0,1 0 0 0 0,0 0 0 0 0,-1 0 0 0 0,1 0 0 0 0,0 1 0 0 0,-1-1-1 0 0,1 0 1 0 0,0 1 0 0 0,0-1 0 0 0,0 0 0 0 0,0 1 0 0 0,0-1 0 0 0,0 1 0 0 0,0-1 0 0 0,0 1 0 0 0,0-1 0 0 0,0 1 0 0 0,0 0 0 0 0,0 0 0 0 0,0-1-1 0 0,2 1 1 0 0,5-1-54 0 0,0 0 0 0 0,0 0-1 0 0,10 1 1 0 0,-16 0 28 0 0,16-2 2 0 0,-15 2-46 0 0,-1-1 0 0 0,1 1 0 0 0,0 0-1 0 0,0 0 1 0 0,0 0 0 0 0,0 0-1 0 0,0 0 1 0 0,-1 1 0 0 0,5 0 0 0 0,7 3 104 0 0,-12-4 816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6.483"/>
    </inkml:context>
    <inkml:brush xml:id="br0">
      <inkml:brushProperty name="width" value="0.05" units="cm"/>
      <inkml:brushProperty name="height" value="0.05" units="cm"/>
    </inkml:brush>
  </inkml:definitions>
  <inkml:trace contextRef="#ctx0" brushRef="#br0">0 183 22463 0 0,'32'15'503'0'0,"46"16"0"0"0,-29-13-373 0 0,-27-11-41 0 0,-1 0-1 0 0,1-2 1 0 0,44 6 0 0 0,69-5 187 0 0,-108-6-366 0 0,-1 0 0 0 0,0-3 0 0 0,1 0 0 0 0,-1-1-1 0 0,0-2 1 0 0,31-10 0 0 0,-51 13-71 0 0,0 1 0 0 0,-1-1 0 0 0,1 0 0 0 0,-1-1 0 0 0,0 0 0 0 0,0 1 0 0 0,-1-2 0 0 0,1 1 0 0 0,-1 0 0 0 0,0-1 0 0 0,7-9 0 0 0,-7 7-128 0 0,1 0 0 0 0,-1 0 0 0 0,-1-1 0 0 0,1 1 0 0 0,-1-1 0 0 0,-1 0 0 0 0,0 0 0 0 0,2-9 0 0 0,-1 1-2107 0 0,0-22-1 0 0,-3 33 2041 0 0,0-1 0 0 0,-1 1 0 0 0,1 0 1 0 0,-1-1-1 0 0,0 1 0 0 0,-1 0 0 0 0,-3-9 0 0 0,4 9 330 0 0,-4-3 26 0 0,4 8 62 0 0,0 0-1 0 0,0-1 1 0 0,0 1 0 0 0,0 0 0 0 0,0-1 0 0 0,0 1 0 0 0,0 0 0 0 0,0 0 0 0 0,0 0-1 0 0,0 0 1 0 0,0 0 0 0 0,0 0 0 0 0,0 0 0 0 0,0 0 0 0 0,0 1 0 0 0,1-1 0 0 0,-1 0-1 0 0,0 1 1 0 0,0-1 0 0 0,0 0 0 0 0,0 1 0 0 0,0-1 0 0 0,0 1 0 0 0,1-1 0 0 0,-1 1-1 0 0,0 0 1 0 0,0-1 0 0 0,1 1 0 0 0,-1 0 0 0 0,0-1 0 0 0,1 1 0 0 0,-2 1 0 0 0,-1 2 340 0 0,0 1 0 0 0,0-1 1 0 0,0 0-1 0 0,1 1 0 0 0,-3 5 1 0 0,-5 18 447 0 0,1 1 1 0 0,2 0-1 0 0,1 1 1 0 0,1-1 0 0 0,-1 35-1 0 0,2-26-64 0 0,-1 34-212 0 0,5 2-2034 0 0,0-63 656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6.818"/>
    </inkml:context>
    <inkml:brush xml:id="br0">
      <inkml:brushProperty name="width" value="0.05" units="cm"/>
      <inkml:brushProperty name="height" value="0.05" units="cm"/>
    </inkml:brush>
  </inkml:definitions>
  <inkml:trace contextRef="#ctx0" brushRef="#br0">1 1 14288 0 0,'10'13'600'0'0,"5"1"-480"0"0,1 5 776 0 0,-6-5 159 0 0,6 3 33 0 0,-6-3 8 0 0,6 0-32 0 0,-1 5-8 0 0,-5-6 0 0 0,4-1 0 0 0,-9 2-840 0 0,6 5-216 0 0,-1-5 0 0 0,-5 0 0 0 0,0-6-368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7.166"/>
    </inkml:context>
    <inkml:brush xml:id="br0">
      <inkml:brushProperty name="width" value="0.05" units="cm"/>
      <inkml:brushProperty name="height" value="0.05" units="cm"/>
    </inkml:brush>
  </inkml:definitions>
  <inkml:trace contextRef="#ctx0" brushRef="#br0">440 0 24375 0 0,'19'16'656'0'0,"34"20"-1"0"0,-1-1-670 0 0,-45-30 15 0 0,0-1 0 0 0,0 1 0 0 0,0-2 0 0 0,0 1 0 0 0,13 4 0 0 0,11 4 0 0 0,-20-7 0 0 0</inkml:trace>
  <inkml:trace contextRef="#ctx0" brushRef="#br0" timeOffset="1">1 479 22463 0 0,'1'2'488'0'0,"8"15"8"0"0,-6-12-483 0 0,0 1 0 0 0,0 0 0 0 0,1-1 0 0 0,-1 0 0 0 0,1 0 0 0 0,0 0 0 0 0,1 0 0 0 0,-1-1 0 0 0,1 0 0 0 0,0 1-1 0 0,0-2 1 0 0,9 6 0 0 0,3 0-13 0 0,0-1 0 0 0,0-1 0 0 0,1 0 0 0 0,19 4 0 0 0,24 4 0 0 0,33 7 0 0 0,-78-20 0 0 0,86 13 0 0 0,-88-13 0 0 0,0-2 0 0 0,1 0 0 0 0,-1 0 0 0 0,0-2 0 0 0,16-2 0 0 0,29-7 0 0 0,-42 9 0 0 0,-1-1 0 0 0,0 0 0 0 0,-1-1 0 0 0,1-1 0 0 0,20-9 0 0 0,-28 12-18 0 0,-7 2-68 0 0,0 0 1 0 0,-1-1-1 0 0,1 1 1 0 0,0 0 0 0 0,0 0-1 0 0,0 0 1 0 0,-1-1-1 0 0,1 1 1 0 0,0 0-1 0 0,0-1 1 0 0,-1 1-1 0 0,1 0 1 0 0,0-1-1 0 0,-1 1 1 0 0,1-1 0 0 0,-1 1-1 0 0,1-1 1 0 0,-1 0-1 0 0,1 1 1 0 0,-1-1-1 0 0,1 0 1 0 0,0-1-1 0 0,-1 2-170 0 0,1-1 196 0 0,-1 0-1 0 0,1 1 1 0 0,-1-1-1 0 0,1 0 1 0 0,-1 0 0 0 0,0 0-1 0 0,1 1 1 0 0,-1-1-1 0 0,0 0 1 0 0,0 0-1 0 0,1 0 1 0 0,-1 0-1 0 0,0 1 1 0 0,0-1-1 0 0,0 0 1 0 0,0 0-1 0 0,0 0 1 0 0,0 0 0 0 0,-1-1-1 0 0,-3-8-442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7.544"/>
    </inkml:context>
    <inkml:brush xml:id="br0">
      <inkml:brushProperty name="width" value="0.05" units="cm"/>
      <inkml:brushProperty name="height" value="0.05" units="cm"/>
    </inkml:brush>
  </inkml:definitions>
  <inkml:trace contextRef="#ctx0" brushRef="#br0">1 1 20143 0 0,'0'0'434'0'0,"1"2"-1"0"0,2 5-391 0 0,0-1 0 0 0,1 1 0 0 0,5 6 0 0 0,8 12 233 0 0,37 84 1535 0 0,-45-87-1736 0 0,-1-1-1 0 0,0 2 1 0 0,-2-1 0 0 0,4 24-1 0 0,-10-36-109 0 0,0-8-152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7.896"/>
    </inkml:context>
    <inkml:brush xml:id="br0">
      <inkml:brushProperty name="width" value="0.05" units="cm"/>
      <inkml:brushProperty name="height" value="0.05" units="cm"/>
    </inkml:brush>
  </inkml:definitions>
  <inkml:trace contextRef="#ctx0" brushRef="#br0">26 168 14288 0 0,'-4'10'908'0'0,"0"0"0"0"0,0 0 0 0 0,1 0 1 0 0,0 1-1 0 0,1-1 0 0 0,-1 13 0 0 0,0 66 2104 0 0,3-84-3083 0 0,0 12-23 0 0,1-1 0 0 0,1 0-1 0 0,0 0 1 0 0,1 0 0 0 0,1 0 0 0 0,1 0-1 0 0,0-1 1 0 0,14 29 0 0 0,-19-42-413 0 0,6-3-3909 0 0,4-4 2297 0 0</inkml:trace>
  <inkml:trace contextRef="#ctx0" brushRef="#br0" timeOffset="1">327 1 22751 0 0,'0'17'640'0'0,"6"-3"152"0"0,-1 5-632 0 0,0-2-160 0 0,0 2 0 0 0,5-2 0 0 0,-4 7 0 0 0,4-6 0 0 0,11-5-64 0 0,-11 1 64 0 0,0 0-1032 0 0,1-5-160 0 0,4-4-32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9-10T08:46:18.247"/>
    </inkml:context>
    <inkml:brush xml:id="br0">
      <inkml:brushProperty name="width" value="0.05" units="cm"/>
      <inkml:brushProperty name="height" value="0.05" units="cm"/>
    </inkml:brush>
  </inkml:definitions>
  <inkml:trace contextRef="#ctx0" brushRef="#br0">201 0 22063 0 0,'-11'78'1519'0'0,"1"18"-1494"0"0,0-10-25 0 0,7-49 0 0 0,-15 70 0 0 0,-9-8-200 0 0,-58 144 0 0 0,65-197-269 0 0,4 0-38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aike.baidu.com/item/%E5%89%91%E6%A1%A5%E5%A4%A7%E5%AD%A6/278542?fromModule=lemma_inlink"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baike.baidu.com/item/%E4%B9%94%E5%B8%83%E6%96%AF/4694726?fromModule=lemma_inlink" TargetMode="External"/><Relationship Id="rId3" Type="http://schemas.openxmlformats.org/officeDocument/2006/relationships/hyperlink" Target="https://baike.baidu.com/item/%E5%85%AB%E5%8F%9B%E9%80%86/10904837?fromModule=lemma_inlink" TargetMode="External"/><Relationship Id="rId7" Type="http://schemas.openxmlformats.org/officeDocument/2006/relationships/hyperlink" Target="https://baike.baidu.com/item/%E8%8B%B9%E6%9E%9C%E5%85%AC%E5%8F%B8/304038?fromModule=lemma_inlink" TargetMode="External"/><Relationship Id="rId12" Type="http://schemas.openxmlformats.org/officeDocument/2006/relationships/hyperlink" Target="https://baike.baidu.com/item/%E6%91%A9%E5%B0%94%E5%AE%9A%E5%BE%8B/350634?fromModule=lemma_inlink"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baike.baidu.com/item/%E7%A1%85%E8%B0%B7/139194?fromModule=lemma_inlink" TargetMode="External"/><Relationship Id="rId11" Type="http://schemas.openxmlformats.org/officeDocument/2006/relationships/hyperlink" Target="https://baike.baidu.com/item/%E6%9C%89%E6%95%88%E6%80%A7/4463171?fromModule=lemma_inlink" TargetMode="External"/><Relationship Id="rId5" Type="http://schemas.openxmlformats.org/officeDocument/2006/relationships/hyperlink" Target="https://baike.baidu.com/item/%E8%A5%BF%E7%82%B9%E5%86%9B%E6%A0%A1/289587?fromModule=lemma_inlink" TargetMode="External"/><Relationship Id="rId10" Type="http://schemas.openxmlformats.org/officeDocument/2006/relationships/hyperlink" Target="https://baike.baidu.com/item/%E5%88%9B%E4%B8%9A%E7%B2%BE%E7%A5%9E/168889?fromModule=lemma_inlink" TargetMode="External"/><Relationship Id="rId4" Type="http://schemas.openxmlformats.org/officeDocument/2006/relationships/hyperlink" Target="https://baike.baidu.com/item/The%20Traitorous%20Eight/296916?fromModule=lemma_inlink" TargetMode="External"/><Relationship Id="rId9" Type="http://schemas.openxmlformats.org/officeDocument/2006/relationships/hyperlink" Target="https://baike.baidu.com/item/%E8%92%B2%E5%85%AC%E8%8B%B1/17854?fromModule=lemma_inlink"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baike.baidu.com/item/64%E4%BD%8D"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8" Type="http://schemas.openxmlformats.org/officeDocument/2006/relationships/hyperlink" Target="https://baike.baidu.com/item/%E7%BE%8E%E5%9B%BD%E5%93%A5%E4%BC%A6%E6%AF%94%E4%BA%9A%E5%A4%A7%E5%AD%A6/6181318?fromModule=lemma_inlink" TargetMode="External"/><Relationship Id="rId13" Type="http://schemas.openxmlformats.org/officeDocument/2006/relationships/hyperlink" Target="https://baike.baidu.com/item/%E7%BE%8E%E5%9B%BD%E8%89%BA%E6%9C%AF%E4%B8%8E%E7%A7%91%E5%AD%A6%E9%99%A2%E9%99%A2%E5%A3%AB/7787076?fromModule=lemma_inlink" TargetMode="External"/><Relationship Id="rId3" Type="http://schemas.openxmlformats.org/officeDocument/2006/relationships/hyperlink" Target="https://baike.baidu.com/item/%E5%BC%97%E5%90%89%E5%B0%BC%E4%BA%9A%E5%A4%A7%E5%AD%A6/9080085?fromModule=lemma_inlink" TargetMode="External"/><Relationship Id="rId7" Type="http://schemas.openxmlformats.org/officeDocument/2006/relationships/hyperlink" Target="https://baike.baidu.com/item/%E5%93%88%E5%BC%97%E7%A6%8F%E5%BE%B7%E5%AD%A6%E9%99%A2/3792696?fromModule=lemma_inlink" TargetMode="External"/><Relationship Id="rId12" Type="http://schemas.openxmlformats.org/officeDocument/2006/relationships/hyperlink" Target="https://baike.baidu.com/item/%E7%BE%8E%E5%9B%BD%E5%9B%BD%E5%AE%B6%E5%B7%A5%E7%A8%8B%E9%99%A2%E9%99%A2%E5%A3%AB/5150788?fromModule=lemma_inlink" TargetMode="External"/><Relationship Id="rId2" Type="http://schemas.openxmlformats.org/officeDocument/2006/relationships/slide" Target="../slides/slide133.xml"/><Relationship Id="rId1" Type="http://schemas.openxmlformats.org/officeDocument/2006/relationships/notesMaster" Target="../notesMasters/notesMaster1.xml"/><Relationship Id="rId6" Type="http://schemas.openxmlformats.org/officeDocument/2006/relationships/hyperlink" Target="https://baike.baidu.com/item/%E5%8C%B9%E5%85%B9%E5%A0%A1%E5%A4%A7%E5%AD%A6/2025918?fromModule=lemma_inlink" TargetMode="External"/><Relationship Id="rId11" Type="http://schemas.openxmlformats.org/officeDocument/2006/relationships/hyperlink" Target="https://baike.baidu.com/item/%E5%9B%BE%E7%81%B5%E5%A5%96/324645?fromModule=lemma_inlink" TargetMode="External"/><Relationship Id="rId5" Type="http://schemas.openxmlformats.org/officeDocument/2006/relationships/hyperlink" Target="https://baike.baidu.com/item/%E4%B8%8B%E5%A3%AB/18?fromModule=lemma_inlink" TargetMode="External"/><Relationship Id="rId15" Type="http://schemas.openxmlformats.org/officeDocument/2006/relationships/hyperlink" Target="https://baike.baidu.com/item/%E9%98%BF%E4%BB%80%E5%85%B0/2199608?fromModule=lemma_inlink" TargetMode="External"/><Relationship Id="rId10" Type="http://schemas.openxmlformats.org/officeDocument/2006/relationships/hyperlink" Target="https://baike.baidu.com/item/%E7%BE%8E%E5%9B%BD%E5%9B%BD%E5%AE%B6%E7%A7%91%E5%AD%A6%E9%99%A2%E9%99%A2%E5%A3%AB/5719596?fromModule=lemma_inlink" TargetMode="External"/><Relationship Id="rId4" Type="http://schemas.openxmlformats.org/officeDocument/2006/relationships/hyperlink" Target="https://baike.baidu.com/item/%E7%BE%8E%E5%9B%BD%E9%99%86%E5%86%9B/19433?fromModule=lemma_inlink" TargetMode="External"/><Relationship Id="rId9" Type="http://schemas.openxmlformats.org/officeDocument/2006/relationships/hyperlink" Target="https://baike.baidu.com/item/IBM/9190?fromModule=lemma_inlink" TargetMode="External"/><Relationship Id="rId14" Type="http://schemas.openxmlformats.org/officeDocument/2006/relationships/hyperlink" Target="https://baike.baidu.com/item/%E7%BE%8E%E5%9B%BD%E8%AE%A1%E7%AE%97%E6%9C%BA%E5%8E%86%E5%8F%B2%E5%8D%9A%E7%89%A9%E9%A6%86/12611281?fromModule=lemma_inlink" TargetMode="Externa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baike.baidu.com/item/%E5%8C%B9%E5%85%B9%E5%A0%A1/2930980?fromModule=lemma_inlink" TargetMode="External"/><Relationship Id="rId7" Type="http://schemas.openxmlformats.org/officeDocument/2006/relationships/hyperlink" Target="https://baike.baidu.com/item/%E8%80%B6%E9%B2%81%E5%A4%A7%E5%AD%A6/411935?fromModule=lemma_inlink" TargetMode="External"/><Relationship Id="rId2" Type="http://schemas.openxmlformats.org/officeDocument/2006/relationships/slide" Target="../slides/slide134.xml"/><Relationship Id="rId1" Type="http://schemas.openxmlformats.org/officeDocument/2006/relationships/notesMaster" Target="../notesMasters/notesMaster1.xml"/><Relationship Id="rId6" Type="http://schemas.openxmlformats.org/officeDocument/2006/relationships/hyperlink" Target="https://baike.baidu.com/item/%E5%9B%BE%E7%81%B5%E5%A5%96/324645?fromModule=lemma_inlink" TargetMode="External"/><Relationship Id="rId5" Type="http://schemas.openxmlformats.org/officeDocument/2006/relationships/hyperlink" Target="https://baike.baidu.com/item/%E7%BE%8E%E5%9B%BD%E8%89%BA%E6%9C%AF%E4%B8%8E%E7%A7%91%E5%AD%A6%E9%99%A2%E9%99%A2%E5%A3%AB/7787076?fromModule=lemma_inlink" TargetMode="External"/><Relationship Id="rId4" Type="http://schemas.openxmlformats.org/officeDocument/2006/relationships/hyperlink" Target="https://baike.baidu.com/item/%E7%BE%8E%E5%9B%BD%E5%9B%BD%E5%AE%B6%E5%B7%A5%E7%A8%8B%E9%99%A2%E9%99%A2%E5%A3%AB/5150788?fromModule=lemma_inlink"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aseline="0" dirty="0"/>
              <a:t>软件体系结构是在识别</a:t>
            </a:r>
            <a:r>
              <a:rPr lang="en-US" altLang="zh-CN" baseline="0" dirty="0"/>
              <a:t>….</a:t>
            </a:r>
            <a:r>
              <a:rPr lang="zh-CN" altLang="en-US" baseline="0" dirty="0"/>
              <a:t>的基础上，研究软件的</a:t>
            </a:r>
            <a:r>
              <a:rPr lang="en-US" altLang="zh-CN" baseline="0" dirty="0"/>
              <a:t>…</a:t>
            </a:r>
            <a:r>
              <a:rPr lang="zh-CN" altLang="en-US" baseline="0" dirty="0"/>
              <a:t>和</a:t>
            </a:r>
            <a:r>
              <a:rPr lang="en-US" altLang="zh-CN" baseline="0" dirty="0"/>
              <a:t>…</a:t>
            </a:r>
            <a:r>
              <a:rPr lang="zh-CN" altLang="en-US" baseline="0" dirty="0"/>
              <a:t>的理论和技术。</a:t>
            </a: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1</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41812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157</a:t>
            </a:fld>
            <a:endParaRPr lang="en-US" altLang="en-US"/>
          </a:p>
        </p:txBody>
      </p:sp>
    </p:spTree>
    <p:extLst>
      <p:ext uri="{BB962C8B-B14F-4D97-AF65-F5344CB8AC3E}">
        <p14:creationId xmlns:p14="http://schemas.microsoft.com/office/powerpoint/2010/main" val="10342827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158</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与一个高级开发人员相比，架构师的差别在哪里？设计人员关心的是当一个用户</a:t>
            </a:r>
            <a:r>
              <a:rPr lang="en-US" altLang="zh-CN" dirty="0"/>
              <a:t>click</a:t>
            </a:r>
            <a:r>
              <a:rPr lang="zh-CN" altLang="en-US" dirty="0"/>
              <a:t>后会发生什么，而一个架构师关心的是成千上百到亿的用户</a:t>
            </a:r>
            <a:r>
              <a:rPr lang="en-US" altLang="zh-CN" dirty="0"/>
              <a:t>click</a:t>
            </a:r>
            <a:r>
              <a:rPr lang="zh-CN" altLang="en-US" dirty="0"/>
              <a:t>时会发生什么？</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159</a:t>
            </a:fld>
            <a:endParaRPr lang="en-US" altLang="en-US"/>
          </a:p>
        </p:txBody>
      </p:sp>
    </p:spTree>
    <p:extLst>
      <p:ext uri="{BB962C8B-B14F-4D97-AF65-F5344CB8AC3E}">
        <p14:creationId xmlns:p14="http://schemas.microsoft.com/office/powerpoint/2010/main" val="3681082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a:t>
            </a:fld>
            <a:endParaRPr lang="en-US" altLang="en-US"/>
          </a:p>
        </p:txBody>
      </p:sp>
    </p:spTree>
    <p:extLst>
      <p:ext uri="{BB962C8B-B14F-4D97-AF65-F5344CB8AC3E}">
        <p14:creationId xmlns:p14="http://schemas.microsoft.com/office/powerpoint/2010/main" val="170593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板书</a:t>
            </a:r>
            <a:r>
              <a:rPr lang="en-US" altLang="zh-CN" dirty="0"/>
              <a:t>X</a:t>
            </a:r>
            <a:r>
              <a:rPr lang="zh-CN" altLang="en-US" dirty="0"/>
              <a:t>平方导数。</a:t>
            </a:r>
            <a:endParaRPr lang="en-US" altLang="zh-CN" dirty="0"/>
          </a:p>
          <a:p>
            <a:r>
              <a:rPr lang="zh-CN" altLang="en-US" sz="1200" b="0" i="0" kern="1200" dirty="0">
                <a:solidFill>
                  <a:schemeClr val="tx1"/>
                </a:solidFill>
                <a:effectLst/>
                <a:latin typeface="Times" charset="0"/>
                <a:ea typeface="Geneva" charset="0"/>
                <a:cs typeface="Geneva" charset="0"/>
              </a:rPr>
              <a:t>微积分是从初等数学到高等数学的界碑，今天人们会讲，牛顿（</a:t>
            </a:r>
            <a:r>
              <a:rPr lang="en-US" altLang="zh-CN" sz="1200" b="0" i="0" kern="1200" dirty="0">
                <a:solidFill>
                  <a:schemeClr val="tx1"/>
                </a:solidFill>
                <a:effectLst/>
                <a:latin typeface="Times" charset="0"/>
                <a:ea typeface="Geneva" charset="0"/>
                <a:cs typeface="Geneva" charset="0"/>
              </a:rPr>
              <a:t>20</a:t>
            </a:r>
            <a:r>
              <a:rPr lang="zh-CN" altLang="en-US" sz="1200" b="0" i="0" kern="1200" dirty="0">
                <a:solidFill>
                  <a:schemeClr val="tx1"/>
                </a:solidFill>
                <a:effectLst/>
                <a:latin typeface="Times" charset="0"/>
                <a:ea typeface="Geneva" charset="0"/>
                <a:cs typeface="Geneva" charset="0"/>
              </a:rPr>
              <a:t>岁）和莱布尼茨（</a:t>
            </a:r>
            <a:r>
              <a:rPr lang="en-US" altLang="zh-CN" sz="1200" b="0" i="0" kern="1200" dirty="0">
                <a:solidFill>
                  <a:schemeClr val="tx1"/>
                </a:solidFill>
                <a:effectLst/>
                <a:latin typeface="Times" charset="0"/>
                <a:ea typeface="Geneva" charset="0"/>
                <a:cs typeface="Geneva" charset="0"/>
              </a:rPr>
              <a:t>17</a:t>
            </a:r>
            <a:r>
              <a:rPr lang="zh-CN" altLang="en-US" sz="1200" b="0" i="0" kern="1200" dirty="0">
                <a:solidFill>
                  <a:schemeClr val="tx1"/>
                </a:solidFill>
                <a:effectLst/>
                <a:latin typeface="Times" charset="0"/>
                <a:ea typeface="Geneva" charset="0"/>
                <a:cs typeface="Geneva" charset="0"/>
              </a:rPr>
              <a:t>岁）各自独立地发明了微积分，但是这个含糊其辞的说法并没有回答问题。</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牛顿研究微积分，在很大程度上是为了解决力学问题。</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莱布尼茨，他除了是数学家，还是一个哲学家和逻辑学家。莱布尼茨把微积分看成是一种纯数学的工具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这个工具把宏观的数量，拆解为微观的单元，再把微观的单元，合并成宏观的积累。</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a:t>
            </a:fld>
            <a:endParaRPr lang="en-US" altLang="en-US"/>
          </a:p>
        </p:txBody>
      </p:sp>
    </p:spTree>
    <p:extLst>
      <p:ext uri="{BB962C8B-B14F-4D97-AF65-F5344CB8AC3E}">
        <p14:creationId xmlns:p14="http://schemas.microsoft.com/office/powerpoint/2010/main" val="3903998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细思极恐的问题：大脑是人体最重要的部件。谁说的？</a:t>
            </a:r>
            <a:endParaRPr lang="en-US" altLang="zh-CN" dirty="0"/>
          </a:p>
          <a:p>
            <a:r>
              <a:rPr lang="zh-CN" altLang="en-US" dirty="0"/>
              <a:t>诺贝尔文学奖的数学家：文学家不嫉妒数学家，但嫉妒得了诺贝尔文学奖的数学家。</a:t>
            </a:r>
            <a:endParaRPr lang="en-US" altLang="zh-CN" dirty="0"/>
          </a:p>
          <a:p>
            <a:r>
              <a:rPr lang="zh-CN" altLang="en-US" dirty="0"/>
              <a:t>我们看一段罗素的视频，只有</a:t>
            </a:r>
            <a:r>
              <a:rPr lang="en-US" altLang="zh-CN" dirty="0"/>
              <a:t>2</a:t>
            </a:r>
            <a:r>
              <a:rPr lang="zh-CN" altLang="en-US" dirty="0"/>
              <a:t>分钟。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a:t>
            </a:fld>
            <a:endParaRPr lang="en-US" altLang="en-US"/>
          </a:p>
        </p:txBody>
      </p:sp>
    </p:spTree>
    <p:extLst>
      <p:ext uri="{BB962C8B-B14F-4D97-AF65-F5344CB8AC3E}">
        <p14:creationId xmlns:p14="http://schemas.microsoft.com/office/powerpoint/2010/main" val="2167718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罗素出身于曼摩兹郡一个贵族家庭。</a:t>
            </a:r>
            <a:r>
              <a:rPr lang="en-US" altLang="zh-CN" sz="1200" b="0" i="0" kern="1200" dirty="0">
                <a:solidFill>
                  <a:schemeClr val="tx1"/>
                </a:solidFill>
                <a:effectLst/>
                <a:latin typeface="Times" charset="0"/>
                <a:ea typeface="Geneva" charset="0"/>
                <a:cs typeface="Geneva" charset="0"/>
              </a:rPr>
              <a:t>1890</a:t>
            </a:r>
            <a:r>
              <a:rPr lang="zh-CN" altLang="en-US" sz="1200" b="0" i="0" kern="1200" dirty="0">
                <a:solidFill>
                  <a:schemeClr val="tx1"/>
                </a:solidFill>
                <a:effectLst/>
                <a:latin typeface="Times" charset="0"/>
                <a:ea typeface="Geneva" charset="0"/>
                <a:cs typeface="Geneva" charset="0"/>
              </a:rPr>
              <a:t>年考入</a:t>
            </a:r>
            <a:r>
              <a:rPr lang="zh-CN" altLang="en-US" sz="1200" b="0" i="0" u="none" strike="noStrike" kern="1200" dirty="0">
                <a:solidFill>
                  <a:schemeClr val="tx1"/>
                </a:solidFill>
                <a:effectLst/>
                <a:latin typeface="Times" charset="0"/>
                <a:ea typeface="Geneva" charset="0"/>
                <a:cs typeface="Geneva" charset="0"/>
                <a:hlinkClick r:id="rId3"/>
              </a:rPr>
              <a:t>剑桥大学</a:t>
            </a:r>
            <a:r>
              <a:rPr lang="zh-CN" altLang="en-US" sz="1200" b="0" i="0" kern="1200" dirty="0">
                <a:solidFill>
                  <a:schemeClr val="tx1"/>
                </a:solidFill>
                <a:effectLst/>
                <a:latin typeface="Times" charset="0"/>
                <a:ea typeface="Geneva" charset="0"/>
                <a:cs typeface="Geneva" charset="0"/>
              </a:rPr>
              <a:t>三一学院，后曾两度在该校任教。</a:t>
            </a:r>
            <a:r>
              <a:rPr lang="en-US" altLang="zh-CN" sz="1200" b="0" i="0" kern="1200" dirty="0">
                <a:solidFill>
                  <a:schemeClr val="tx1"/>
                </a:solidFill>
                <a:effectLst/>
                <a:latin typeface="Times" charset="0"/>
                <a:ea typeface="Geneva" charset="0"/>
                <a:cs typeface="Geneva" charset="0"/>
              </a:rPr>
              <a:t>1908</a:t>
            </a:r>
            <a:r>
              <a:rPr lang="zh-CN" altLang="en-US" sz="1200" b="0" i="0" kern="1200" dirty="0">
                <a:solidFill>
                  <a:schemeClr val="tx1"/>
                </a:solidFill>
                <a:effectLst/>
                <a:latin typeface="Times" charset="0"/>
                <a:ea typeface="Geneva" charset="0"/>
                <a:cs typeface="Geneva" charset="0"/>
              </a:rPr>
              <a:t>年当选为皇家学会会员。</a:t>
            </a:r>
            <a:r>
              <a:rPr lang="en-US" altLang="zh-CN" sz="1200" b="0" i="0" kern="1200" dirty="0">
                <a:solidFill>
                  <a:schemeClr val="tx1"/>
                </a:solidFill>
                <a:effectLst/>
                <a:latin typeface="Times" charset="0"/>
                <a:ea typeface="Geneva" charset="0"/>
                <a:cs typeface="Geneva" charset="0"/>
              </a:rPr>
              <a:t>1950</a:t>
            </a:r>
            <a:r>
              <a:rPr lang="zh-CN" altLang="en-US" sz="1200" b="0" i="0" kern="1200" dirty="0">
                <a:solidFill>
                  <a:schemeClr val="tx1"/>
                </a:solidFill>
                <a:effectLst/>
                <a:latin typeface="Times" charset="0"/>
                <a:ea typeface="Geneva" charset="0"/>
                <a:cs typeface="Geneva" charset="0"/>
              </a:rPr>
              <a:t>年获诺贝尔文学奖。</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罗素也被认为是与弗雷格、</a:t>
            </a:r>
            <a:r>
              <a:rPr lang="zh-CN" altLang="en-US" sz="1200" b="1" i="0" kern="1200" dirty="0">
                <a:solidFill>
                  <a:srgbClr val="FF0000"/>
                </a:solidFill>
                <a:effectLst/>
                <a:highlight>
                  <a:srgbClr val="FFFF00"/>
                </a:highlight>
                <a:latin typeface="Times" charset="0"/>
                <a:ea typeface="Geneva" charset="0"/>
                <a:cs typeface="Geneva" charset="0"/>
              </a:rPr>
              <a:t>维特根斯坦</a:t>
            </a:r>
            <a:r>
              <a:rPr lang="zh-CN" altLang="en-US" sz="1200" b="0" i="0" kern="1200" dirty="0">
                <a:solidFill>
                  <a:schemeClr val="tx1"/>
                </a:solidFill>
                <a:effectLst/>
                <a:latin typeface="Times" charset="0"/>
                <a:ea typeface="Geneva" charset="0"/>
                <a:cs typeface="Geneva" charset="0"/>
              </a:rPr>
              <a:t>和</a:t>
            </a:r>
            <a:r>
              <a:rPr lang="zh-CN" altLang="en-US" sz="1200" b="1" i="0" kern="1200" dirty="0">
                <a:solidFill>
                  <a:schemeClr val="tx1"/>
                </a:solidFill>
                <a:effectLst/>
                <a:latin typeface="Times" charset="0"/>
                <a:ea typeface="Geneva" charset="0"/>
                <a:cs typeface="Geneva" charset="0"/>
              </a:rPr>
              <a:t>怀特海</a:t>
            </a:r>
            <a:r>
              <a:rPr lang="zh-CN" altLang="en-US" sz="1200" b="0" i="0" kern="1200" dirty="0">
                <a:solidFill>
                  <a:schemeClr val="tx1"/>
                </a:solidFill>
                <a:effectLst/>
                <a:latin typeface="Times" charset="0"/>
                <a:ea typeface="Geneva" charset="0"/>
                <a:cs typeface="Geneva" charset="0"/>
              </a:rPr>
              <a:t>一同创建了分析哲学。他与怀特海合著的</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数学原理</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对逻辑学、数学、集合论、语言学和分析哲学有着巨大影响。</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a:t>
            </a:fld>
            <a:endParaRPr lang="en-US" altLang="en-US"/>
          </a:p>
        </p:txBody>
      </p:sp>
    </p:spTree>
    <p:extLst>
      <p:ext uri="{BB962C8B-B14F-4D97-AF65-F5344CB8AC3E}">
        <p14:creationId xmlns:p14="http://schemas.microsoft.com/office/powerpoint/2010/main" val="2095051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电影：模拟游戏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a:t>
            </a:fld>
            <a:endParaRPr lang="en-US" altLang="en-US"/>
          </a:p>
        </p:txBody>
      </p:sp>
    </p:spTree>
    <p:extLst>
      <p:ext uri="{BB962C8B-B14F-4D97-AF65-F5344CB8AC3E}">
        <p14:creationId xmlns:p14="http://schemas.microsoft.com/office/powerpoint/2010/main" val="2860450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a:t>
            </a:fld>
            <a:endParaRPr lang="en-US" altLang="en-US"/>
          </a:p>
        </p:txBody>
      </p:sp>
    </p:spTree>
    <p:extLst>
      <p:ext uri="{BB962C8B-B14F-4D97-AF65-F5344CB8AC3E}">
        <p14:creationId xmlns:p14="http://schemas.microsoft.com/office/powerpoint/2010/main" val="554803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治学先治史，鲁迅说</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037038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好看的皮囊多，有趣的灵魂少。灵魂更重要。皮囊和灵魂相长的。</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没有硬件，灵魂无处安放。</a:t>
            </a:r>
            <a:endParaRPr lang="en-US" altLang="zh-CN" dirty="0"/>
          </a:p>
          <a:p>
            <a:r>
              <a:rPr lang="zh-CN" altLang="en-US" dirty="0"/>
              <a:t>让我们从硬件的发展说起。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a:t>
            </a:fld>
            <a:endParaRPr lang="en-US" altLang="en-US"/>
          </a:p>
        </p:txBody>
      </p:sp>
    </p:spTree>
    <p:extLst>
      <p:ext uri="{BB962C8B-B14F-4D97-AF65-F5344CB8AC3E}">
        <p14:creationId xmlns:p14="http://schemas.microsoft.com/office/powerpoint/2010/main" val="1364914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a:t>
            </a:fld>
            <a:endParaRPr lang="en-US" altLang="en-US"/>
          </a:p>
        </p:txBody>
      </p:sp>
    </p:spTree>
    <p:extLst>
      <p:ext uri="{BB962C8B-B14F-4D97-AF65-F5344CB8AC3E}">
        <p14:creationId xmlns:p14="http://schemas.microsoft.com/office/powerpoint/2010/main" val="241299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p:spPr>
      </p:sp>
      <p:sp>
        <p:nvSpPr>
          <p:cNvPr id="4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因包容而自由。同学们不仅是教育的消费者，也是教育的创造者。</a:t>
            </a:r>
            <a:endParaRPr lang="en-US" altLang="zh-CN" dirty="0"/>
          </a:p>
          <a:p>
            <a:endParaRPr lang="en-US" altLang="zh-CN" dirty="0"/>
          </a:p>
        </p:txBody>
      </p:sp>
      <p:sp>
        <p:nvSpPr>
          <p:cNvPr id="4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22904848-C300-482B-B833-5DD6DDA9221B}" type="slidenum">
              <a:rPr lang="zh-CN" altLang="en-US" smtClean="0">
                <a:latin typeface="Times New Roman" panose="02020603050405020304" pitchFamily="18" charset="0"/>
              </a:rPr>
              <a:pPr/>
              <a:t>2</a:t>
            </a:fld>
            <a:endParaRPr lang="en-US" altLang="zh-CN">
              <a:latin typeface="Times New Roman" panose="02020603050405020304" pitchFamily="18" charset="0"/>
            </a:endParaRPr>
          </a:p>
        </p:txBody>
      </p:sp>
    </p:spTree>
    <p:extLst>
      <p:ext uri="{BB962C8B-B14F-4D97-AF65-F5344CB8AC3E}">
        <p14:creationId xmlns:p14="http://schemas.microsoft.com/office/powerpoint/2010/main" val="513994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我们可以什么都听，但不能什么都信。</a:t>
            </a:r>
            <a:endParaRPr lang="en-US" altLang="zh-CN" dirty="0"/>
          </a:p>
          <a:p>
            <a:r>
              <a:rPr lang="zh-CN" altLang="en-US" dirty="0"/>
              <a:t>独立之人格，自由之精神，创新之思维。</a:t>
            </a:r>
            <a:endParaRPr lang="en-US" altLang="zh-CN" dirty="0"/>
          </a:p>
          <a:p>
            <a:r>
              <a:rPr lang="zh-CN" altLang="en-US" sz="1200" b="0" i="0" kern="1200" dirty="0">
                <a:solidFill>
                  <a:schemeClr val="tx1"/>
                </a:solidFill>
                <a:effectLst/>
                <a:latin typeface="Times" charset="0"/>
                <a:ea typeface="Geneva" charset="0"/>
                <a:cs typeface="Geneva" charset="0"/>
              </a:rPr>
              <a:t>数列的差分，指将后项减去前项所得的数列。如平方数列为：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4</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9</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16</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25;</a:t>
            </a:r>
            <a:r>
              <a:rPr lang="zh-CN" altLang="en-US" sz="1200" b="0" i="0" kern="1200" dirty="0">
                <a:solidFill>
                  <a:schemeClr val="tx1"/>
                </a:solidFill>
                <a:effectLst/>
                <a:latin typeface="Times" charset="0"/>
                <a:ea typeface="Geneva" charset="0"/>
                <a:cs typeface="Geneva" charset="0"/>
              </a:rPr>
              <a:t> 则其差分数列：</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3</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7</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9</a:t>
            </a:r>
          </a:p>
          <a:p>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差分</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的含义，是把函数表的复杂算式转化为差分运算，用简单的加法代替平方运算。</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a:t>
            </a:fld>
            <a:endParaRPr lang="en-US" altLang="en-US"/>
          </a:p>
        </p:txBody>
      </p:sp>
    </p:spTree>
    <p:extLst>
      <p:ext uri="{BB962C8B-B14F-4D97-AF65-F5344CB8AC3E}">
        <p14:creationId xmlns:p14="http://schemas.microsoft.com/office/powerpoint/2010/main" val="1863591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她的父亲就是那个狂热的，不趋炎附势的激进诗人和冒险家拜伦。出生仅</a:t>
            </a:r>
            <a:r>
              <a:rPr lang="en-US" altLang="zh-CN" dirty="0"/>
              <a:t>37</a:t>
            </a:r>
            <a:r>
              <a:rPr lang="zh-CN" altLang="en-US" dirty="0"/>
              <a:t>天父母离异。父亲去世后，主要由祖母照顾童年，但其祖母在其</a:t>
            </a:r>
            <a:r>
              <a:rPr lang="en-US" altLang="zh-CN" dirty="0"/>
              <a:t>7</a:t>
            </a:r>
            <a:r>
              <a:rPr lang="zh-CN" altLang="en-US" dirty="0"/>
              <a:t>岁时去世。</a:t>
            </a:r>
            <a:endParaRPr lang="en-US" altLang="zh-CN" dirty="0"/>
          </a:p>
          <a:p>
            <a:pPr algn="just"/>
            <a:r>
              <a:rPr lang="zh-CN" altLang="en-US" b="0" i="0" dirty="0">
                <a:solidFill>
                  <a:srgbClr val="404040"/>
                </a:solidFill>
                <a:effectLst/>
                <a:latin typeface="Arial" panose="020B0604020202020204" pitchFamily="34" charset="0"/>
              </a:rPr>
              <a:t>麦克斯韦出生的那一年，法拉第发现了电磁感应；麦克斯韦去世的那一年，爱因斯坦出生。爱因斯坦一生对麦克斯韦极为推崇，他后来取得的很多研究成果（狭义相对论等），都离不开麦克斯韦的前期贡献。也有人戏称，爱因斯坦是麦克斯韦的隔世弟子。量子论创立者普朗克也是麦克斯韦的忠实拥趸。他是这么评价麦克斯韦的：“他的光辉名字将永远镌刻在经典物理学的门扉上，永放光芒。从出生地来说，他属于爱丁堡；从个性来说，他属于剑桥大学；从功绩来说，他属于全世界。”</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24</a:t>
            </a:fld>
            <a:endParaRPr lang="en-US" altLang="en-US"/>
          </a:p>
        </p:txBody>
      </p:sp>
    </p:spTree>
    <p:extLst>
      <p:ext uri="{BB962C8B-B14F-4D97-AF65-F5344CB8AC3E}">
        <p14:creationId xmlns:p14="http://schemas.microsoft.com/office/powerpoint/2010/main" val="682519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Compute </a:t>
            </a:r>
            <a:r>
              <a:rPr lang="zh-CN" altLang="en-US" dirty="0"/>
              <a:t>到</a:t>
            </a:r>
            <a:r>
              <a:rPr lang="en-US" altLang="zh-CN" dirty="0"/>
              <a:t>Computer </a:t>
            </a:r>
            <a:r>
              <a:rPr lang="zh-CN" altLang="en-US" dirty="0"/>
              <a:t>意味着什么？能得出什么样子的结论或感触？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a:t>
            </a:fld>
            <a:endParaRPr lang="en-US" altLang="en-US"/>
          </a:p>
        </p:txBody>
      </p:sp>
    </p:spTree>
    <p:extLst>
      <p:ext uri="{BB962C8B-B14F-4D97-AF65-F5344CB8AC3E}">
        <p14:creationId xmlns:p14="http://schemas.microsoft.com/office/powerpoint/2010/main" val="715047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a:t>
            </a:fld>
            <a:endParaRPr lang="en-US" altLang="en-US"/>
          </a:p>
        </p:txBody>
      </p:sp>
    </p:spTree>
    <p:extLst>
      <p:ext uri="{BB962C8B-B14F-4D97-AF65-F5344CB8AC3E}">
        <p14:creationId xmlns:p14="http://schemas.microsoft.com/office/powerpoint/2010/main" val="2020850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与电影</a:t>
            </a:r>
            <a:r>
              <a:rPr lang="en-US" altLang="zh-CN" dirty="0"/>
              <a:t>《</a:t>
            </a:r>
            <a:r>
              <a:rPr lang="zh-CN" altLang="en-US" dirty="0"/>
              <a:t>模拟游戏</a:t>
            </a:r>
            <a:r>
              <a:rPr lang="en-US" altLang="zh-CN" dirty="0"/>
              <a:t>》</a:t>
            </a:r>
            <a:r>
              <a:rPr lang="zh-CN" altLang="en-US" dirty="0"/>
              <a:t>中的场景很像。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a:t>
            </a:fld>
            <a:endParaRPr lang="en-US" altLang="en-US"/>
          </a:p>
        </p:txBody>
      </p:sp>
    </p:spTree>
    <p:extLst>
      <p:ext uri="{BB962C8B-B14F-4D97-AF65-F5344CB8AC3E}">
        <p14:creationId xmlns:p14="http://schemas.microsoft.com/office/powerpoint/2010/main" val="935743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把程序当数据看。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2459534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Times" charset="0"/>
                <a:ea typeface="Geneva" charset="0"/>
                <a:cs typeface="Geneva" charset="0"/>
              </a:rPr>
              <a:t>克劳德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香农</a:t>
            </a:r>
            <a:r>
              <a:rPr lang="en-US" altLang="zh-CN" sz="1200" b="0" i="0" kern="1200" dirty="0">
                <a:solidFill>
                  <a:schemeClr val="tx1"/>
                </a:solidFill>
                <a:effectLst/>
                <a:latin typeface="Times" charset="0"/>
                <a:ea typeface="Geneva" charset="0"/>
                <a:cs typeface="Geneva" charset="0"/>
              </a:rPr>
              <a:t>(Claude Elwood Shannon</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1916-2001)</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他的两大贡献：一是信息理论、信息熵的概念；另一是符号逻辑和开关理论。</a:t>
            </a:r>
            <a:endParaRPr lang="en-US" altLang="zh-CN" sz="1200" b="0" i="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2465062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428547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PDP11</a:t>
            </a:r>
            <a:r>
              <a:rPr lang="zh-CN" altLang="en-US" dirty="0"/>
              <a:t>我用过。大约</a:t>
            </a:r>
            <a:r>
              <a:rPr lang="en-US" altLang="zh-CN" dirty="0"/>
              <a:t>1983</a:t>
            </a:r>
            <a:r>
              <a:rPr lang="zh-CN" altLang="en-US" dirty="0"/>
              <a:t>年或者</a:t>
            </a:r>
            <a:r>
              <a:rPr lang="en-US" altLang="zh-CN" dirty="0"/>
              <a:t>1984</a:t>
            </a:r>
            <a:r>
              <a:rPr lang="zh-CN" altLang="en-US" dirty="0"/>
              <a:t>年。</a:t>
            </a:r>
            <a:endParaRPr lang="en-US" altLang="zh-CN" dirty="0"/>
          </a:p>
          <a:p>
            <a:r>
              <a:rPr lang="zh-CN" altLang="en-US" dirty="0"/>
              <a:t>在废弃的</a:t>
            </a:r>
            <a:r>
              <a:rPr lang="en-US" altLang="zh-CN" dirty="0"/>
              <a:t>PDP7</a:t>
            </a:r>
            <a:r>
              <a:rPr lang="zh-CN" altLang="en-US" dirty="0"/>
              <a:t>上想玩游戏的年轻人，写出了</a:t>
            </a:r>
            <a:r>
              <a:rPr lang="en-US" altLang="zh-CN" dirty="0"/>
              <a:t>UNIX</a:t>
            </a:r>
            <a:r>
              <a:rPr lang="zh-CN" altLang="en-US" dirty="0"/>
              <a:t>操作系统，用</a:t>
            </a:r>
            <a:r>
              <a:rPr lang="en-US" altLang="zh-CN" dirty="0"/>
              <a:t>C</a:t>
            </a:r>
            <a:r>
              <a:rPr lang="zh-CN" altLang="en-US" dirty="0"/>
              <a:t>语言。</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2468573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肖克利怒不可遏地骂他们是“</a:t>
            </a:r>
            <a:r>
              <a:rPr lang="zh-CN" altLang="en-US" b="0" i="0" u="none" strike="noStrike" dirty="0">
                <a:solidFill>
                  <a:srgbClr val="136EC2"/>
                </a:solidFill>
                <a:effectLst/>
                <a:latin typeface="Helvetica Neue"/>
                <a:hlinkClick r:id="rId3"/>
              </a:rPr>
              <a:t>八叛逆</a:t>
            </a:r>
            <a:r>
              <a:rPr lang="zh-CN" altLang="en-US" b="0" i="0" dirty="0">
                <a:solidFill>
                  <a:srgbClr val="333333"/>
                </a:solidFill>
                <a:effectLst/>
                <a:latin typeface="Helvetica Neue"/>
              </a:rPr>
              <a:t>”（</a:t>
            </a:r>
            <a:r>
              <a:rPr lang="en-US" altLang="zh-CN" b="0" i="0" u="none" strike="noStrike" dirty="0">
                <a:solidFill>
                  <a:srgbClr val="136EC2"/>
                </a:solidFill>
                <a:effectLst/>
                <a:latin typeface="Helvetica Neue"/>
                <a:hlinkClick r:id="rId4"/>
              </a:rPr>
              <a:t>The Traitorous Eight</a:t>
            </a:r>
            <a:r>
              <a:rPr lang="zh-CN" altLang="en-US" b="0" i="0" dirty="0">
                <a:solidFill>
                  <a:srgbClr val="333333"/>
                </a:solidFill>
                <a:effectLst/>
                <a:latin typeface="Helvetica Neue"/>
              </a:rPr>
              <a:t>）</a:t>
            </a:r>
            <a:endParaRPr lang="en-US" altLang="zh-CN" dirty="0"/>
          </a:p>
          <a:p>
            <a:r>
              <a:rPr lang="zh-CN" altLang="en-US" dirty="0"/>
              <a:t>仙童</a:t>
            </a:r>
            <a:r>
              <a:rPr lang="en-US" altLang="zh-CN" b="0" i="0" dirty="0">
                <a:solidFill>
                  <a:srgbClr val="333333"/>
                </a:solidFill>
                <a:effectLst/>
                <a:latin typeface="Helvetica Neue"/>
              </a:rPr>
              <a:t>Fairchild</a:t>
            </a:r>
            <a:r>
              <a:rPr lang="zh-CN" altLang="en-US" dirty="0"/>
              <a:t>公司：</a:t>
            </a:r>
            <a:r>
              <a:rPr lang="zh-CN" altLang="en-US" b="0" i="0" dirty="0">
                <a:solidFill>
                  <a:srgbClr val="333333"/>
                </a:solidFill>
                <a:effectLst/>
                <a:latin typeface="Helvetica Neue"/>
              </a:rPr>
              <a:t>电子、电脑业界的“</a:t>
            </a:r>
            <a:r>
              <a:rPr lang="zh-CN" altLang="en-US" b="0" i="0" u="none" strike="noStrike" dirty="0">
                <a:solidFill>
                  <a:srgbClr val="136EC2"/>
                </a:solidFill>
                <a:effectLst/>
                <a:latin typeface="Helvetica Neue"/>
                <a:hlinkClick r:id="rId5"/>
              </a:rPr>
              <a:t>西点军校</a:t>
            </a:r>
            <a:r>
              <a:rPr lang="zh-CN" altLang="en-US" b="0" i="0" dirty="0">
                <a:solidFill>
                  <a:srgbClr val="333333"/>
                </a:solidFill>
                <a:effectLst/>
                <a:latin typeface="Helvetica Neue"/>
              </a:rPr>
              <a:t>”，是名副其实的“人才摇篮”。一批又一批精英人才从这里走出和创业，书写了</a:t>
            </a:r>
            <a:r>
              <a:rPr lang="zh-CN" altLang="en-US" b="0" i="0" u="none" strike="noStrike" dirty="0">
                <a:solidFill>
                  <a:srgbClr val="136EC2"/>
                </a:solidFill>
                <a:effectLst/>
                <a:latin typeface="Helvetica Neue"/>
                <a:hlinkClick r:id="rId6"/>
              </a:rPr>
              <a:t>硅谷</a:t>
            </a:r>
            <a:r>
              <a:rPr lang="zh-CN" altLang="en-US" b="0" i="0" dirty="0">
                <a:solidFill>
                  <a:srgbClr val="333333"/>
                </a:solidFill>
                <a:effectLst/>
                <a:latin typeface="Helvetica Neue"/>
              </a:rPr>
              <a:t>一段辉煌的历史；然而人才的大量流失，也造成了这家公司历经坎坷的商海沉浮。</a:t>
            </a:r>
            <a:r>
              <a:rPr lang="zh-CN" altLang="en-US" b="0" i="0" u="none" strike="noStrike" dirty="0">
                <a:solidFill>
                  <a:srgbClr val="136EC2"/>
                </a:solidFill>
                <a:effectLst/>
                <a:latin typeface="Helvetica Neue"/>
                <a:hlinkClick r:id="rId7"/>
              </a:rPr>
              <a:t>苹果公司</a:t>
            </a:r>
            <a:r>
              <a:rPr lang="zh-CN" altLang="en-US" b="0" i="0" u="sng" dirty="0">
                <a:solidFill>
                  <a:srgbClr val="136EC2"/>
                </a:solidFill>
                <a:effectLst/>
                <a:latin typeface="Helvetica Neue"/>
                <a:hlinkClick r:id="rId8"/>
              </a:rPr>
              <a:t>乔布斯</a:t>
            </a:r>
            <a:r>
              <a:rPr lang="zh-CN" altLang="en-US" b="0" i="0" dirty="0">
                <a:solidFill>
                  <a:srgbClr val="333333"/>
                </a:solidFill>
                <a:effectLst/>
                <a:latin typeface="Helvetica Neue"/>
              </a:rPr>
              <a:t>形象比喻的那样：“仙童半导体公司就象个成熟了的</a:t>
            </a:r>
            <a:r>
              <a:rPr lang="zh-CN" altLang="en-US" b="0" i="0" u="none" strike="noStrike" dirty="0">
                <a:solidFill>
                  <a:srgbClr val="136EC2"/>
                </a:solidFill>
                <a:effectLst/>
                <a:latin typeface="Helvetica Neue"/>
                <a:hlinkClick r:id="rId9"/>
              </a:rPr>
              <a:t>蒲公英</a:t>
            </a:r>
            <a:r>
              <a:rPr lang="zh-CN" altLang="en-US" b="0" i="0" dirty="0">
                <a:solidFill>
                  <a:srgbClr val="333333"/>
                </a:solidFill>
                <a:effectLst/>
                <a:latin typeface="Helvetica Neue"/>
              </a:rPr>
              <a:t>，你一吹它，这种</a:t>
            </a:r>
            <a:r>
              <a:rPr lang="zh-CN" altLang="en-US" b="0" i="0" u="none" strike="noStrike" dirty="0">
                <a:solidFill>
                  <a:srgbClr val="136EC2"/>
                </a:solidFill>
                <a:effectLst/>
                <a:latin typeface="Helvetica Neue"/>
                <a:hlinkClick r:id="rId10"/>
              </a:rPr>
              <a:t>创业精神</a:t>
            </a:r>
            <a:r>
              <a:rPr lang="zh-CN" altLang="en-US" b="0" i="0" dirty="0">
                <a:solidFill>
                  <a:srgbClr val="333333"/>
                </a:solidFill>
                <a:effectLst/>
                <a:latin typeface="Helvetica Neue"/>
              </a:rPr>
              <a:t>的种子就随风四处飘扬了。</a:t>
            </a:r>
            <a:endParaRPr lang="en-US" altLang="zh-CN" b="0" i="0" dirty="0">
              <a:solidFill>
                <a:srgbClr val="333333"/>
              </a:solidFill>
              <a:effectLst/>
              <a:latin typeface="Helvetica Neue"/>
            </a:endParaRPr>
          </a:p>
          <a:p>
            <a:r>
              <a:rPr lang="en-US" altLang="zh-CN" b="0" i="0" dirty="0">
                <a:solidFill>
                  <a:srgbClr val="333333"/>
                </a:solidFill>
                <a:effectLst/>
                <a:latin typeface="Helvetica Neue"/>
              </a:rPr>
              <a:t>1964</a:t>
            </a:r>
            <a:r>
              <a:rPr lang="zh-CN" altLang="en-US" b="0" i="0" dirty="0">
                <a:solidFill>
                  <a:srgbClr val="333333"/>
                </a:solidFill>
                <a:effectLst/>
                <a:latin typeface="Helvetica Neue"/>
              </a:rPr>
              <a:t>年，仙童半导体公司创始人之一摩尔博士，以三页纸的短小篇幅，发表了一个奇特的定律，集成电路上能被集成的晶体管数目，将会以每</a:t>
            </a:r>
            <a:r>
              <a:rPr lang="en-US" altLang="zh-CN" b="0" i="0" dirty="0">
                <a:solidFill>
                  <a:srgbClr val="333333"/>
                </a:solidFill>
                <a:effectLst/>
                <a:latin typeface="Helvetica Neue"/>
              </a:rPr>
              <a:t>18</a:t>
            </a:r>
            <a:r>
              <a:rPr lang="zh-CN" altLang="en-US" b="0" i="0" dirty="0">
                <a:solidFill>
                  <a:srgbClr val="333333"/>
                </a:solidFill>
                <a:effectLst/>
                <a:latin typeface="Helvetica Neue"/>
              </a:rPr>
              <a:t>个月翻一番的速度稳定增长，并在今后数十年内保持着这种势头。摩尔所作的这个预言，因后来集成电路的发展而得以证明，并在较长时期保持了它的</a:t>
            </a:r>
            <a:r>
              <a:rPr lang="zh-CN" altLang="en-US" b="0" i="0" u="none" strike="noStrike" dirty="0">
                <a:solidFill>
                  <a:srgbClr val="136EC2"/>
                </a:solidFill>
                <a:effectLst/>
                <a:latin typeface="Helvetica Neue"/>
                <a:hlinkClick r:id="rId11"/>
              </a:rPr>
              <a:t>有效性</a:t>
            </a:r>
            <a:r>
              <a:rPr lang="zh-CN" altLang="en-US" b="0" i="0" dirty="0">
                <a:solidFill>
                  <a:srgbClr val="333333"/>
                </a:solidFill>
                <a:effectLst/>
                <a:latin typeface="Helvetica Neue"/>
              </a:rPr>
              <a:t>，被人誉为“</a:t>
            </a:r>
            <a:r>
              <a:rPr lang="zh-CN" altLang="en-US" b="0" i="0" u="none" strike="noStrike" dirty="0">
                <a:solidFill>
                  <a:srgbClr val="136EC2"/>
                </a:solidFill>
                <a:effectLst/>
                <a:latin typeface="Helvetica Neue"/>
                <a:hlinkClick r:id="rId12"/>
              </a:rPr>
              <a:t>摩尔定律</a:t>
            </a:r>
            <a:r>
              <a:rPr lang="zh-CN" altLang="en-US" b="0" i="0" dirty="0">
                <a:solidFill>
                  <a:srgbClr val="333333"/>
                </a:solidFill>
                <a:effectLst/>
                <a:latin typeface="Helvetica Neue"/>
              </a:rPr>
              <a:t>”，成为新兴电子电脑产业的“第一定律”。</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42</a:t>
            </a:fld>
            <a:endParaRPr lang="en-US" altLang="en-US"/>
          </a:p>
        </p:txBody>
      </p:sp>
    </p:spTree>
    <p:extLst>
      <p:ext uri="{BB962C8B-B14F-4D97-AF65-F5344CB8AC3E}">
        <p14:creationId xmlns:p14="http://schemas.microsoft.com/office/powerpoint/2010/main" val="402675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3606702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Dennis Ritchie</a:t>
            </a:r>
            <a:r>
              <a:rPr lang="zh-CN" altLang="en-US" sz="1200" b="0" i="0" kern="1200" dirty="0">
                <a:solidFill>
                  <a:schemeClr val="tx1"/>
                </a:solidFill>
                <a:effectLst/>
                <a:latin typeface="Times" charset="0"/>
                <a:ea typeface="Geneva" charset="0"/>
                <a:cs typeface="Geneva" charset="0"/>
              </a:rPr>
              <a:t>和</a:t>
            </a:r>
            <a:r>
              <a:rPr lang="en-US" altLang="zh-CN" sz="1200" b="0" i="0" kern="1200" dirty="0">
                <a:solidFill>
                  <a:schemeClr val="tx1"/>
                </a:solidFill>
                <a:effectLst/>
                <a:latin typeface="Times" charset="0"/>
                <a:ea typeface="Geneva" charset="0"/>
                <a:cs typeface="Geneva" charset="0"/>
              </a:rPr>
              <a:t>Ken Thompson</a:t>
            </a:r>
            <a:r>
              <a:rPr lang="zh-CN" altLang="en-US" sz="1200" b="0" i="0" kern="1200" dirty="0">
                <a:solidFill>
                  <a:schemeClr val="tx1"/>
                </a:solidFill>
                <a:effectLst/>
                <a:latin typeface="Times" charset="0"/>
                <a:ea typeface="Geneva" charset="0"/>
                <a:cs typeface="Geneva" charset="0"/>
              </a:rPr>
              <a:t>在</a:t>
            </a:r>
            <a:r>
              <a:rPr lang="en-US" altLang="zh-CN" sz="1200" b="0" i="0" kern="1200" dirty="0">
                <a:solidFill>
                  <a:schemeClr val="tx1"/>
                </a:solidFill>
                <a:effectLst/>
                <a:latin typeface="Times" charset="0"/>
                <a:ea typeface="Geneva" charset="0"/>
                <a:cs typeface="Geneva" charset="0"/>
              </a:rPr>
              <a:t>1970</a:t>
            </a:r>
            <a:r>
              <a:rPr lang="zh-CN" altLang="en-US" sz="1200" b="0" i="0" kern="1200" dirty="0">
                <a:solidFill>
                  <a:schemeClr val="tx1"/>
                </a:solidFill>
                <a:effectLst/>
                <a:latin typeface="Times" charset="0"/>
                <a:ea typeface="Geneva" charset="0"/>
                <a:cs typeface="Geneva" charset="0"/>
              </a:rPr>
              <a:t>年代早期开发的</a:t>
            </a:r>
            <a:r>
              <a:rPr lang="en-US" altLang="zh-CN" sz="1200" b="0" i="0" kern="1200" dirty="0">
                <a:solidFill>
                  <a:schemeClr val="tx1"/>
                </a:solidFill>
                <a:effectLst/>
                <a:latin typeface="Times" charset="0"/>
                <a:ea typeface="Geneva" charset="0"/>
                <a:cs typeface="Geneva" charset="0"/>
              </a:rPr>
              <a:t>C</a:t>
            </a:r>
            <a:r>
              <a:rPr lang="zh-CN" altLang="en-US" sz="1200" b="0" i="0" kern="1200" dirty="0">
                <a:solidFill>
                  <a:schemeClr val="tx1"/>
                </a:solidFill>
                <a:effectLst/>
                <a:latin typeface="Times" charset="0"/>
                <a:ea typeface="Geneva" charset="0"/>
                <a:cs typeface="Geneva" charset="0"/>
              </a:rPr>
              <a:t>语言。在</a:t>
            </a:r>
            <a:r>
              <a:rPr lang="en-US" altLang="zh-CN" sz="1200" b="0" i="0" kern="1200" dirty="0">
                <a:solidFill>
                  <a:schemeClr val="tx1"/>
                </a:solidFill>
                <a:effectLst/>
                <a:latin typeface="Times" charset="0"/>
                <a:ea typeface="Geneva" charset="0"/>
                <a:cs typeface="Geneva" charset="0"/>
              </a:rPr>
              <a:t>1980</a:t>
            </a:r>
            <a:r>
              <a:rPr lang="zh-CN" altLang="en-US" sz="1200" b="0" i="0" kern="1200" dirty="0">
                <a:solidFill>
                  <a:schemeClr val="tx1"/>
                </a:solidFill>
                <a:effectLst/>
                <a:latin typeface="Times" charset="0"/>
                <a:ea typeface="Geneva" charset="0"/>
                <a:cs typeface="Geneva" charset="0"/>
              </a:rPr>
              <a:t>年代，又由比加尼</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斯楚士舒普发展为</a:t>
            </a:r>
            <a:r>
              <a:rPr lang="en-US" altLang="zh-CN" sz="1200" b="0" i="0" kern="1200" dirty="0">
                <a:solidFill>
                  <a:schemeClr val="tx1"/>
                </a:solidFill>
                <a:effectLst/>
                <a:latin typeface="Times" charset="0"/>
                <a:ea typeface="Geneva" charset="0"/>
                <a:cs typeface="Geneva" charset="0"/>
              </a:rPr>
              <a:t>C++</a:t>
            </a:r>
            <a:r>
              <a:rPr lang="zh-CN" altLang="en-US" sz="1200" b="0" i="0" kern="1200" dirty="0">
                <a:solidFill>
                  <a:schemeClr val="tx1"/>
                </a:solidFill>
                <a:effectLst/>
                <a:latin typeface="Times" charset="0"/>
                <a:ea typeface="Geneva" charset="0"/>
                <a:cs typeface="Geneva" charset="0"/>
              </a:rPr>
              <a:t>语言。进入中国 </a:t>
            </a:r>
            <a:r>
              <a:rPr lang="en-US" altLang="zh-CN" sz="1200" b="0" i="0" kern="1200" dirty="0">
                <a:solidFill>
                  <a:schemeClr val="tx1"/>
                </a:solidFill>
                <a:effectLst/>
                <a:latin typeface="Times" charset="0"/>
                <a:ea typeface="Geneva" charset="0"/>
                <a:cs typeface="Geneva" charset="0"/>
              </a:rPr>
              <a:t>1997</a:t>
            </a:r>
            <a:r>
              <a:rPr lang="zh-CN" altLang="en-US" sz="1200" b="0" i="0" kern="1200" dirty="0">
                <a:solidFill>
                  <a:schemeClr val="tx1"/>
                </a:solidFill>
                <a:effectLst/>
                <a:latin typeface="Times" charset="0"/>
                <a:ea typeface="Geneva" charset="0"/>
                <a:cs typeface="Geneva" charset="0"/>
              </a:rPr>
              <a:t>年</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月。</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43</a:t>
            </a:fld>
            <a:endParaRPr lang="en-US" altLang="en-US"/>
          </a:p>
        </p:txBody>
      </p:sp>
    </p:spTree>
    <p:extLst>
      <p:ext uri="{BB962C8B-B14F-4D97-AF65-F5344CB8AC3E}">
        <p14:creationId xmlns:p14="http://schemas.microsoft.com/office/powerpoint/2010/main" val="89774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46</a:t>
            </a:fld>
            <a:endParaRPr lang="en-US" altLang="en-US"/>
          </a:p>
        </p:txBody>
      </p:sp>
    </p:spTree>
    <p:extLst>
      <p:ext uri="{BB962C8B-B14F-4D97-AF65-F5344CB8AC3E}">
        <p14:creationId xmlns:p14="http://schemas.microsoft.com/office/powerpoint/2010/main" val="3861013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47</a:t>
            </a:fld>
            <a:endParaRPr lang="en-US" altLang="en-US"/>
          </a:p>
        </p:txBody>
      </p:sp>
    </p:spTree>
    <p:extLst>
      <p:ext uri="{BB962C8B-B14F-4D97-AF65-F5344CB8AC3E}">
        <p14:creationId xmlns:p14="http://schemas.microsoft.com/office/powerpoint/2010/main" val="3206176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48</a:t>
            </a:fld>
            <a:endParaRPr lang="en-US" altLang="en-US"/>
          </a:p>
        </p:txBody>
      </p:sp>
    </p:spTree>
    <p:extLst>
      <p:ext uri="{BB962C8B-B14F-4D97-AF65-F5344CB8AC3E}">
        <p14:creationId xmlns:p14="http://schemas.microsoft.com/office/powerpoint/2010/main" val="3710760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49</a:t>
            </a:fld>
            <a:endParaRPr lang="en-US" altLang="en-US"/>
          </a:p>
        </p:txBody>
      </p:sp>
    </p:spTree>
    <p:extLst>
      <p:ext uri="{BB962C8B-B14F-4D97-AF65-F5344CB8AC3E}">
        <p14:creationId xmlns:p14="http://schemas.microsoft.com/office/powerpoint/2010/main" val="3179629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本门课程：本科生的核心课程，研究生的基础课程。</a:t>
            </a:r>
            <a:endParaRPr lang="en-US" altLang="zh-CN" dirty="0"/>
          </a:p>
          <a:p>
            <a:r>
              <a:rPr lang="zh-CN" altLang="en-US" dirty="0"/>
              <a:t>鲁迅说：治学先治史</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55</a:t>
            </a:fld>
            <a:endParaRPr lang="en-US" altLang="en-US"/>
          </a:p>
        </p:txBody>
      </p:sp>
    </p:spTree>
    <p:extLst>
      <p:ext uri="{BB962C8B-B14F-4D97-AF65-F5344CB8AC3E}">
        <p14:creationId xmlns:p14="http://schemas.microsoft.com/office/powerpoint/2010/main" val="852586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从</a:t>
            </a:r>
            <a:r>
              <a:rPr lang="en-US" altLang="zh-CN" dirty="0"/>
              <a:t>ENIAC</a:t>
            </a:r>
            <a:r>
              <a:rPr lang="zh-CN" altLang="en-US" dirty="0"/>
              <a:t>到当前最先进的计算机都采用的是冯</a:t>
            </a:r>
            <a:r>
              <a:rPr lang="en-US" altLang="zh-CN" dirty="0"/>
              <a:t>·</a:t>
            </a:r>
            <a:r>
              <a:rPr lang="zh-CN" altLang="en-US" dirty="0"/>
              <a:t>诺依曼体系结构。所以冯</a:t>
            </a:r>
            <a:r>
              <a:rPr lang="en-US" altLang="zh-CN" dirty="0"/>
              <a:t>·</a:t>
            </a:r>
            <a:r>
              <a:rPr lang="zh-CN" altLang="en-US" dirty="0"/>
              <a:t>诺依曼是当之无愧的数字计算机之父。</a:t>
            </a:r>
            <a:endParaRPr lang="en-US" altLang="zh-CN" baseline="30000" dirty="0"/>
          </a:p>
          <a:p>
            <a:pPr eaLnBrk="1" hangingPunct="1">
              <a:spcBef>
                <a:spcPct val="0"/>
              </a:spcBef>
            </a:pPr>
            <a:r>
              <a:rPr lang="zh-CN" altLang="en-US" dirty="0"/>
              <a:t>电子计算机的问世，最重要的奠基人是英国科学家艾兰</a:t>
            </a:r>
            <a:r>
              <a:rPr lang="en-US" altLang="zh-CN" dirty="0"/>
              <a:t>· </a:t>
            </a:r>
            <a:r>
              <a:rPr lang="zh-CN" altLang="en-US" dirty="0"/>
              <a:t>图灵（</a:t>
            </a:r>
            <a:r>
              <a:rPr lang="en-US" altLang="zh-CN" dirty="0"/>
              <a:t>Alan Turing</a:t>
            </a:r>
            <a:r>
              <a:rPr lang="zh-CN" altLang="en-US" dirty="0"/>
              <a:t>）和美籍匈牙利科学家冯</a:t>
            </a:r>
            <a:r>
              <a:rPr lang="en-US" altLang="zh-CN" dirty="0"/>
              <a:t>· </a:t>
            </a:r>
            <a:r>
              <a:rPr lang="zh-CN" altLang="en-US" dirty="0"/>
              <a:t>诺依曼（</a:t>
            </a:r>
            <a:r>
              <a:rPr lang="en-US" altLang="zh-CN" dirty="0"/>
              <a:t>John Von· Neuman</a:t>
            </a:r>
            <a:r>
              <a:rPr lang="zh-CN" altLang="en-US" dirty="0"/>
              <a:t>）。图灵的贡献是建立了图灵机的理论模型，奠定了人工智能的基础。而冯</a:t>
            </a:r>
            <a:r>
              <a:rPr lang="en-US" altLang="zh-CN" dirty="0"/>
              <a:t>· </a:t>
            </a:r>
            <a:r>
              <a:rPr lang="zh-CN" altLang="en-US" dirty="0"/>
              <a:t>诺依曼则是首先提出了计算机体系结构的设想。</a:t>
            </a:r>
            <a:endParaRPr lang="en-US" altLang="zh-CN" dirty="0"/>
          </a:p>
          <a:p>
            <a:pPr eaLnBrk="1" hangingPunct="1">
              <a:spcBef>
                <a:spcPct val="0"/>
              </a:spcBef>
            </a:pPr>
            <a:r>
              <a:rPr lang="en-US" altLang="zh-CN" dirty="0"/>
              <a:t>1946</a:t>
            </a:r>
            <a:r>
              <a:rPr lang="zh-CN" altLang="en-US" dirty="0"/>
              <a:t>年美籍匈牙利科学家冯</a:t>
            </a:r>
            <a:r>
              <a:rPr lang="en-US" altLang="zh-CN" dirty="0"/>
              <a:t>·</a:t>
            </a:r>
            <a:r>
              <a:rPr lang="zh-CN" altLang="en-US" dirty="0"/>
              <a:t>诺依曼提出存储程序原理，把程序本身当作数据来对待，程序和该程序处理的数据用同样的方式存储，并确定了存储程序计算机的五大组成部分和基本工作方法。</a:t>
            </a:r>
            <a:endParaRPr lang="en-US" altLang="zh-CN" baseline="30000" dirty="0"/>
          </a:p>
          <a:p>
            <a:pPr eaLnBrk="1" hangingPunct="1">
              <a:spcBef>
                <a:spcPct val="0"/>
              </a:spcBef>
            </a:pPr>
            <a:r>
              <a:rPr lang="zh-CN" altLang="en-US" dirty="0"/>
              <a:t>半个多世纪以来，计算机制造技术发生了巨大变化，但冯</a:t>
            </a:r>
            <a:r>
              <a:rPr lang="en-US" altLang="zh-CN" dirty="0"/>
              <a:t>· </a:t>
            </a:r>
            <a:r>
              <a:rPr lang="zh-CN" altLang="en-US" dirty="0"/>
              <a:t>诺依曼体系结构仍然沿用至今，人们总是把冯</a:t>
            </a:r>
            <a:r>
              <a:rPr lang="en-US" altLang="zh-CN" dirty="0"/>
              <a:t>· </a:t>
            </a:r>
            <a:r>
              <a:rPr lang="zh-CN" altLang="en-US" dirty="0"/>
              <a:t>诺依曼称为“计算机鼻祖”。</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56</a:t>
            </a:fld>
            <a:endParaRPr lang="en-US" altLang="en-US"/>
          </a:p>
        </p:txBody>
      </p:sp>
    </p:spTree>
    <p:extLst>
      <p:ext uri="{BB962C8B-B14F-4D97-AF65-F5344CB8AC3E}">
        <p14:creationId xmlns:p14="http://schemas.microsoft.com/office/powerpoint/2010/main" val="3241482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英格兰银行</a:t>
            </a:r>
            <a:r>
              <a:rPr lang="en-US" altLang="zh-CN" sz="1200" b="0" i="0" kern="1200" dirty="0">
                <a:solidFill>
                  <a:schemeClr val="tx1"/>
                </a:solidFill>
                <a:effectLst/>
                <a:latin typeface="Times" charset="0"/>
                <a:ea typeface="Geneva" charset="0"/>
                <a:cs typeface="Geneva" charset="0"/>
              </a:rPr>
              <a:t>2020</a:t>
            </a:r>
            <a:r>
              <a:rPr lang="zh-CN" altLang="en-US" sz="1200" b="0" i="0" kern="1200" dirty="0">
                <a:solidFill>
                  <a:schemeClr val="tx1"/>
                </a:solidFill>
                <a:effectLst/>
                <a:latin typeface="Times" charset="0"/>
                <a:ea typeface="Geneva" charset="0"/>
                <a:cs typeface="Geneva" charset="0"/>
              </a:rPr>
              <a:t>年推出新版英镑纸钞，其中图灵成为</a:t>
            </a:r>
            <a:r>
              <a:rPr lang="en-US" altLang="zh-CN" sz="1200" b="0" i="0" kern="1200" dirty="0">
                <a:solidFill>
                  <a:schemeClr val="tx1"/>
                </a:solidFill>
                <a:effectLst/>
                <a:latin typeface="Times" charset="0"/>
                <a:ea typeface="Geneva" charset="0"/>
                <a:cs typeface="Geneva" charset="0"/>
              </a:rPr>
              <a:t>50</a:t>
            </a:r>
            <a:r>
              <a:rPr lang="zh-CN" altLang="en-US" sz="1200" b="0" i="0" kern="1200" dirty="0">
                <a:solidFill>
                  <a:schemeClr val="tx1"/>
                </a:solidFill>
                <a:effectLst/>
                <a:latin typeface="Times" charset="0"/>
                <a:ea typeface="Geneva" charset="0"/>
                <a:cs typeface="Geneva" charset="0"/>
              </a:rPr>
              <a:t>英镑（英镑最大面值）的封面人物，他取代了当前</a:t>
            </a:r>
            <a:r>
              <a:rPr lang="en-US" altLang="zh-CN" sz="1200" b="0" i="0" kern="1200" dirty="0">
                <a:solidFill>
                  <a:schemeClr val="tx1"/>
                </a:solidFill>
                <a:effectLst/>
                <a:latin typeface="Times" charset="0"/>
                <a:ea typeface="Geneva" charset="0"/>
                <a:cs typeface="Geneva" charset="0"/>
              </a:rPr>
              <a:t>50</a:t>
            </a:r>
            <a:r>
              <a:rPr lang="zh-CN" altLang="en-US" sz="1200" b="0" i="0" kern="1200" dirty="0">
                <a:solidFill>
                  <a:schemeClr val="tx1"/>
                </a:solidFill>
                <a:effectLst/>
                <a:latin typeface="Times" charset="0"/>
                <a:ea typeface="Geneva" charset="0"/>
                <a:cs typeface="Geneva" charset="0"/>
              </a:rPr>
              <a:t>英镑的两位名人</a:t>
            </a:r>
            <a:r>
              <a:rPr lang="en-US" altLang="zh-CN" sz="1200" b="0" i="0" kern="1200" dirty="0">
                <a:solidFill>
                  <a:schemeClr val="tx1"/>
                </a:solidFill>
                <a:effectLst/>
                <a:latin typeface="Times" charset="0"/>
                <a:ea typeface="Geneva" charset="0"/>
                <a:cs typeface="Geneva" charset="0"/>
              </a:rPr>
              <a:t>Matthew Boulton</a:t>
            </a:r>
            <a:r>
              <a:rPr lang="zh-CN" altLang="en-US" sz="1200" b="0" i="0" kern="1200" dirty="0">
                <a:solidFill>
                  <a:schemeClr val="tx1"/>
                </a:solidFill>
                <a:effectLst/>
                <a:latin typeface="Times" charset="0"/>
                <a:ea typeface="Geneva" charset="0"/>
                <a:cs typeface="Geneva" charset="0"/>
              </a:rPr>
              <a:t>（博尔顿）和</a:t>
            </a:r>
            <a:r>
              <a:rPr lang="en-US" altLang="zh-CN" sz="1200" b="0" i="0" kern="1200" dirty="0">
                <a:solidFill>
                  <a:schemeClr val="tx1"/>
                </a:solidFill>
                <a:effectLst/>
                <a:latin typeface="Times" charset="0"/>
                <a:ea typeface="Geneva" charset="0"/>
                <a:cs typeface="Geneva" charset="0"/>
              </a:rPr>
              <a:t>James Watt</a:t>
            </a:r>
            <a:r>
              <a:rPr lang="zh-CN" altLang="en-US" sz="1200" b="0" i="0" kern="1200" dirty="0">
                <a:solidFill>
                  <a:schemeClr val="tx1"/>
                </a:solidFill>
                <a:effectLst/>
                <a:latin typeface="Times" charset="0"/>
                <a:ea typeface="Geneva" charset="0"/>
                <a:cs typeface="Geneva" charset="0"/>
              </a:rPr>
              <a:t>（瓦特）。</a:t>
            </a:r>
          </a:p>
          <a:p>
            <a:r>
              <a:rPr lang="zh-CN" altLang="en-US" sz="1200" b="0" i="0" kern="1200" dirty="0">
                <a:solidFill>
                  <a:schemeClr val="tx1"/>
                </a:solidFill>
                <a:effectLst/>
                <a:latin typeface="Times" charset="0"/>
                <a:ea typeface="Geneva" charset="0"/>
                <a:cs typeface="Geneva" charset="0"/>
              </a:rPr>
              <a:t>同时，这套新钞票中，</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英镑的头像人物是前首相丘吉尔，</a:t>
            </a:r>
            <a:r>
              <a:rPr lang="en-US" altLang="zh-CN" sz="1200" b="0" i="0" kern="1200" dirty="0">
                <a:solidFill>
                  <a:schemeClr val="tx1"/>
                </a:solidFill>
                <a:effectLst/>
                <a:latin typeface="Times" charset="0"/>
                <a:ea typeface="Geneva" charset="0"/>
                <a:cs typeface="Geneva" charset="0"/>
              </a:rPr>
              <a:t>10</a:t>
            </a:r>
            <a:r>
              <a:rPr lang="zh-CN" altLang="en-US" sz="1200" b="0" i="0" kern="1200" dirty="0">
                <a:solidFill>
                  <a:schemeClr val="tx1"/>
                </a:solidFill>
                <a:effectLst/>
                <a:latin typeface="Times" charset="0"/>
                <a:ea typeface="Geneva" charset="0"/>
                <a:cs typeface="Geneva" charset="0"/>
              </a:rPr>
              <a:t>英镑是著名作家简</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奥斯汀，</a:t>
            </a:r>
            <a:r>
              <a:rPr lang="en-US" altLang="zh-CN" sz="1200" b="0" i="0" kern="1200" dirty="0">
                <a:solidFill>
                  <a:schemeClr val="tx1"/>
                </a:solidFill>
                <a:effectLst/>
                <a:latin typeface="Times" charset="0"/>
                <a:ea typeface="Geneva" charset="0"/>
                <a:cs typeface="Geneva" charset="0"/>
              </a:rPr>
              <a:t>20</a:t>
            </a:r>
            <a:r>
              <a:rPr lang="zh-CN" altLang="en-US" sz="1200" b="0" i="0" kern="1200" dirty="0">
                <a:solidFill>
                  <a:schemeClr val="tx1"/>
                </a:solidFill>
                <a:effectLst/>
                <a:latin typeface="Times" charset="0"/>
                <a:ea typeface="Geneva" charset="0"/>
                <a:cs typeface="Geneva" charset="0"/>
              </a:rPr>
              <a:t>英镑是画家</a:t>
            </a:r>
            <a:r>
              <a:rPr lang="en-US" altLang="zh-CN" sz="1200" b="0" i="0" kern="1200" dirty="0">
                <a:solidFill>
                  <a:schemeClr val="tx1"/>
                </a:solidFill>
                <a:effectLst/>
                <a:latin typeface="Times" charset="0"/>
                <a:ea typeface="Geneva" charset="0"/>
                <a:cs typeface="Geneva" charset="0"/>
              </a:rPr>
              <a:t>JMW Turner</a:t>
            </a:r>
            <a:r>
              <a:rPr lang="zh-CN" altLang="en-US" sz="1200" b="0" i="0" kern="1200" dirty="0">
                <a:solidFill>
                  <a:schemeClr val="tx1"/>
                </a:solidFill>
                <a:effectLst/>
                <a:latin typeface="Times" charset="0"/>
                <a:ea typeface="Geneva" charset="0"/>
                <a:cs typeface="Geneva" charset="0"/>
              </a:rPr>
              <a:t>（约瑟夫</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马洛德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威廉</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透纳），</a:t>
            </a:r>
            <a:r>
              <a:rPr lang="en-US" altLang="zh-CN" sz="1200" b="0" i="0" kern="1200" dirty="0">
                <a:solidFill>
                  <a:schemeClr val="tx1"/>
                </a:solidFill>
                <a:effectLst/>
                <a:latin typeface="Times" charset="0"/>
                <a:ea typeface="Geneva" charset="0"/>
                <a:cs typeface="Geneva" charset="0"/>
              </a:rPr>
              <a:t>2021</a:t>
            </a:r>
            <a:r>
              <a:rPr lang="zh-CN" altLang="en-US" sz="1200" b="0" i="0" kern="1200" dirty="0">
                <a:solidFill>
                  <a:schemeClr val="tx1"/>
                </a:solidFill>
                <a:effectLst/>
                <a:latin typeface="Times" charset="0"/>
                <a:ea typeface="Geneva" charset="0"/>
                <a:cs typeface="Geneva" charset="0"/>
              </a:rPr>
              <a:t>年底开始大规模流通，且还采用了不同于传统纸钞的聚合材料工艺。</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58</a:t>
            </a:fld>
            <a:endParaRPr lang="en-US" altLang="en-US"/>
          </a:p>
        </p:txBody>
      </p:sp>
    </p:spTree>
    <p:extLst>
      <p:ext uri="{BB962C8B-B14F-4D97-AF65-F5344CB8AC3E}">
        <p14:creationId xmlns:p14="http://schemas.microsoft.com/office/powerpoint/2010/main" val="45286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图灵之死？与</a:t>
            </a:r>
            <a:r>
              <a:rPr lang="en-US" altLang="zh-CN" dirty="0"/>
              <a:t>Apple</a:t>
            </a:r>
            <a:r>
              <a:rPr lang="zh-CN" altLang="en-US" dirty="0"/>
              <a:t>的</a:t>
            </a:r>
            <a:r>
              <a:rPr lang="en-US" altLang="zh-CN" dirty="0"/>
              <a:t>Logo</a:t>
            </a:r>
            <a:r>
              <a:rPr lang="zh-CN" altLang="en-US" dirty="0"/>
              <a:t>的纪念。</a:t>
            </a:r>
            <a:r>
              <a:rPr lang="en-US" altLang="zh-CN" dirty="0"/>
              <a:t> </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59</a:t>
            </a:fld>
            <a:endParaRPr lang="en-US" altLang="en-US"/>
          </a:p>
        </p:txBody>
      </p:sp>
    </p:spTree>
    <p:extLst>
      <p:ext uri="{BB962C8B-B14F-4D97-AF65-F5344CB8AC3E}">
        <p14:creationId xmlns:p14="http://schemas.microsoft.com/office/powerpoint/2010/main" val="3352681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像外行一样思考，像专家一样实践。</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101681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5</a:t>
            </a:fld>
            <a:endParaRPr lang="en-US" altLang="en-US"/>
          </a:p>
        </p:txBody>
      </p:sp>
    </p:spTree>
    <p:extLst>
      <p:ext uri="{BB962C8B-B14F-4D97-AF65-F5344CB8AC3E}">
        <p14:creationId xmlns:p14="http://schemas.microsoft.com/office/powerpoint/2010/main" val="2004195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计算机软件的历史可以说就是图领奖授予的历史。</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64</a:t>
            </a:fld>
            <a:endParaRPr lang="en-US" altLang="en-US"/>
          </a:p>
        </p:txBody>
      </p:sp>
    </p:spTree>
    <p:extLst>
      <p:ext uri="{BB962C8B-B14F-4D97-AF65-F5344CB8AC3E}">
        <p14:creationId xmlns:p14="http://schemas.microsoft.com/office/powerpoint/2010/main" val="407313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年龄指的是其所作出贡献的那个年龄，非其获奖的年龄。获奖的年龄一般都比较大，</a:t>
            </a:r>
            <a:r>
              <a:rPr lang="en-US" altLang="zh-CN" dirty="0"/>
              <a:t>70</a:t>
            </a:r>
            <a:r>
              <a:rPr lang="zh-CN" altLang="en-US" dirty="0"/>
              <a:t>多吧。得靠实践检验正确性。所以，身体健康也很重要。不要到给你颁奖的时候找不到你了。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65</a:t>
            </a:fld>
            <a:endParaRPr lang="en-US" altLang="en-US"/>
          </a:p>
        </p:txBody>
      </p:sp>
    </p:spTree>
    <p:extLst>
      <p:ext uri="{BB962C8B-B14F-4D97-AF65-F5344CB8AC3E}">
        <p14:creationId xmlns:p14="http://schemas.microsoft.com/office/powerpoint/2010/main" val="303368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可迁移能力</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66</a:t>
            </a:fld>
            <a:endParaRPr lang="en-US" altLang="en-US"/>
          </a:p>
        </p:txBody>
      </p:sp>
    </p:spTree>
    <p:extLst>
      <p:ext uri="{BB962C8B-B14F-4D97-AF65-F5344CB8AC3E}">
        <p14:creationId xmlns:p14="http://schemas.microsoft.com/office/powerpoint/2010/main" val="358969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t>综上：</a:t>
            </a:r>
            <a:r>
              <a:rPr lang="zh-CN" altLang="en-US" sz="1200" b="1" dirty="0">
                <a:solidFill>
                  <a:srgbClr val="324A7A"/>
                </a:solidFill>
                <a:latin typeface="华文中宋" panose="02010600040101010101" pitchFamily="2" charset="-122"/>
                <a:ea typeface="华文中宋" panose="02010600040101010101" pitchFamily="2" charset="-122"/>
              </a:rPr>
              <a:t>江山代有才人出，各领风骚数百年。</a:t>
            </a:r>
            <a:r>
              <a:rPr lang="zh-CN" altLang="en-US" dirty="0"/>
              <a:t>长江后浪推前浪，你方唱罢我登场。心潮澎湃，荡气回肠。给别人鼓掌，也是给我们的生命加油。</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67</a:t>
            </a:fld>
            <a:endParaRPr lang="en-US" altLang="en-US"/>
          </a:p>
        </p:txBody>
      </p:sp>
    </p:spTree>
    <p:extLst>
      <p:ext uri="{BB962C8B-B14F-4D97-AF65-F5344CB8AC3E}">
        <p14:creationId xmlns:p14="http://schemas.microsoft.com/office/powerpoint/2010/main" val="8598726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523339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这个问题很重要，要不然我们不相信计算机。</a:t>
            </a:r>
            <a:endParaRPr lang="en-US" altLang="zh-CN" dirty="0"/>
          </a:p>
          <a:p>
            <a:r>
              <a:rPr lang="zh-CN" altLang="en-US" dirty="0"/>
              <a:t>我们把这个问题拆解为一下三个小问题：</a:t>
            </a:r>
            <a:r>
              <a:rPr lang="en-US" altLang="zh-CN" dirty="0"/>
              <a:t>1</a:t>
            </a:r>
            <a:r>
              <a:rPr lang="zh-CN" altLang="en-US" dirty="0"/>
              <a:t>、</a:t>
            </a:r>
            <a:r>
              <a:rPr lang="en-US" altLang="zh-CN" dirty="0"/>
              <a:t>2</a:t>
            </a:r>
            <a:r>
              <a:rPr lang="zh-CN" altLang="en-US" dirty="0"/>
              <a:t>、</a:t>
            </a:r>
            <a:r>
              <a:rPr lang="en-US" altLang="zh-CN" dirty="0"/>
              <a:t>3</a:t>
            </a:r>
            <a:r>
              <a:rPr lang="zh-CN" altLang="en-US" dirty="0"/>
              <a:t>（概念，逻辑，物理）</a:t>
            </a:r>
            <a:r>
              <a:rPr lang="en-US" altLang="zh-CN" dirty="0"/>
              <a:t>AS </a:t>
            </a:r>
            <a:r>
              <a:rPr lang="zh-CN" altLang="en-US" dirty="0"/>
              <a:t>数据库设计的步骤</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69</a:t>
            </a:fld>
            <a:endParaRPr lang="en-US" altLang="en-US"/>
          </a:p>
        </p:txBody>
      </p:sp>
    </p:spTree>
    <p:extLst>
      <p:ext uri="{BB962C8B-B14F-4D97-AF65-F5344CB8AC3E}">
        <p14:creationId xmlns:p14="http://schemas.microsoft.com/office/powerpoint/2010/main" val="151533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和</a:t>
            </a:r>
            <a:r>
              <a:rPr lang="en-US" altLang="zh-CN" dirty="0"/>
              <a:t>1</a:t>
            </a:r>
            <a:r>
              <a:rPr lang="zh-CN" altLang="en-US" dirty="0"/>
              <a:t>是连接软件与硬件的纽带。是最基本的抽象和自动化的机制。</a:t>
            </a:r>
            <a:endParaRPr lang="en-US" altLang="zh-CN"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70</a:t>
            </a:fld>
            <a:endParaRPr lang="en-US" altLang="en-US"/>
          </a:p>
        </p:txBody>
      </p:sp>
    </p:spTree>
    <p:extLst>
      <p:ext uri="{BB962C8B-B14F-4D97-AF65-F5344CB8AC3E}">
        <p14:creationId xmlns:p14="http://schemas.microsoft.com/office/powerpoint/2010/main" val="1701826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Light is the</a:t>
            </a:r>
            <a:r>
              <a:rPr lang="zh-CN" altLang="en-US" dirty="0"/>
              <a:t> </a:t>
            </a:r>
            <a:r>
              <a:rPr lang="en-US" altLang="zh-CN" dirty="0"/>
              <a:t>power.</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71</a:t>
            </a:fld>
            <a:endParaRPr lang="en-US" altLang="en-US"/>
          </a:p>
        </p:txBody>
      </p:sp>
    </p:spTree>
    <p:extLst>
      <p:ext uri="{BB962C8B-B14F-4D97-AF65-F5344CB8AC3E}">
        <p14:creationId xmlns:p14="http://schemas.microsoft.com/office/powerpoint/2010/main" val="1397819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一张照片都没有留下，我们一直在享用他的成果。</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72</a:t>
            </a:fld>
            <a:endParaRPr lang="en-US" altLang="en-US"/>
          </a:p>
        </p:txBody>
      </p:sp>
    </p:spTree>
    <p:extLst>
      <p:ext uri="{BB962C8B-B14F-4D97-AF65-F5344CB8AC3E}">
        <p14:creationId xmlns:p14="http://schemas.microsoft.com/office/powerpoint/2010/main" val="2570041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算法是计算的灵魂。</a:t>
            </a:r>
            <a:endParaRPr lang="en-US" altLang="zh-CN" dirty="0"/>
          </a:p>
          <a:p>
            <a:r>
              <a:rPr lang="zh-CN" altLang="en-US" dirty="0"/>
              <a:t>系统是改造自然的手段。</a:t>
            </a:r>
            <a:endParaRPr lang="en-US" altLang="zh-CN" dirty="0"/>
          </a:p>
          <a:p>
            <a:r>
              <a:rPr lang="en-US" altLang="zh-CN" dirty="0"/>
              <a:t>10</a:t>
            </a:r>
            <a:r>
              <a:rPr lang="zh-CN" altLang="en-US" dirty="0"/>
              <a:t>进制的</a:t>
            </a:r>
            <a:r>
              <a:rPr lang="en-US" altLang="zh-CN" dirty="0"/>
              <a:t>64</a:t>
            </a:r>
            <a:r>
              <a:rPr lang="zh-CN" altLang="en-US" dirty="0"/>
              <a:t>与</a:t>
            </a:r>
            <a:r>
              <a:rPr lang="en-US" altLang="zh-CN" dirty="0"/>
              <a:t>10</a:t>
            </a:r>
            <a:r>
              <a:rPr lang="zh-CN" altLang="en-US" dirty="0"/>
              <a:t>进制的</a:t>
            </a:r>
            <a:r>
              <a:rPr lang="en-US" altLang="zh-CN" dirty="0"/>
              <a:t>128</a:t>
            </a:r>
            <a:r>
              <a:rPr lang="zh-CN" altLang="en-US" dirty="0"/>
              <a:t>的异或运算结果是？</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73</a:t>
            </a:fld>
            <a:endParaRPr lang="en-US" altLang="en-US"/>
          </a:p>
        </p:txBody>
      </p:sp>
    </p:spTree>
    <p:extLst>
      <p:ext uri="{BB962C8B-B14F-4D97-AF65-F5344CB8AC3E}">
        <p14:creationId xmlns:p14="http://schemas.microsoft.com/office/powerpoint/2010/main" val="4251253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良好品德，而非高尚品德</a:t>
            </a:r>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6</a:t>
            </a:fld>
            <a:endParaRPr lang="en-US" altLang="en-US"/>
          </a:p>
        </p:txBody>
      </p:sp>
    </p:spTree>
    <p:extLst>
      <p:ext uri="{BB962C8B-B14F-4D97-AF65-F5344CB8AC3E}">
        <p14:creationId xmlns:p14="http://schemas.microsoft.com/office/powerpoint/2010/main" val="2804506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分别为与非门、与门、或门及异或门门。前三个都比较简单，简单说一下异或门，从真值表上可以看出，它的逻辑是通入相同为</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，不同为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。为什么说它呢？</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因为加法器会用到它。</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74</a:t>
            </a:fld>
            <a:endParaRPr lang="en-US" altLang="en-US"/>
          </a:p>
        </p:txBody>
      </p:sp>
    </p:spTree>
    <p:extLst>
      <p:ext uri="{BB962C8B-B14F-4D97-AF65-F5344CB8AC3E}">
        <p14:creationId xmlns:p14="http://schemas.microsoft.com/office/powerpoint/2010/main" val="2236552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a</a:t>
            </a:r>
            <a:r>
              <a:rPr lang="zh-CN" altLang="en-US" sz="1200" b="0" i="0" kern="1200" dirty="0">
                <a:solidFill>
                  <a:schemeClr val="tx1"/>
                </a:solidFill>
                <a:effectLst/>
                <a:latin typeface="Times" charset="0"/>
                <a:ea typeface="Geneva" charset="0"/>
                <a:cs typeface="Geneva" charset="0"/>
              </a:rPr>
              <a:t>和</a:t>
            </a:r>
            <a:r>
              <a:rPr lang="en-US" altLang="zh-CN" sz="1200" b="0" i="0" kern="1200" dirty="0">
                <a:solidFill>
                  <a:schemeClr val="tx1"/>
                </a:solidFill>
                <a:effectLst/>
                <a:latin typeface="Times" charset="0"/>
                <a:ea typeface="Geneva" charset="0"/>
                <a:cs typeface="Geneva" charset="0"/>
              </a:rPr>
              <a:t>b</a:t>
            </a:r>
            <a:r>
              <a:rPr lang="zh-CN" altLang="en-US" sz="1200" b="0" i="0" kern="1200" dirty="0">
                <a:solidFill>
                  <a:schemeClr val="tx1"/>
                </a:solidFill>
                <a:effectLst/>
                <a:latin typeface="Times" charset="0"/>
                <a:ea typeface="Geneva" charset="0"/>
                <a:cs typeface="Geneva" charset="0"/>
              </a:rPr>
              <a:t>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位的输入，</a:t>
            </a:r>
            <a:r>
              <a:rPr lang="en-US" altLang="zh-CN" sz="1200" b="0" i="0" kern="1200" dirty="0">
                <a:solidFill>
                  <a:schemeClr val="tx1"/>
                </a:solidFill>
                <a:effectLst/>
                <a:latin typeface="Times" charset="0"/>
                <a:ea typeface="Geneva" charset="0"/>
                <a:cs typeface="Geneva" charset="0"/>
              </a:rPr>
              <a:t>sum</a:t>
            </a:r>
            <a:r>
              <a:rPr lang="zh-CN" altLang="en-US" sz="1200" b="0" i="0" kern="1200" dirty="0">
                <a:solidFill>
                  <a:schemeClr val="tx1"/>
                </a:solidFill>
                <a:effectLst/>
                <a:latin typeface="Times" charset="0"/>
                <a:ea typeface="Geneva" charset="0"/>
                <a:cs typeface="Geneva" charset="0"/>
              </a:rPr>
              <a:t>为和，</a:t>
            </a:r>
            <a:r>
              <a:rPr lang="en-US" altLang="zh-CN" sz="1200" b="0" i="0" kern="1200" dirty="0">
                <a:solidFill>
                  <a:schemeClr val="tx1"/>
                </a:solidFill>
                <a:effectLst/>
                <a:latin typeface="Times" charset="0"/>
                <a:ea typeface="Geneva" charset="0"/>
                <a:cs typeface="Geneva" charset="0"/>
              </a:rPr>
              <a:t>carry</a:t>
            </a:r>
            <a:r>
              <a:rPr lang="zh-CN" altLang="en-US" sz="1200" b="0" i="0" kern="1200" dirty="0">
                <a:solidFill>
                  <a:schemeClr val="tx1"/>
                </a:solidFill>
                <a:effectLst/>
                <a:latin typeface="Times" charset="0"/>
                <a:ea typeface="Geneva" charset="0"/>
                <a:cs typeface="Geneva" charset="0"/>
              </a:rPr>
              <a:t>为进位，这称之为半加器，我们可以把它抽象成：</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75</a:t>
            </a:fld>
            <a:endParaRPr lang="en-US" altLang="en-US"/>
          </a:p>
        </p:txBody>
      </p:sp>
    </p:spTree>
    <p:extLst>
      <p:ext uri="{BB962C8B-B14F-4D97-AF65-F5344CB8AC3E}">
        <p14:creationId xmlns:p14="http://schemas.microsoft.com/office/powerpoint/2010/main" val="21456636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76</a:t>
            </a:fld>
            <a:endParaRPr lang="en-US" altLang="en-US"/>
          </a:p>
        </p:txBody>
      </p:sp>
    </p:spTree>
    <p:extLst>
      <p:ext uri="{BB962C8B-B14F-4D97-AF65-F5344CB8AC3E}">
        <p14:creationId xmlns:p14="http://schemas.microsoft.com/office/powerpoint/2010/main" val="209125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现在难度升级，假如输入也有进位，该如何处理呢？</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那就在加一个半加器呗！</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两个半加器只要有一个有进位，那</a:t>
            </a:r>
            <a:r>
              <a:rPr lang="en-US" altLang="zh-CN" sz="1200" b="0" i="0" kern="1200" dirty="0">
                <a:solidFill>
                  <a:schemeClr val="tx1"/>
                </a:solidFill>
                <a:effectLst/>
                <a:latin typeface="Times" charset="0"/>
                <a:ea typeface="Geneva" charset="0"/>
                <a:cs typeface="Geneva" charset="0"/>
              </a:rPr>
              <a:t>carry out</a:t>
            </a:r>
            <a:r>
              <a:rPr lang="zh-CN" altLang="en-US" sz="1200" b="0" i="0" kern="1200" dirty="0">
                <a:solidFill>
                  <a:schemeClr val="tx1"/>
                </a:solidFill>
                <a:effectLst/>
                <a:latin typeface="Times" charset="0"/>
                <a:ea typeface="Geneva" charset="0"/>
                <a:cs typeface="Geneva" charset="0"/>
              </a:rPr>
              <a:t>就是</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，因此可以用一个或门来实现。</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77</a:t>
            </a:fld>
            <a:endParaRPr lang="en-US" altLang="en-US"/>
          </a:p>
        </p:txBody>
      </p:sp>
    </p:spTree>
    <p:extLst>
      <p:ext uri="{BB962C8B-B14F-4D97-AF65-F5344CB8AC3E}">
        <p14:creationId xmlns:p14="http://schemas.microsoft.com/office/powerpoint/2010/main" val="2202495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左移，右移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78</a:t>
            </a:fld>
            <a:endParaRPr lang="en-US" altLang="en-US"/>
          </a:p>
        </p:txBody>
      </p:sp>
    </p:spTree>
    <p:extLst>
      <p:ext uri="{BB962C8B-B14F-4D97-AF65-F5344CB8AC3E}">
        <p14:creationId xmlns:p14="http://schemas.microsoft.com/office/powerpoint/2010/main" val="1120760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我们已经建立了</a:t>
            </a:r>
            <a:r>
              <a:rPr lang="en-US" altLang="zh-CN" sz="1200" b="0" i="0" kern="1200" dirty="0">
                <a:solidFill>
                  <a:schemeClr val="tx1"/>
                </a:solidFill>
                <a:effectLst/>
                <a:latin typeface="Times" charset="0"/>
                <a:ea typeface="Geneva" charset="0"/>
                <a:cs typeface="Geneva" charset="0"/>
              </a:rPr>
              <a:t>4</a:t>
            </a:r>
            <a:r>
              <a:rPr lang="zh-CN" altLang="en-US" sz="1200" b="0" i="0" kern="1200" dirty="0">
                <a:solidFill>
                  <a:schemeClr val="tx1"/>
                </a:solidFill>
                <a:effectLst/>
                <a:latin typeface="Times" charset="0"/>
                <a:ea typeface="Geneva" charset="0"/>
                <a:cs typeface="Geneva" charset="0"/>
              </a:rPr>
              <a:t>个逻辑电路：加法器、移位器（左）、移位器（右）、比较器。加上我们已经很熟悉的三个逻辑电路：与门、非门、或门，我们就可以做成一个</a:t>
            </a:r>
            <a:r>
              <a:rPr lang="en-US" altLang="zh-CN" sz="1200" b="0" i="0" kern="1200" dirty="0">
                <a:solidFill>
                  <a:schemeClr val="tx1"/>
                </a:solidFill>
                <a:effectLst/>
                <a:latin typeface="Times" charset="0"/>
                <a:ea typeface="Geneva" charset="0"/>
                <a:cs typeface="Geneva" charset="0"/>
              </a:rPr>
              <a:t>ALU</a:t>
            </a:r>
            <a:r>
              <a:rPr lang="zh-CN" altLang="en-US" sz="1200" b="0" i="0" kern="1200" dirty="0">
                <a:solidFill>
                  <a:schemeClr val="tx1"/>
                </a:solidFill>
                <a:effectLst/>
                <a:latin typeface="Times" charset="0"/>
                <a:ea typeface="Geneva" charset="0"/>
                <a:cs typeface="Geneva" charset="0"/>
              </a:rPr>
              <a:t>（算数与逻辑单元）了</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rPr>
              <a:t>现在的正确的时间是</a:t>
            </a:r>
            <a:r>
              <a:rPr lang="en-US" altLang="zh-CN" sz="1200" b="0" i="0" kern="1200" dirty="0">
                <a:solidFill>
                  <a:schemeClr val="tx1"/>
                </a:solidFill>
                <a:effectLst/>
                <a:latin typeface="Times" charset="0"/>
              </a:rPr>
              <a:t>9</a:t>
            </a:r>
            <a:r>
              <a:rPr lang="zh-CN" altLang="en-US" sz="1200" b="0" i="0" kern="1200" dirty="0">
                <a:solidFill>
                  <a:schemeClr val="tx1"/>
                </a:solidFill>
                <a:effectLst/>
                <a:latin typeface="Times" charset="0"/>
              </a:rPr>
              <a:t>点，但表是</a:t>
            </a:r>
            <a:r>
              <a:rPr lang="en-US" altLang="zh-CN" sz="1200" b="0" i="0" kern="1200" dirty="0">
                <a:solidFill>
                  <a:schemeClr val="tx1"/>
                </a:solidFill>
                <a:effectLst/>
                <a:latin typeface="Times" charset="0"/>
              </a:rPr>
              <a:t>10</a:t>
            </a:r>
            <a:r>
              <a:rPr lang="zh-CN" altLang="en-US" sz="1200" b="0" i="0" kern="1200" dirty="0">
                <a:solidFill>
                  <a:schemeClr val="tx1"/>
                </a:solidFill>
                <a:effectLst/>
                <a:latin typeface="Times" charset="0"/>
              </a:rPr>
              <a:t>点，则</a:t>
            </a:r>
            <a:r>
              <a:rPr lang="en-US" altLang="zh-CN" sz="1200" b="0" i="0" kern="1200" dirty="0">
                <a:solidFill>
                  <a:schemeClr val="tx1"/>
                </a:solidFill>
                <a:effectLst/>
                <a:latin typeface="Times" charset="0"/>
              </a:rPr>
              <a:t>10-1=10+12-1</a:t>
            </a:r>
            <a:r>
              <a:rPr lang="zh-CN" altLang="en-US" sz="1200" b="0" i="0" kern="1200" dirty="0">
                <a:solidFill>
                  <a:schemeClr val="tx1"/>
                </a:solidFill>
                <a:effectLst/>
                <a:latin typeface="Times" charset="0"/>
              </a:rPr>
              <a:t>，但我们通过模进行加法运算（</a:t>
            </a:r>
            <a:r>
              <a:rPr lang="en-US" altLang="zh-CN" sz="1200" b="0" i="0" kern="1200" dirty="0">
                <a:solidFill>
                  <a:schemeClr val="tx1"/>
                </a:solidFill>
                <a:effectLst/>
                <a:latin typeface="Times" charset="0"/>
              </a:rPr>
              <a:t>10-1+12=10+11=9</a:t>
            </a:r>
            <a:r>
              <a:rPr lang="zh-CN" altLang="en-US" sz="1200" b="0" i="0" kern="1200" dirty="0">
                <a:solidFill>
                  <a:schemeClr val="tx1"/>
                </a:solidFill>
                <a:effectLst/>
                <a:latin typeface="Times" charset="0"/>
              </a:rPr>
              <a:t>），减法运算通过加法来做。</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79</a:t>
            </a:fld>
            <a:endParaRPr lang="en-US" altLang="en-US"/>
          </a:p>
        </p:txBody>
      </p:sp>
    </p:spTree>
    <p:extLst>
      <p:ext uri="{BB962C8B-B14F-4D97-AF65-F5344CB8AC3E}">
        <p14:creationId xmlns:p14="http://schemas.microsoft.com/office/powerpoint/2010/main" val="3591355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冯诺依曼：存储程序（把程序当数据），顺序执行。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80</a:t>
            </a:fld>
            <a:endParaRPr lang="en-US" altLang="en-US"/>
          </a:p>
        </p:txBody>
      </p:sp>
    </p:spTree>
    <p:extLst>
      <p:ext uri="{BB962C8B-B14F-4D97-AF65-F5344CB8AC3E}">
        <p14:creationId xmlns:p14="http://schemas.microsoft.com/office/powerpoint/2010/main" val="287510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台子搭好了，可以唱戏了。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81</a:t>
            </a:fld>
            <a:endParaRPr lang="en-US" altLang="en-US"/>
          </a:p>
        </p:txBody>
      </p:sp>
    </p:spTree>
    <p:extLst>
      <p:ext uri="{BB962C8B-B14F-4D97-AF65-F5344CB8AC3E}">
        <p14:creationId xmlns:p14="http://schemas.microsoft.com/office/powerpoint/2010/main" val="23174202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r>
              <a:rPr lang="zh-CN" altLang="en-US" dirty="0"/>
              <a:t>软件工程么？质量，进度，成本可控么？</a:t>
            </a:r>
            <a:endParaRPr lang="en-US" altLang="zh-CN" dirty="0"/>
          </a:p>
          <a:p>
            <a:r>
              <a:rPr lang="zh-CN" altLang="en-US" dirty="0"/>
              <a:t>软件工程中有公理，定理推到么？软件工程是个啥？工程是啥？缺陷。科学呢？完美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教育教学工程亦是。</a:t>
            </a:r>
            <a:endParaRPr lang="en-US" altLang="zh-CN"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834407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程序是由代码构成的，代码是人与计算机沟通的载体。希望代码：对人友好，并能让计算机高效执行。</a:t>
            </a:r>
            <a:endParaRPr lang="en-US" altLang="zh-CN" sz="1200" b="0" i="0" kern="1200" dirty="0">
              <a:solidFill>
                <a:schemeClr val="tx1"/>
              </a:solidFill>
              <a:effectLst/>
              <a:latin typeface="Times" charset="0"/>
              <a:ea typeface="Geneva" charset="0"/>
              <a:cs typeface="Geneva" charset="0"/>
            </a:endParaRP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83</a:t>
            </a:fld>
            <a:endParaRPr lang="en-US" altLang="en-US"/>
          </a:p>
        </p:txBody>
      </p:sp>
    </p:spTree>
    <p:extLst>
      <p:ext uri="{BB962C8B-B14F-4D97-AF65-F5344CB8AC3E}">
        <p14:creationId xmlns:p14="http://schemas.microsoft.com/office/powerpoint/2010/main" val="210707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7</a:t>
            </a:fld>
            <a:endParaRPr lang="en-US" altLang="en-US"/>
          </a:p>
        </p:txBody>
      </p:sp>
    </p:spTree>
    <p:extLst>
      <p:ext uri="{BB962C8B-B14F-4D97-AF65-F5344CB8AC3E}">
        <p14:creationId xmlns:p14="http://schemas.microsoft.com/office/powerpoint/2010/main" val="4052111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计算机语言的分类？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84</a:t>
            </a:fld>
            <a:endParaRPr lang="en-US" altLang="en-US"/>
          </a:p>
        </p:txBody>
      </p:sp>
    </p:spTree>
    <p:extLst>
      <p:ext uri="{BB962C8B-B14F-4D97-AF65-F5344CB8AC3E}">
        <p14:creationId xmlns:p14="http://schemas.microsoft.com/office/powerpoint/2010/main" val="1850378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第一名让</a:t>
            </a:r>
            <a:r>
              <a:rPr lang="en-US" altLang="zh-CN" dirty="0"/>
              <a:t>C</a:t>
            </a:r>
            <a:r>
              <a:rPr lang="zh-CN" altLang="en-US" dirty="0"/>
              <a:t>和</a:t>
            </a:r>
            <a:r>
              <a:rPr lang="en-US" altLang="zh-CN" dirty="0"/>
              <a:t>Java</a:t>
            </a:r>
            <a:r>
              <a:rPr lang="zh-CN" altLang="en-US" dirty="0"/>
              <a:t>包揽了，一个是系统级的，一个是应用级的。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87</a:t>
            </a:fld>
            <a:endParaRPr lang="en-US" altLang="en-US"/>
          </a:p>
        </p:txBody>
      </p:sp>
    </p:spTree>
    <p:extLst>
      <p:ext uri="{BB962C8B-B14F-4D97-AF65-F5344CB8AC3E}">
        <p14:creationId xmlns:p14="http://schemas.microsoft.com/office/powerpoint/2010/main" val="3930779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91</a:t>
            </a:fld>
            <a:endParaRPr lang="en-US" altLang="en-US"/>
          </a:p>
        </p:txBody>
      </p:sp>
    </p:spTree>
    <p:extLst>
      <p:ext uri="{BB962C8B-B14F-4D97-AF65-F5344CB8AC3E}">
        <p14:creationId xmlns:p14="http://schemas.microsoft.com/office/powerpoint/2010/main" val="1345892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x86</a:t>
            </a:r>
            <a:r>
              <a:rPr lang="zh-CN" altLang="en-US" sz="1200" b="0" i="0" kern="1200" dirty="0">
                <a:solidFill>
                  <a:schemeClr val="tx1"/>
                </a:solidFill>
                <a:effectLst/>
                <a:latin typeface="Times" charset="0"/>
                <a:ea typeface="Geneva" charset="0"/>
                <a:cs typeface="Geneva" charset="0"/>
              </a:rPr>
              <a:t>架构微处理器如</a:t>
            </a:r>
            <a:r>
              <a:rPr lang="en-US" altLang="zh-CN" sz="1200" b="0" i="0" kern="1200" dirty="0">
                <a:solidFill>
                  <a:schemeClr val="tx1"/>
                </a:solidFill>
                <a:effectLst/>
                <a:latin typeface="Times" charset="0"/>
                <a:ea typeface="Geneva" charset="0"/>
                <a:cs typeface="Geneva" charset="0"/>
              </a:rPr>
              <a:t>Intel</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Pentium/Celeron/Xeon</a:t>
            </a:r>
            <a:r>
              <a:rPr lang="zh-CN" altLang="en-US" sz="1200" b="0" i="0" kern="1200" dirty="0">
                <a:solidFill>
                  <a:schemeClr val="tx1"/>
                </a:solidFill>
                <a:effectLst/>
                <a:latin typeface="Times" charset="0"/>
                <a:ea typeface="Geneva" charset="0"/>
                <a:cs typeface="Geneva" charset="0"/>
              </a:rPr>
              <a:t>与</a:t>
            </a:r>
            <a:r>
              <a:rPr lang="en-US" altLang="zh-CN" sz="1200" b="0" i="0" kern="1200" dirty="0">
                <a:solidFill>
                  <a:schemeClr val="tx1"/>
                </a:solidFill>
                <a:effectLst/>
                <a:latin typeface="Times" charset="0"/>
                <a:ea typeface="Geneva" charset="0"/>
                <a:cs typeface="Geneva" charset="0"/>
              </a:rPr>
              <a:t>AMD</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Athlon/Duron/Sempron</a:t>
            </a:r>
            <a:r>
              <a:rPr lang="zh-CN" altLang="en-US" sz="1200" b="0" i="0" kern="1200" dirty="0">
                <a:solidFill>
                  <a:schemeClr val="tx1"/>
                </a:solidFill>
                <a:effectLst/>
                <a:latin typeface="Times" charset="0"/>
                <a:ea typeface="Geneva" charset="0"/>
                <a:cs typeface="Geneva" charset="0"/>
              </a:rPr>
              <a:t>；以及其</a:t>
            </a:r>
            <a:r>
              <a:rPr lang="en-US" altLang="zh-CN" sz="1200" b="0" i="0" u="none" strike="noStrike" kern="1200" dirty="0">
                <a:solidFill>
                  <a:schemeClr val="tx1"/>
                </a:solidFill>
                <a:effectLst/>
                <a:latin typeface="Times" charset="0"/>
                <a:ea typeface="Geneva" charset="0"/>
                <a:cs typeface="Geneva" charset="0"/>
                <a:hlinkClick r:id="rId3"/>
              </a:rPr>
              <a:t>64</a:t>
            </a:r>
            <a:r>
              <a:rPr lang="zh-CN" altLang="en-US" sz="1200" b="0" i="0" u="none" strike="noStrike" kern="1200" dirty="0">
                <a:solidFill>
                  <a:schemeClr val="tx1"/>
                </a:solidFill>
                <a:effectLst/>
                <a:latin typeface="Times" charset="0"/>
                <a:ea typeface="Geneva" charset="0"/>
                <a:cs typeface="Geneva" charset="0"/>
                <a:hlinkClick r:id="rId3"/>
              </a:rPr>
              <a:t>位</a:t>
            </a:r>
            <a:r>
              <a:rPr lang="zh-CN" altLang="en-US" sz="1200" b="0" i="0" kern="1200" dirty="0">
                <a:solidFill>
                  <a:schemeClr val="tx1"/>
                </a:solidFill>
                <a:effectLst/>
                <a:latin typeface="Times" charset="0"/>
                <a:ea typeface="Geneva" charset="0"/>
                <a:cs typeface="Geneva" charset="0"/>
              </a:rPr>
              <a:t>扩展系统的</a:t>
            </a:r>
            <a:r>
              <a:rPr lang="en-US" altLang="zh-CN" sz="1200" b="0" i="0" kern="1200" dirty="0">
                <a:solidFill>
                  <a:schemeClr val="tx1"/>
                </a:solidFill>
                <a:effectLst/>
                <a:latin typeface="Times" charset="0"/>
                <a:ea typeface="Geneva" charset="0"/>
                <a:cs typeface="Geneva" charset="0"/>
              </a:rPr>
              <a:t>x86-64</a:t>
            </a:r>
            <a:r>
              <a:rPr lang="zh-CN" altLang="en-US" sz="1200" b="0" i="0" kern="1200" dirty="0">
                <a:solidFill>
                  <a:schemeClr val="tx1"/>
                </a:solidFill>
                <a:effectLst/>
                <a:latin typeface="Times" charset="0"/>
                <a:ea typeface="Geneva" charset="0"/>
                <a:cs typeface="Geneva" charset="0"/>
              </a:rPr>
              <a:t>的架构的</a:t>
            </a:r>
            <a:r>
              <a:rPr lang="en-US" altLang="zh-CN" sz="1200" b="0" i="0" kern="1200" dirty="0">
                <a:solidFill>
                  <a:schemeClr val="tx1"/>
                </a:solidFill>
                <a:effectLst/>
                <a:latin typeface="Times" charset="0"/>
                <a:ea typeface="Geneva" charset="0"/>
                <a:cs typeface="Geneva" charset="0"/>
              </a:rPr>
              <a:t>EM64T</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Pentium/Xeon</a:t>
            </a:r>
            <a:r>
              <a:rPr lang="zh-CN" altLang="en-US" sz="1200" b="0" i="0" kern="1200" dirty="0">
                <a:solidFill>
                  <a:schemeClr val="tx1"/>
                </a:solidFill>
                <a:effectLst/>
                <a:latin typeface="Times" charset="0"/>
                <a:ea typeface="Geneva" charset="0"/>
                <a:cs typeface="Geneva" charset="0"/>
              </a:rPr>
              <a:t>与</a:t>
            </a:r>
            <a:r>
              <a:rPr lang="en-US" altLang="zh-CN" sz="1200" b="0" i="0" kern="1200" dirty="0">
                <a:solidFill>
                  <a:schemeClr val="tx1"/>
                </a:solidFill>
                <a:effectLst/>
                <a:latin typeface="Times" charset="0"/>
                <a:ea typeface="Geneva" charset="0"/>
                <a:cs typeface="Geneva" charset="0"/>
              </a:rPr>
              <a:t>AMD64</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Athlon 64/Opteron</a:t>
            </a:r>
            <a:r>
              <a:rPr lang="zh-CN" altLang="en-US" sz="1200" b="0" i="0" kern="1200" dirty="0">
                <a:solidFill>
                  <a:schemeClr val="tx1"/>
                </a:solidFill>
                <a:effectLst/>
                <a:latin typeface="Times" charset="0"/>
                <a:ea typeface="Geneva" charset="0"/>
                <a:cs typeface="Geneva" charset="0"/>
              </a:rPr>
              <a:t>都属于</a:t>
            </a:r>
            <a:r>
              <a:rPr lang="en-US" altLang="zh-CN" sz="1200" b="0" i="0" kern="1200" dirty="0">
                <a:solidFill>
                  <a:schemeClr val="tx1"/>
                </a:solidFill>
                <a:effectLst/>
                <a:latin typeface="Times" charset="0"/>
                <a:ea typeface="Geneva" charset="0"/>
                <a:cs typeface="Geneva" charset="0"/>
              </a:rPr>
              <a:t>CISC</a:t>
            </a:r>
            <a:r>
              <a:rPr lang="zh-CN" altLang="en-US" sz="1200" b="0" i="0" kern="1200" dirty="0">
                <a:solidFill>
                  <a:schemeClr val="tx1"/>
                </a:solidFill>
                <a:effectLst/>
                <a:latin typeface="Times" charset="0"/>
                <a:ea typeface="Geneva" charset="0"/>
                <a:cs typeface="Geneva" charset="0"/>
              </a:rPr>
              <a:t>系列。主要针对的操作系统是微软的</a:t>
            </a:r>
            <a:r>
              <a:rPr lang="en-US" altLang="zh-CN" sz="1200" b="0" i="0" kern="1200" dirty="0">
                <a:solidFill>
                  <a:schemeClr val="tx1"/>
                </a:solidFill>
                <a:effectLst/>
                <a:latin typeface="Times" charset="0"/>
                <a:ea typeface="Geneva" charset="0"/>
                <a:cs typeface="Geneva" charset="0"/>
              </a:rPr>
              <a:t>Windows</a:t>
            </a:r>
            <a:r>
              <a:rPr lang="zh-CN" altLang="en-US" sz="1200" b="0" i="0" kern="1200" dirty="0">
                <a:solidFill>
                  <a:schemeClr val="tx1"/>
                </a:solidFill>
                <a:effectLst/>
                <a:latin typeface="Times" charset="0"/>
                <a:ea typeface="Geneva" charset="0"/>
                <a:cs typeface="Geneva" charset="0"/>
              </a:rPr>
              <a:t>。另外</a:t>
            </a:r>
            <a:r>
              <a:rPr lang="en-US" altLang="zh-CN" sz="1200" b="0" i="0" kern="1200" dirty="0">
                <a:solidFill>
                  <a:schemeClr val="tx1"/>
                </a:solidFill>
                <a:effectLst/>
                <a:latin typeface="Times" charset="0"/>
                <a:ea typeface="Geneva" charset="0"/>
                <a:cs typeface="Geneva" charset="0"/>
              </a:rPr>
              <a:t>Linux</a:t>
            </a:r>
            <a:r>
              <a:rPr lang="zh-CN" altLang="en-US" sz="1200" b="0" i="0" kern="1200" dirty="0">
                <a:solidFill>
                  <a:schemeClr val="tx1"/>
                </a:solidFill>
                <a:effectLst/>
                <a:latin typeface="Times" charset="0"/>
                <a:ea typeface="Geneva" charset="0"/>
                <a:cs typeface="Geneva" charset="0"/>
              </a:rPr>
              <a:t>，一些</a:t>
            </a:r>
            <a:r>
              <a:rPr lang="en-US" altLang="zh-CN" sz="1200" b="0" i="0" kern="1200" dirty="0">
                <a:solidFill>
                  <a:schemeClr val="tx1"/>
                </a:solidFill>
                <a:effectLst/>
                <a:latin typeface="Times" charset="0"/>
                <a:ea typeface="Geneva" charset="0"/>
                <a:cs typeface="Geneva" charset="0"/>
              </a:rPr>
              <a:t>UNIX</a:t>
            </a:r>
            <a:r>
              <a:rPr lang="zh-CN" altLang="en-US" sz="1200" b="0" i="0" kern="1200" dirty="0">
                <a:solidFill>
                  <a:schemeClr val="tx1"/>
                </a:solidFill>
                <a:effectLst/>
                <a:latin typeface="Times" charset="0"/>
                <a:ea typeface="Geneva" charset="0"/>
                <a:cs typeface="Geneva" charset="0"/>
              </a:rPr>
              <a:t>等都可以运行在</a:t>
            </a:r>
            <a:r>
              <a:rPr lang="en-US" altLang="zh-CN" sz="1200" b="0" i="0" kern="1200" dirty="0">
                <a:solidFill>
                  <a:schemeClr val="tx1"/>
                </a:solidFill>
                <a:effectLst/>
                <a:latin typeface="Times" charset="0"/>
                <a:ea typeface="Geneva" charset="0"/>
                <a:cs typeface="Geneva" charset="0"/>
              </a:rPr>
              <a:t>x86</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CISC</a:t>
            </a:r>
            <a:r>
              <a:rPr lang="zh-CN" altLang="en-US" sz="1200" b="0" i="0" kern="1200" dirty="0">
                <a:solidFill>
                  <a:schemeClr val="tx1"/>
                </a:solidFill>
                <a:effectLst/>
                <a:latin typeface="Times" charset="0"/>
                <a:ea typeface="Geneva" charset="0"/>
                <a:cs typeface="Geneva" charset="0"/>
              </a:rPr>
              <a:t>）架构的微处理器。</a:t>
            </a:r>
            <a:endParaRPr lang="en-US" altLang="zh-CN" sz="1200" b="0" i="0" kern="1200" dirty="0">
              <a:solidFill>
                <a:schemeClr val="tx1"/>
              </a:solidFill>
              <a:effectLst/>
              <a:latin typeface="Times" charset="0"/>
              <a:ea typeface="Geneva" charset="0"/>
              <a:cs typeface="Geneva" charset="0"/>
            </a:endParaRPr>
          </a:p>
          <a:p>
            <a:r>
              <a:rPr lang="en-US" altLang="zh-CN" sz="1200" b="0" i="0" kern="1200" dirty="0">
                <a:solidFill>
                  <a:schemeClr val="tx1"/>
                </a:solidFill>
                <a:effectLst/>
                <a:latin typeface="Times" charset="0"/>
                <a:ea typeface="Geneva" charset="0"/>
                <a:cs typeface="Geneva" charset="0"/>
              </a:rPr>
              <a:t>RISC</a:t>
            </a:r>
            <a:r>
              <a:rPr lang="zh-CN" altLang="en-US" sz="1200" b="0" i="0" kern="1200" dirty="0">
                <a:solidFill>
                  <a:schemeClr val="tx1"/>
                </a:solidFill>
                <a:effectLst/>
                <a:latin typeface="Times" charset="0"/>
                <a:ea typeface="Geneva" charset="0"/>
                <a:cs typeface="Geneva" charset="0"/>
              </a:rPr>
              <a:t>这种指令集运算包括</a:t>
            </a:r>
            <a:r>
              <a:rPr lang="en-US" altLang="zh-CN" sz="1200" b="0" i="0" kern="1200" dirty="0">
                <a:solidFill>
                  <a:schemeClr val="tx1"/>
                </a:solidFill>
                <a:effectLst/>
                <a:latin typeface="Times" charset="0"/>
                <a:ea typeface="Geneva" charset="0"/>
                <a:cs typeface="Geneva" charset="0"/>
              </a:rPr>
              <a:t>HP</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PA-RISC</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IBM</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PowerPC</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Compaq</a:t>
            </a:r>
            <a:r>
              <a:rPr lang="zh-CN" altLang="en-US" sz="1200" b="0" i="0" kern="1200" dirty="0">
                <a:solidFill>
                  <a:schemeClr val="tx1"/>
                </a:solidFill>
                <a:effectLst/>
                <a:latin typeface="Times" charset="0"/>
                <a:ea typeface="Geneva" charset="0"/>
                <a:cs typeface="Geneva" charset="0"/>
              </a:rPr>
              <a:t>（被并入</a:t>
            </a:r>
            <a:r>
              <a:rPr lang="en-US" altLang="zh-CN" sz="1200" b="0" i="0" kern="1200" dirty="0">
                <a:solidFill>
                  <a:schemeClr val="tx1"/>
                </a:solidFill>
                <a:effectLst/>
                <a:latin typeface="Times" charset="0"/>
                <a:ea typeface="Geneva" charset="0"/>
                <a:cs typeface="Geneva" charset="0"/>
              </a:rPr>
              <a:t>HP</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Alpha</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MIPS</a:t>
            </a:r>
            <a:r>
              <a:rPr lang="zh-CN" altLang="en-US" sz="1200" b="0" i="0" kern="1200" dirty="0">
                <a:solidFill>
                  <a:schemeClr val="tx1"/>
                </a:solidFill>
                <a:effectLst/>
                <a:latin typeface="Times" charset="0"/>
                <a:ea typeface="Geneva" charset="0"/>
                <a:cs typeface="Geneva" charset="0"/>
              </a:rPr>
              <a:t>公司的</a:t>
            </a:r>
            <a:r>
              <a:rPr lang="en-US" altLang="zh-CN" sz="1200" b="0" i="0" kern="1200" dirty="0">
                <a:solidFill>
                  <a:schemeClr val="tx1"/>
                </a:solidFill>
                <a:effectLst/>
                <a:latin typeface="Times" charset="0"/>
                <a:ea typeface="Geneva" charset="0"/>
                <a:cs typeface="Geneva" charset="0"/>
              </a:rPr>
              <a:t>MIPS</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SUN</a:t>
            </a:r>
            <a:r>
              <a:rPr lang="zh-CN" altLang="en-US" sz="1200" b="0" i="0" kern="1200" dirty="0">
                <a:solidFill>
                  <a:schemeClr val="tx1"/>
                </a:solidFill>
                <a:effectLst/>
                <a:latin typeface="Times" charset="0"/>
                <a:ea typeface="Geneva" charset="0"/>
                <a:cs typeface="Geneva" charset="0"/>
              </a:rPr>
              <a:t>公司的</a:t>
            </a:r>
            <a:r>
              <a:rPr lang="en-US" altLang="zh-CN" sz="1200" b="0" i="0" kern="1200" dirty="0">
                <a:solidFill>
                  <a:schemeClr val="tx1"/>
                </a:solidFill>
                <a:effectLst/>
                <a:latin typeface="Times" charset="0"/>
                <a:ea typeface="Geneva" charset="0"/>
                <a:cs typeface="Geneva" charset="0"/>
              </a:rPr>
              <a:t>SPARC</a:t>
            </a:r>
            <a:r>
              <a:rPr lang="zh-CN" altLang="en-US" sz="1200" b="0" i="0" kern="1200" dirty="0">
                <a:solidFill>
                  <a:schemeClr val="tx1"/>
                </a:solidFill>
                <a:effectLst/>
                <a:latin typeface="Times" charset="0"/>
                <a:ea typeface="Geneva" charset="0"/>
                <a:cs typeface="Geneva" charset="0"/>
              </a:rPr>
              <a:t>等。只有</a:t>
            </a:r>
            <a:r>
              <a:rPr lang="en-US" altLang="zh-CN" sz="1200" b="0" i="0" kern="1200" dirty="0">
                <a:solidFill>
                  <a:schemeClr val="tx1"/>
                </a:solidFill>
                <a:effectLst/>
                <a:latin typeface="Times" charset="0"/>
                <a:ea typeface="Geneva" charset="0"/>
                <a:cs typeface="Geneva" charset="0"/>
              </a:rPr>
              <a:t>UNIX</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Linux</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MacOS</a:t>
            </a:r>
            <a:r>
              <a:rPr lang="zh-CN" altLang="en-US" sz="1200" b="0" i="0" kern="1200" dirty="0">
                <a:solidFill>
                  <a:schemeClr val="tx1"/>
                </a:solidFill>
                <a:effectLst/>
                <a:latin typeface="Times" charset="0"/>
                <a:ea typeface="Geneva" charset="0"/>
                <a:cs typeface="Geneva" charset="0"/>
              </a:rPr>
              <a:t>等操作系统运行在</a:t>
            </a:r>
            <a:r>
              <a:rPr lang="en-US" altLang="zh-CN" sz="1200" b="0" i="0" kern="1200" dirty="0">
                <a:solidFill>
                  <a:schemeClr val="tx1"/>
                </a:solidFill>
                <a:effectLst/>
                <a:latin typeface="Times" charset="0"/>
                <a:ea typeface="Geneva" charset="0"/>
                <a:cs typeface="Geneva" charset="0"/>
              </a:rPr>
              <a:t>RISC</a:t>
            </a:r>
            <a:r>
              <a:rPr lang="zh-CN" altLang="en-US" sz="1200" b="0" i="0" kern="1200" dirty="0">
                <a:solidFill>
                  <a:schemeClr val="tx1"/>
                </a:solidFill>
                <a:effectLst/>
                <a:latin typeface="Times" charset="0"/>
                <a:ea typeface="Geneva" charset="0"/>
                <a:cs typeface="Geneva" charset="0"/>
              </a:rPr>
              <a:t>处理器上。</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92</a:t>
            </a:fld>
            <a:endParaRPr lang="en-US" altLang="en-US"/>
          </a:p>
        </p:txBody>
      </p:sp>
    </p:spTree>
    <p:extLst>
      <p:ext uri="{BB962C8B-B14F-4D97-AF65-F5344CB8AC3E}">
        <p14:creationId xmlns:p14="http://schemas.microsoft.com/office/powerpoint/2010/main" val="1186230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93</a:t>
            </a:fld>
            <a:endParaRPr lang="en-US" altLang="en-US"/>
          </a:p>
        </p:txBody>
      </p:sp>
    </p:spTree>
    <p:extLst>
      <p:ext uri="{BB962C8B-B14F-4D97-AF65-F5344CB8AC3E}">
        <p14:creationId xmlns:p14="http://schemas.microsoft.com/office/powerpoint/2010/main" val="15755024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用系统得了解系统。模拟游戏有一句台词：要打败机器，只能让机器打败机器。</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94</a:t>
            </a:fld>
            <a:endParaRPr lang="en-US" altLang="en-US"/>
          </a:p>
        </p:txBody>
      </p:sp>
    </p:spTree>
    <p:extLst>
      <p:ext uri="{BB962C8B-B14F-4D97-AF65-F5344CB8AC3E}">
        <p14:creationId xmlns:p14="http://schemas.microsoft.com/office/powerpoint/2010/main" val="25751750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面向对象的三大特性</a:t>
            </a:r>
            <a:endParaRPr lang="en-US" altLang="zh-CN" dirty="0"/>
          </a:p>
          <a:p>
            <a:r>
              <a:rPr lang="zh-CN" altLang="en-US" sz="1200" b="0" i="0" kern="1200" dirty="0">
                <a:solidFill>
                  <a:schemeClr val="tx1"/>
                </a:solidFill>
                <a:effectLst/>
                <a:latin typeface="Times" charset="0"/>
                <a:ea typeface="Geneva" charset="0"/>
                <a:cs typeface="Geneva" charset="0"/>
              </a:rPr>
              <a:t>程序员最讨厌的四件事情：写注释，写文档；别人不写注释，别人不写文档。</a:t>
            </a:r>
            <a:endParaRPr lang="en-US" altLang="zh-CN" sz="1200" b="0" i="0" kern="1200" dirty="0">
              <a:solidFill>
                <a:schemeClr val="tx1"/>
              </a:solidFill>
              <a:effectLst/>
              <a:latin typeface="Times" charset="0"/>
              <a:ea typeface="Geneva" charset="0"/>
              <a:cs typeface="Geneva" charset="0"/>
            </a:endParaRPr>
          </a:p>
          <a:p>
            <a:r>
              <a:rPr lang="en-US" altLang="zh-CN" sz="1200" b="0" i="0" kern="1200" dirty="0">
                <a:solidFill>
                  <a:schemeClr val="tx1"/>
                </a:solidFill>
                <a:effectLst/>
                <a:latin typeface="Times" charset="0"/>
                <a:ea typeface="Geneva" charset="0"/>
                <a:cs typeface="Geneva" charset="0"/>
              </a:rPr>
              <a:t>Deadline Driven Development </a:t>
            </a:r>
            <a:r>
              <a:rPr lang="zh-CN" altLang="en-US" sz="1200" b="0" i="0" kern="1200" dirty="0">
                <a:solidFill>
                  <a:schemeClr val="tx1"/>
                </a:solidFill>
                <a:effectLst/>
                <a:latin typeface="Times" charset="0"/>
                <a:ea typeface="Geneva" charset="0"/>
                <a:cs typeface="Geneva" charset="0"/>
              </a:rPr>
              <a:t>：上吊绳驱动的开发。</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97</a:t>
            </a:fld>
            <a:endParaRPr lang="en-US" altLang="en-US"/>
          </a:p>
        </p:txBody>
      </p:sp>
    </p:spTree>
    <p:extLst>
      <p:ext uri="{BB962C8B-B14F-4D97-AF65-F5344CB8AC3E}">
        <p14:creationId xmlns:p14="http://schemas.microsoft.com/office/powerpoint/2010/main" val="19183459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IAAS,PAAS,SAAS,DAAS</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98</a:t>
            </a:fld>
            <a:endParaRPr lang="en-US" altLang="en-US"/>
          </a:p>
        </p:txBody>
      </p:sp>
    </p:spTree>
    <p:extLst>
      <p:ext uri="{BB962C8B-B14F-4D97-AF65-F5344CB8AC3E}">
        <p14:creationId xmlns:p14="http://schemas.microsoft.com/office/powerpoint/2010/main" val="5098999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软件是物质。这个物质很奇怪。</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99</a:t>
            </a:fld>
            <a:endParaRPr lang="en-US" altLang="en-US"/>
          </a:p>
        </p:txBody>
      </p:sp>
    </p:spTree>
    <p:extLst>
      <p:ext uri="{BB962C8B-B14F-4D97-AF65-F5344CB8AC3E}">
        <p14:creationId xmlns:p14="http://schemas.microsoft.com/office/powerpoint/2010/main" val="17598692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信息过载，海量数据，大数据</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100</a:t>
            </a:fld>
            <a:endParaRPr lang="en-US" altLang="en-US"/>
          </a:p>
        </p:txBody>
      </p:sp>
    </p:spTree>
    <p:extLst>
      <p:ext uri="{BB962C8B-B14F-4D97-AF65-F5344CB8AC3E}">
        <p14:creationId xmlns:p14="http://schemas.microsoft.com/office/powerpoint/2010/main" val="508966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我们这门课的主要内容如下</a:t>
            </a:r>
            <a:r>
              <a:rPr lang="en-US" altLang="zh-CN" dirty="0"/>
              <a:t>……..</a:t>
            </a:r>
            <a:r>
              <a:rPr lang="zh-CN" altLang="en-US" dirty="0"/>
              <a:t>。</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104</a:t>
            </a:fld>
            <a:endParaRPr lang="en-US" altLang="en-US"/>
          </a:p>
        </p:txBody>
      </p:sp>
    </p:spTree>
    <p:extLst>
      <p:ext uri="{BB962C8B-B14F-4D97-AF65-F5344CB8AC3E}">
        <p14:creationId xmlns:p14="http://schemas.microsoft.com/office/powerpoint/2010/main" val="1502142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105</a:t>
            </a:fld>
            <a:endParaRPr lang="en-US" altLang="en-US"/>
          </a:p>
        </p:txBody>
      </p:sp>
    </p:spTree>
    <p:extLst>
      <p:ext uri="{BB962C8B-B14F-4D97-AF65-F5344CB8AC3E}">
        <p14:creationId xmlns:p14="http://schemas.microsoft.com/office/powerpoint/2010/main" val="17218282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凡是工程都有缺陷，凡是科学都很完美。</a:t>
            </a:r>
            <a:endParaRPr lang="en-US" altLang="zh-CN" dirty="0"/>
          </a:p>
          <a:p>
            <a:r>
              <a:rPr lang="zh-CN" altLang="en-US" dirty="0"/>
              <a:t>摄影，算命？</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107</a:t>
            </a:fld>
            <a:endParaRPr lang="en-US" altLang="en-US"/>
          </a:p>
        </p:txBody>
      </p:sp>
    </p:spTree>
    <p:extLst>
      <p:ext uri="{BB962C8B-B14F-4D97-AF65-F5344CB8AC3E}">
        <p14:creationId xmlns:p14="http://schemas.microsoft.com/office/powerpoint/2010/main" val="654104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弗里茨</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鲍尔，他生于</a:t>
            </a:r>
            <a:r>
              <a:rPr lang="en-US" altLang="zh-CN" sz="1200" b="0" i="0" kern="1200" dirty="0">
                <a:solidFill>
                  <a:schemeClr val="tx1"/>
                </a:solidFill>
                <a:effectLst/>
                <a:latin typeface="Times" charset="0"/>
                <a:ea typeface="Geneva" charset="0"/>
                <a:cs typeface="Geneva" charset="0"/>
              </a:rPr>
              <a:t>1924</a:t>
            </a:r>
            <a:r>
              <a:rPr lang="zh-CN" altLang="en-US" sz="1200" b="0" i="0" kern="1200" dirty="0">
                <a:solidFill>
                  <a:schemeClr val="tx1"/>
                </a:solidFill>
                <a:effectLst/>
                <a:latin typeface="Times" charset="0"/>
                <a:ea typeface="Geneva" charset="0"/>
                <a:cs typeface="Geneva" charset="0"/>
              </a:rPr>
              <a:t>年</a:t>
            </a:r>
            <a:r>
              <a:rPr lang="en-US" altLang="zh-CN" sz="1200" b="0" i="0" kern="1200" dirty="0">
                <a:solidFill>
                  <a:schemeClr val="tx1"/>
                </a:solidFill>
                <a:effectLst/>
                <a:latin typeface="Times" charset="0"/>
                <a:ea typeface="Geneva" charset="0"/>
                <a:cs typeface="Geneva" charset="0"/>
              </a:rPr>
              <a:t>6</a:t>
            </a:r>
            <a:r>
              <a:rPr lang="zh-CN" altLang="en-US" sz="1200" b="0" i="0" kern="1200" dirty="0">
                <a:solidFill>
                  <a:schemeClr val="tx1"/>
                </a:solidFill>
                <a:effectLst/>
                <a:latin typeface="Times" charset="0"/>
                <a:ea typeface="Geneva" charset="0"/>
                <a:cs typeface="Geneva" charset="0"/>
              </a:rPr>
              <a:t>月</a:t>
            </a:r>
            <a:r>
              <a:rPr lang="en-US" altLang="zh-CN" sz="1200" b="0" i="0" kern="1200" dirty="0">
                <a:solidFill>
                  <a:schemeClr val="tx1"/>
                </a:solidFill>
                <a:effectLst/>
                <a:latin typeface="Times" charset="0"/>
                <a:ea typeface="Geneva" charset="0"/>
                <a:cs typeface="Geneva" charset="0"/>
              </a:rPr>
              <a:t>10</a:t>
            </a:r>
            <a:r>
              <a:rPr lang="zh-CN" altLang="en-US" sz="1200" b="0" i="0" kern="1200" dirty="0">
                <a:solidFill>
                  <a:schemeClr val="tx1"/>
                </a:solidFill>
                <a:effectLst/>
                <a:latin typeface="Times" charset="0"/>
                <a:ea typeface="Geneva" charset="0"/>
                <a:cs typeface="Geneva" charset="0"/>
              </a:rPr>
              <a:t>日 是德国慕尼黑技术大学名誉教授和计算机科学家。</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108</a:t>
            </a:fld>
            <a:endParaRPr lang="en-US" altLang="en-US"/>
          </a:p>
        </p:txBody>
      </p:sp>
    </p:spTree>
    <p:extLst>
      <p:ext uri="{BB962C8B-B14F-4D97-AF65-F5344CB8AC3E}">
        <p14:creationId xmlns:p14="http://schemas.microsoft.com/office/powerpoint/2010/main" val="6845390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如要划分一下软件工程的各个阶段，则？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109</a:t>
            </a:fld>
            <a:endParaRPr lang="en-US" altLang="en-US"/>
          </a:p>
        </p:txBody>
      </p:sp>
    </p:spTree>
    <p:extLst>
      <p:ext uri="{BB962C8B-B14F-4D97-AF65-F5344CB8AC3E}">
        <p14:creationId xmlns:p14="http://schemas.microsoft.com/office/powerpoint/2010/main" val="4189695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112</a:t>
            </a:fld>
            <a:endParaRPr lang="en-US" altLang="en-US"/>
          </a:p>
        </p:txBody>
      </p:sp>
    </p:spTree>
    <p:extLst>
      <p:ext uri="{BB962C8B-B14F-4D97-AF65-F5344CB8AC3E}">
        <p14:creationId xmlns:p14="http://schemas.microsoft.com/office/powerpoint/2010/main" val="24035366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传统的领域无不体现了复用的重要性，例如螺丝螺母垫圈。软件因此也说，要组件。</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114</a:t>
            </a:fld>
            <a:endParaRPr lang="en-US" altLang="en-US"/>
          </a:p>
        </p:txBody>
      </p:sp>
    </p:spTree>
    <p:extLst>
      <p:ext uri="{BB962C8B-B14F-4D97-AF65-F5344CB8AC3E}">
        <p14:creationId xmlns:p14="http://schemas.microsoft.com/office/powerpoint/2010/main" val="1115219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这个想法很好，邮局，银行，其他产品就是这样的生产和销售的。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115</a:t>
            </a:fld>
            <a:endParaRPr lang="en-US" altLang="en-US"/>
          </a:p>
        </p:txBody>
      </p:sp>
    </p:spTree>
    <p:extLst>
      <p:ext uri="{BB962C8B-B14F-4D97-AF65-F5344CB8AC3E}">
        <p14:creationId xmlns:p14="http://schemas.microsoft.com/office/powerpoint/2010/main" val="16889936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牛顿：站在巨人的肩上。胡克说自己首先提出了物体之间吸引力是距离平方的反比。</a:t>
            </a:r>
            <a:endParaRPr lang="en-US" altLang="zh-CN" dirty="0"/>
          </a:p>
          <a:p>
            <a:pPr algn="l"/>
            <a:r>
              <a:rPr lang="zh-CN" altLang="en-US" b="0" i="0" dirty="0">
                <a:solidFill>
                  <a:srgbClr val="222222"/>
                </a:solidFill>
                <a:effectLst/>
                <a:latin typeface="arial" panose="020B0604020202020204" pitchFamily="34" charset="0"/>
              </a:rPr>
              <a:t>这句话其实是牛顿为了嘲讽胡克，在给胡克的回信中说了这么一句话：“如果我能看得更远一点的话，是因为我站在巨人的肩膀上。”</a:t>
            </a:r>
          </a:p>
          <a:p>
            <a:pPr algn="l"/>
            <a:r>
              <a:rPr lang="zh-CN" altLang="en-US" b="0" i="0" dirty="0">
                <a:solidFill>
                  <a:srgbClr val="222222"/>
                </a:solidFill>
                <a:effectLst/>
                <a:latin typeface="arial" panose="020B0604020202020204" pitchFamily="34" charset="0"/>
              </a:rPr>
              <a:t>其中的潜台词是，“我的成就，与你胡克这个驼背的矮子无关！”这句话其实是一种讽刺的话，但后来这句常用来谦逊。</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117</a:t>
            </a:fld>
            <a:endParaRPr lang="en-US" altLang="en-US"/>
          </a:p>
        </p:txBody>
      </p:sp>
    </p:spTree>
    <p:extLst>
      <p:ext uri="{BB962C8B-B14F-4D97-AF65-F5344CB8AC3E}">
        <p14:creationId xmlns:p14="http://schemas.microsoft.com/office/powerpoint/2010/main" val="6716210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现实域 到  机器域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119</a:t>
            </a:fld>
            <a:endParaRPr lang="en-US" altLang="en-US"/>
          </a:p>
        </p:txBody>
      </p:sp>
    </p:spTree>
    <p:extLst>
      <p:ext uri="{BB962C8B-B14F-4D97-AF65-F5344CB8AC3E}">
        <p14:creationId xmlns:p14="http://schemas.microsoft.com/office/powerpoint/2010/main" val="2442780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工程思维，工程素养，工程意识。</a:t>
            </a:r>
            <a:endParaRPr lang="en-US" altLang="zh-CN" dirty="0"/>
          </a:p>
          <a:p>
            <a:pPr eaLnBrk="1" hangingPunct="1">
              <a:spcBef>
                <a:spcPct val="0"/>
              </a:spcBef>
            </a:pPr>
            <a:r>
              <a:rPr lang="zh-CN" altLang="en-US" dirty="0"/>
              <a:t>软件工程了么？质量进度成本，可控。科学，让不可测的可测进而可控。</a:t>
            </a:r>
            <a:endParaRPr lang="en-US" altLang="zh-CN" dirty="0"/>
          </a:p>
          <a:p>
            <a:pPr eaLnBrk="1" hangingPunct="1">
              <a:spcBef>
                <a:spcPct val="0"/>
              </a:spcBef>
            </a:pPr>
            <a:r>
              <a:rPr lang="zh-CN" altLang="en-US" dirty="0"/>
              <a:t>软件危机，教育危机（质量，财政，道德）</a:t>
            </a:r>
            <a:endParaRPr lang="en-US" altLang="zh-CN" dirty="0"/>
          </a:p>
          <a:p>
            <a:pPr eaLnBrk="1" hangingPunct="1">
              <a:spcBef>
                <a:spcPct val="0"/>
              </a:spcBef>
            </a:pP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9</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究竟什么事关大局，其实我们并不知道，能知道的就是把每件事情做好。</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120</a:t>
            </a:fld>
            <a:endParaRPr lang="en-US" altLang="en-US"/>
          </a:p>
        </p:txBody>
      </p:sp>
    </p:spTree>
    <p:extLst>
      <p:ext uri="{BB962C8B-B14F-4D97-AF65-F5344CB8AC3E}">
        <p14:creationId xmlns:p14="http://schemas.microsoft.com/office/powerpoint/2010/main" val="1064807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 美国专门从事跟踪</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项目成功或失败的权威机构</a:t>
            </a:r>
            <a:r>
              <a:rPr lang="en-US" altLang="zh-CN" sz="1200" b="0" i="0" kern="1200" dirty="0">
                <a:solidFill>
                  <a:schemeClr val="tx1"/>
                </a:solidFill>
                <a:effectLst/>
                <a:latin typeface="Times" charset="0"/>
                <a:ea typeface="Geneva" charset="0"/>
                <a:cs typeface="Geneva" charset="0"/>
              </a:rPr>
              <a:t>Standish</a:t>
            </a:r>
            <a:r>
              <a:rPr lang="zh-CN" altLang="en-US" sz="1200" b="0" i="0" kern="1200" dirty="0">
                <a:solidFill>
                  <a:schemeClr val="tx1"/>
                </a:solidFill>
                <a:effectLst/>
                <a:latin typeface="Times" charset="0"/>
                <a:ea typeface="Geneva" charset="0"/>
                <a:cs typeface="Geneva" charset="0"/>
              </a:rPr>
              <a:t> </a:t>
            </a:r>
            <a:r>
              <a:rPr lang="en-US" altLang="zh-CN" sz="1200" b="0" i="0" kern="1200" dirty="0">
                <a:solidFill>
                  <a:schemeClr val="tx1"/>
                </a:solidFill>
                <a:effectLst/>
                <a:latin typeface="Times" charset="0"/>
                <a:ea typeface="Geneva" charset="0"/>
                <a:cs typeface="Geneva" charset="0"/>
              </a:rPr>
              <a:t>Group</a:t>
            </a:r>
            <a:r>
              <a:rPr lang="zh-CN" altLang="en-US" sz="1200" b="0" i="0" kern="1200" dirty="0">
                <a:solidFill>
                  <a:schemeClr val="tx1"/>
                </a:solidFill>
                <a:effectLst/>
                <a:latin typeface="Times" charset="0"/>
                <a:ea typeface="Geneva" charset="0"/>
                <a:cs typeface="Geneva" charset="0"/>
              </a:rPr>
              <a:t>在它每年的</a:t>
            </a:r>
            <a:r>
              <a:rPr lang="en-US" altLang="zh-CN" sz="1200" b="0" i="0" kern="1200" dirty="0">
                <a:solidFill>
                  <a:schemeClr val="tx1"/>
                </a:solidFill>
                <a:effectLst/>
                <a:latin typeface="Times" charset="0"/>
                <a:ea typeface="Geneva" charset="0"/>
                <a:cs typeface="Geneva" charset="0"/>
              </a:rPr>
              <a:t>CHAOS Report</a:t>
            </a:r>
            <a:r>
              <a:rPr lang="zh-CN" altLang="en-US" sz="1200" b="0" i="0" kern="1200" dirty="0">
                <a:solidFill>
                  <a:schemeClr val="tx1"/>
                </a:solidFill>
                <a:effectLst/>
                <a:latin typeface="Times" charset="0"/>
                <a:ea typeface="Geneva" charset="0"/>
                <a:cs typeface="Geneva" charset="0"/>
              </a:rPr>
              <a:t>报告中给出了</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项目相关调查数据结果。</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121</a:t>
            </a:fld>
            <a:endParaRPr lang="en-US" altLang="en-US"/>
          </a:p>
        </p:txBody>
      </p:sp>
    </p:spTree>
    <p:extLst>
      <p:ext uri="{BB962C8B-B14F-4D97-AF65-F5344CB8AC3E}">
        <p14:creationId xmlns:p14="http://schemas.microsoft.com/office/powerpoint/2010/main" val="1327184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r>
              <a:rPr lang="zh-CN" altLang="en-US" dirty="0"/>
              <a:t>软件工程么？</a:t>
            </a:r>
            <a:endParaRPr lang="en-US" altLang="zh-CN" dirty="0"/>
          </a:p>
          <a:p>
            <a:r>
              <a:rPr lang="zh-CN" altLang="en-US" dirty="0"/>
              <a:t>质量，进度，成本可控么？</a:t>
            </a:r>
            <a:endParaRPr lang="en-US" altLang="zh-CN" dirty="0"/>
          </a:p>
          <a:p>
            <a:r>
              <a:rPr lang="zh-CN" altLang="en-US" dirty="0"/>
              <a:t>软件工程中有公理，定理推到么？</a:t>
            </a:r>
            <a:endParaRPr lang="en-US" altLang="zh-CN" dirty="0"/>
          </a:p>
          <a:p>
            <a:r>
              <a:rPr lang="zh-CN" altLang="en-US" dirty="0"/>
              <a:t>软件工程是个啥？</a:t>
            </a:r>
            <a:endParaRPr lang="en-US" altLang="zh-CN" dirty="0"/>
          </a:p>
          <a:p>
            <a:r>
              <a:rPr lang="zh-CN" altLang="en-US" dirty="0"/>
              <a:t>工程是啥？缺陷</a:t>
            </a:r>
            <a:endParaRPr lang="en-US" altLang="zh-CN" dirty="0"/>
          </a:p>
          <a:p>
            <a:r>
              <a:rPr lang="zh-CN" altLang="en-US" dirty="0"/>
              <a:t>科学呢？完美</a:t>
            </a:r>
            <a:endParaRPr lang="en-US" altLang="zh-CN"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796456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翔安隧道的</a:t>
            </a:r>
            <a:r>
              <a:rPr lang="en-US" altLang="zh-CN" dirty="0"/>
              <a:t>PM</a:t>
            </a:r>
            <a:r>
              <a:rPr lang="zh-CN" altLang="en-US" dirty="0"/>
              <a:t>都说自己是搭积木的。做软件的更是。</a:t>
            </a:r>
            <a:endParaRPr lang="en-US" altLang="zh-CN" dirty="0"/>
          </a:p>
          <a:p>
            <a:r>
              <a:rPr lang="en-US" altLang="zh-CN" dirty="0"/>
              <a:t>21</a:t>
            </a:r>
            <a:r>
              <a:rPr lang="zh-CN" altLang="en-US" dirty="0"/>
              <a:t>天通的书的系列。</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123</a:t>
            </a:fld>
            <a:endParaRPr lang="en-US" altLang="en-US"/>
          </a:p>
        </p:txBody>
      </p:sp>
    </p:spTree>
    <p:extLst>
      <p:ext uri="{BB962C8B-B14F-4D97-AF65-F5344CB8AC3E}">
        <p14:creationId xmlns:p14="http://schemas.microsoft.com/office/powerpoint/2010/main" val="12944514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这四个行业给我们哪些启示？</a:t>
            </a:r>
            <a:r>
              <a:rPr lang="en-US" altLang="zh-CN" dirty="0"/>
              <a:t>Component</a:t>
            </a:r>
            <a:r>
              <a:rPr lang="zh-CN" altLang="en-US" dirty="0"/>
              <a:t>组件化，标准化，自动化，智能化，高效，从人到机器。</a:t>
            </a:r>
            <a:r>
              <a:rPr lang="en-US" altLang="zh-CN" dirty="0"/>
              <a:t>Computer</a:t>
            </a:r>
            <a:r>
              <a:rPr lang="zh-CN" altLang="en-US" dirty="0"/>
              <a:t>最初</a:t>
            </a:r>
            <a:r>
              <a:rPr lang="zh-CN" altLang="en-US"/>
              <a:t>的意思：做</a:t>
            </a:r>
            <a:r>
              <a:rPr lang="zh-CN" altLang="en-US" dirty="0"/>
              <a:t>计算的工作者</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124</a:t>
            </a:fld>
            <a:endParaRPr lang="en-US" altLang="en-US"/>
          </a:p>
        </p:txBody>
      </p:sp>
    </p:spTree>
    <p:extLst>
      <p:ext uri="{BB962C8B-B14F-4D97-AF65-F5344CB8AC3E}">
        <p14:creationId xmlns:p14="http://schemas.microsoft.com/office/powerpoint/2010/main" val="15931722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工业</a:t>
            </a:r>
            <a:r>
              <a:rPr lang="en-US" altLang="zh-CN" dirty="0"/>
              <a:t>4.0</a:t>
            </a:r>
            <a:r>
              <a:rPr lang="zh-CN" altLang="en-US" dirty="0"/>
              <a:t>即智能制造 。</a:t>
            </a:r>
            <a:endParaRPr lang="en-US" altLang="zh-CN" dirty="0"/>
          </a:p>
          <a:p>
            <a:r>
              <a:rPr lang="zh-CN" altLang="en-US" dirty="0"/>
              <a:t>而我们的软件业还在</a:t>
            </a:r>
            <a:r>
              <a:rPr lang="en-US" altLang="zh-CN" dirty="0"/>
              <a:t>996</a:t>
            </a:r>
            <a:r>
              <a:rPr lang="zh-CN" altLang="en-US" dirty="0"/>
              <a:t>（这句话马云说的时候是有上下文的，</a:t>
            </a:r>
            <a:r>
              <a:rPr lang="en-US" altLang="zh-CN" dirty="0"/>
              <a:t>Context</a:t>
            </a:r>
            <a:r>
              <a:rPr lang="zh-CN" altLang="en-US" dirty="0"/>
              <a:t>），白加黑，</a:t>
            </a:r>
            <a:r>
              <a:rPr lang="en-US" altLang="zh-CN" dirty="0"/>
              <a:t>5+2</a:t>
            </a:r>
            <a:r>
              <a:rPr lang="zh-CN" altLang="en-US" dirty="0"/>
              <a:t> ！</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125</a:t>
            </a:fld>
            <a:endParaRPr lang="en-US" altLang="en-US"/>
          </a:p>
        </p:txBody>
      </p:sp>
    </p:spTree>
    <p:extLst>
      <p:ext uri="{BB962C8B-B14F-4D97-AF65-F5344CB8AC3E}">
        <p14:creationId xmlns:p14="http://schemas.microsoft.com/office/powerpoint/2010/main" val="23940225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从</a:t>
            </a:r>
            <a:r>
              <a:rPr lang="en-US" altLang="zh-CN" dirty="0"/>
              <a:t>ENIAC</a:t>
            </a:r>
            <a:r>
              <a:rPr lang="zh-CN" altLang="en-US" dirty="0"/>
              <a:t>到当前最先进的计算机都采用的是冯</a:t>
            </a:r>
            <a:r>
              <a:rPr lang="en-US" altLang="zh-CN" dirty="0"/>
              <a:t>·</a:t>
            </a:r>
            <a:r>
              <a:rPr lang="zh-CN" altLang="en-US" dirty="0"/>
              <a:t>诺依曼体系结构。所以冯</a:t>
            </a:r>
            <a:r>
              <a:rPr lang="en-US" altLang="zh-CN" dirty="0"/>
              <a:t>·</a:t>
            </a:r>
            <a:r>
              <a:rPr lang="zh-CN" altLang="en-US" dirty="0"/>
              <a:t>诺依曼是当之无愧的数字计算机之父。</a:t>
            </a:r>
            <a:endParaRPr lang="en-US" altLang="zh-CN" baseline="30000" dirty="0"/>
          </a:p>
          <a:p>
            <a:pPr eaLnBrk="1" hangingPunct="1">
              <a:spcBef>
                <a:spcPct val="0"/>
              </a:spcBef>
            </a:pPr>
            <a:r>
              <a:rPr lang="zh-CN" altLang="en-US" dirty="0"/>
              <a:t>电子计算机的问世，最重要的奠基人是英国科学家艾兰</a:t>
            </a:r>
            <a:r>
              <a:rPr lang="en-US" altLang="zh-CN" dirty="0"/>
              <a:t>· </a:t>
            </a:r>
            <a:r>
              <a:rPr lang="zh-CN" altLang="en-US" dirty="0"/>
              <a:t>图灵（</a:t>
            </a:r>
            <a:r>
              <a:rPr lang="en-US" altLang="zh-CN" dirty="0"/>
              <a:t>Alan Turing</a:t>
            </a:r>
            <a:r>
              <a:rPr lang="zh-CN" altLang="en-US" dirty="0"/>
              <a:t>）和美籍匈牙利科学家冯</a:t>
            </a:r>
            <a:r>
              <a:rPr lang="en-US" altLang="zh-CN" dirty="0"/>
              <a:t>· </a:t>
            </a:r>
            <a:r>
              <a:rPr lang="zh-CN" altLang="en-US" dirty="0"/>
              <a:t>诺依曼（</a:t>
            </a:r>
            <a:r>
              <a:rPr lang="en-US" altLang="zh-CN" dirty="0"/>
              <a:t>John Von· Neuman</a:t>
            </a:r>
            <a:r>
              <a:rPr lang="zh-CN" altLang="en-US" dirty="0"/>
              <a:t>）。图灵的贡献是建立了图灵机的理论模型，奠定了人工智能的基础。而冯</a:t>
            </a:r>
            <a:r>
              <a:rPr lang="en-US" altLang="zh-CN" dirty="0"/>
              <a:t>· </a:t>
            </a:r>
            <a:r>
              <a:rPr lang="zh-CN" altLang="en-US" dirty="0"/>
              <a:t>诺依曼则是首先提出了计算机体系结构的设想。</a:t>
            </a:r>
            <a:endParaRPr lang="en-US" altLang="zh-CN" dirty="0"/>
          </a:p>
          <a:p>
            <a:pPr eaLnBrk="1" hangingPunct="1">
              <a:spcBef>
                <a:spcPct val="0"/>
              </a:spcBef>
            </a:pPr>
            <a:r>
              <a:rPr lang="en-US" altLang="zh-CN" dirty="0"/>
              <a:t>1946</a:t>
            </a:r>
            <a:r>
              <a:rPr lang="zh-CN" altLang="en-US" dirty="0"/>
              <a:t>年美籍匈牙利科学家冯</a:t>
            </a:r>
            <a:r>
              <a:rPr lang="en-US" altLang="zh-CN" dirty="0"/>
              <a:t>·</a:t>
            </a:r>
            <a:r>
              <a:rPr lang="zh-CN" altLang="en-US" dirty="0"/>
              <a:t>诺依曼提出存储程序原理，把程序本身当作数据来对待，程序和该程序处理的数据用同样的方式存储，并确定了存储程序计算机的五大组成部分和基本工作方法。</a:t>
            </a:r>
            <a:endParaRPr lang="en-US" altLang="zh-CN" baseline="30000" dirty="0"/>
          </a:p>
          <a:p>
            <a:pPr eaLnBrk="1" hangingPunct="1">
              <a:spcBef>
                <a:spcPct val="0"/>
              </a:spcBef>
            </a:pPr>
            <a:r>
              <a:rPr lang="zh-CN" altLang="en-US" dirty="0"/>
              <a:t>半个多世纪以来，计算机制造技术发生了巨大变化，但冯</a:t>
            </a:r>
            <a:r>
              <a:rPr lang="en-US" altLang="zh-CN" dirty="0"/>
              <a:t>· </a:t>
            </a:r>
            <a:r>
              <a:rPr lang="zh-CN" altLang="en-US" dirty="0"/>
              <a:t>诺依曼体系结构仍然沿用至今，人们总是把冯</a:t>
            </a:r>
            <a:r>
              <a:rPr lang="en-US" altLang="zh-CN" dirty="0"/>
              <a:t>· </a:t>
            </a:r>
            <a:r>
              <a:rPr lang="zh-CN" altLang="en-US" dirty="0"/>
              <a:t>诺依曼称为“计算机鼻祖”。</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127</a:t>
            </a:fld>
            <a:endParaRPr lang="en-US" altLang="en-US"/>
          </a:p>
        </p:txBody>
      </p:sp>
    </p:spTree>
    <p:extLst>
      <p:ext uri="{BB962C8B-B14F-4D97-AF65-F5344CB8AC3E}">
        <p14:creationId xmlns:p14="http://schemas.microsoft.com/office/powerpoint/2010/main" val="7115219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层次结构也是结构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128</a:t>
            </a:fld>
            <a:endParaRPr lang="en-US" altLang="en-US"/>
          </a:p>
        </p:txBody>
      </p:sp>
    </p:spTree>
    <p:extLst>
      <p:ext uri="{BB962C8B-B14F-4D97-AF65-F5344CB8AC3E}">
        <p14:creationId xmlns:p14="http://schemas.microsoft.com/office/powerpoint/2010/main" val="1818158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软件工程知识体系指南。</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130</a:t>
            </a:fld>
            <a:endParaRPr lang="en-US" altLang="en-US"/>
          </a:p>
        </p:txBody>
      </p:sp>
    </p:spTree>
    <p:extLst>
      <p:ext uri="{BB962C8B-B14F-4D97-AF65-F5344CB8AC3E}">
        <p14:creationId xmlns:p14="http://schemas.microsoft.com/office/powerpoint/2010/main" val="20983121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具象</a:t>
            </a:r>
            <a:r>
              <a:rPr lang="en-US" altLang="zh-CN" dirty="0"/>
              <a:t>-</a:t>
            </a:r>
            <a:r>
              <a:rPr lang="zh-CN" altLang="en-US" dirty="0"/>
              <a:t>抽象</a:t>
            </a:r>
            <a:r>
              <a:rPr lang="en-US" altLang="zh-CN" dirty="0"/>
              <a:t>-</a:t>
            </a:r>
            <a:r>
              <a:rPr lang="zh-CN" altLang="en-US" dirty="0"/>
              <a:t>具象</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132</a:t>
            </a:fld>
            <a:endParaRPr lang="en-US" altLang="en-US"/>
          </a:p>
        </p:txBody>
      </p:sp>
    </p:spTree>
    <p:extLst>
      <p:ext uri="{BB962C8B-B14F-4D97-AF65-F5344CB8AC3E}">
        <p14:creationId xmlns:p14="http://schemas.microsoft.com/office/powerpoint/2010/main" val="1302812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10</a:t>
            </a:fld>
            <a:endParaRPr lang="en-US" altLang="en-US"/>
          </a:p>
        </p:txBody>
      </p:sp>
    </p:spTree>
    <p:extLst>
      <p:ext uri="{BB962C8B-B14F-4D97-AF65-F5344CB8AC3E}">
        <p14:creationId xmlns:p14="http://schemas.microsoft.com/office/powerpoint/2010/main" val="21984856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打孔卡片 </a:t>
            </a:r>
            <a:r>
              <a:rPr lang="en-US" altLang="zh-CN" dirty="0"/>
              <a:t>IBM</a:t>
            </a:r>
            <a:r>
              <a:rPr lang="zh-CN" altLang="en-US" dirty="0"/>
              <a:t>之前做人口统计的方法。人口统计</a:t>
            </a:r>
            <a:r>
              <a:rPr lang="en-US" altLang="zh-CN" dirty="0"/>
              <a:t>10</a:t>
            </a:r>
            <a:r>
              <a:rPr lang="zh-CN" altLang="en-US" dirty="0"/>
              <a:t>年一次，统计结果出来需要</a:t>
            </a:r>
            <a:r>
              <a:rPr lang="en-US" altLang="zh-CN" dirty="0"/>
              <a:t>13</a:t>
            </a:r>
            <a:r>
              <a:rPr lang="zh-CN" altLang="en-US" dirty="0"/>
              <a:t>年的时间。</a:t>
            </a:r>
            <a:endParaRPr lang="en-US" altLang="zh-CN" dirty="0"/>
          </a:p>
          <a:p>
            <a:pPr algn="l"/>
            <a:r>
              <a:rPr lang="zh-CN" altLang="en-US" b="0" i="0" dirty="0">
                <a:solidFill>
                  <a:srgbClr val="333333"/>
                </a:solidFill>
                <a:effectLst/>
                <a:latin typeface="Helvetica Neue"/>
              </a:rPr>
              <a:t>约翰</a:t>
            </a:r>
            <a:r>
              <a:rPr lang="en-US" altLang="zh-CN" b="0" i="0" dirty="0">
                <a:solidFill>
                  <a:srgbClr val="333333"/>
                </a:solidFill>
                <a:effectLst/>
                <a:latin typeface="Helvetica Neue"/>
              </a:rPr>
              <a:t>·</a:t>
            </a:r>
            <a:r>
              <a:rPr lang="zh-CN" altLang="en-US" b="0" i="0" dirty="0">
                <a:solidFill>
                  <a:srgbClr val="333333"/>
                </a:solidFill>
                <a:effectLst/>
                <a:latin typeface="Helvetica Neue"/>
              </a:rPr>
              <a:t>巴克斯（</a:t>
            </a:r>
            <a:r>
              <a:rPr lang="en-US" altLang="zh-CN" b="0" i="0" dirty="0">
                <a:solidFill>
                  <a:srgbClr val="333333"/>
                </a:solidFill>
                <a:effectLst/>
                <a:latin typeface="Helvetica Neue"/>
              </a:rPr>
              <a:t>1924</a:t>
            </a:r>
            <a:r>
              <a:rPr lang="zh-CN" altLang="en-US" b="0" i="0" dirty="0">
                <a:solidFill>
                  <a:srgbClr val="333333"/>
                </a:solidFill>
                <a:effectLst/>
                <a:latin typeface="Helvetica Neue"/>
              </a:rPr>
              <a:t>年</a:t>
            </a:r>
            <a:r>
              <a:rPr lang="en-US" altLang="zh-CN" b="0" i="0" dirty="0">
                <a:solidFill>
                  <a:srgbClr val="333333"/>
                </a:solidFill>
                <a:effectLst/>
                <a:latin typeface="Helvetica Neue"/>
              </a:rPr>
              <a:t>12</a:t>
            </a:r>
            <a:r>
              <a:rPr lang="zh-CN" altLang="en-US" b="0" i="0" dirty="0">
                <a:solidFill>
                  <a:srgbClr val="333333"/>
                </a:solidFill>
                <a:effectLst/>
                <a:latin typeface="Helvetica Neue"/>
              </a:rPr>
              <a:t>月</a:t>
            </a:r>
            <a:r>
              <a:rPr lang="en-US" altLang="zh-CN" b="0" i="0" dirty="0">
                <a:solidFill>
                  <a:srgbClr val="333333"/>
                </a:solidFill>
                <a:effectLst/>
                <a:latin typeface="Helvetica Neue"/>
              </a:rPr>
              <a:t>3</a:t>
            </a:r>
            <a:r>
              <a:rPr lang="zh-CN" altLang="en-US" b="0" i="0" dirty="0">
                <a:solidFill>
                  <a:srgbClr val="333333"/>
                </a:solidFill>
                <a:effectLst/>
                <a:latin typeface="Helvetica Neue"/>
              </a:rPr>
              <a:t>日</a:t>
            </a:r>
            <a:r>
              <a:rPr lang="en-US" altLang="zh-CN" b="0" i="0" dirty="0">
                <a:solidFill>
                  <a:srgbClr val="333333"/>
                </a:solidFill>
                <a:effectLst/>
                <a:latin typeface="Helvetica Neue"/>
              </a:rPr>
              <a:t>——2007</a:t>
            </a:r>
            <a:r>
              <a:rPr lang="zh-CN" altLang="en-US" b="0" i="0" dirty="0">
                <a:solidFill>
                  <a:srgbClr val="333333"/>
                </a:solidFill>
                <a:effectLst/>
                <a:latin typeface="Helvetica Neue"/>
              </a:rPr>
              <a:t>年</a:t>
            </a:r>
            <a:r>
              <a:rPr lang="en-US" altLang="zh-CN" b="0" i="0" dirty="0">
                <a:solidFill>
                  <a:srgbClr val="333333"/>
                </a:solidFill>
                <a:effectLst/>
                <a:latin typeface="Helvetica Neue"/>
              </a:rPr>
              <a:t>3</a:t>
            </a:r>
            <a:r>
              <a:rPr lang="zh-CN" altLang="en-US" b="0" i="0" dirty="0">
                <a:solidFill>
                  <a:srgbClr val="333333"/>
                </a:solidFill>
                <a:effectLst/>
                <a:latin typeface="Helvetica Neue"/>
              </a:rPr>
              <a:t>月</a:t>
            </a:r>
            <a:r>
              <a:rPr lang="en-US" altLang="zh-CN" b="0" i="0" dirty="0">
                <a:solidFill>
                  <a:srgbClr val="333333"/>
                </a:solidFill>
                <a:effectLst/>
                <a:latin typeface="Helvetica Neue"/>
              </a:rPr>
              <a:t>17</a:t>
            </a:r>
            <a:r>
              <a:rPr lang="zh-CN" altLang="en-US" b="0" i="0" dirty="0">
                <a:solidFill>
                  <a:srgbClr val="333333"/>
                </a:solidFill>
                <a:effectLst/>
                <a:latin typeface="Helvetica Neue"/>
              </a:rPr>
              <a:t>日），出生于美国宾夕法尼亚州费城，</a:t>
            </a:r>
            <a:r>
              <a:rPr lang="en-US" altLang="zh-CN" b="0" i="0" dirty="0">
                <a:solidFill>
                  <a:srgbClr val="333333"/>
                </a:solidFill>
                <a:effectLst/>
                <a:latin typeface="Helvetica Neue"/>
              </a:rPr>
              <a:t>1977</a:t>
            </a:r>
            <a:r>
              <a:rPr lang="zh-CN" altLang="en-US" b="0" i="0" dirty="0">
                <a:solidFill>
                  <a:srgbClr val="333333"/>
                </a:solidFill>
                <a:effectLst/>
                <a:latin typeface="Helvetica Neue"/>
              </a:rPr>
              <a:t>年图灵奖得主，美国国家科学院院士，美国国家工程院院士，美国艺术与科学院院士，生前是</a:t>
            </a:r>
            <a:r>
              <a:rPr lang="en-US" altLang="zh-CN" b="0" i="0" dirty="0">
                <a:solidFill>
                  <a:srgbClr val="333333"/>
                </a:solidFill>
                <a:effectLst/>
                <a:latin typeface="Helvetica Neue"/>
              </a:rPr>
              <a:t>IBM</a:t>
            </a:r>
            <a:r>
              <a:rPr lang="zh-CN" altLang="en-US" b="0" i="0" dirty="0">
                <a:solidFill>
                  <a:srgbClr val="333333"/>
                </a:solidFill>
                <a:effectLst/>
                <a:latin typeface="Helvetica Neue"/>
              </a:rPr>
              <a:t>（国际商业机器公司）研究员。</a:t>
            </a:r>
          </a:p>
          <a:p>
            <a:pPr algn="l"/>
            <a:r>
              <a:rPr lang="zh-CN" altLang="en-US" b="0" i="0" dirty="0">
                <a:solidFill>
                  <a:srgbClr val="333333"/>
                </a:solidFill>
                <a:effectLst/>
                <a:latin typeface="Helvetica Neue"/>
              </a:rPr>
              <a:t>约翰</a:t>
            </a:r>
            <a:r>
              <a:rPr lang="en-US" altLang="zh-CN" b="0" i="0" dirty="0">
                <a:solidFill>
                  <a:srgbClr val="333333"/>
                </a:solidFill>
                <a:effectLst/>
                <a:latin typeface="Helvetica Neue"/>
              </a:rPr>
              <a:t>·</a:t>
            </a:r>
            <a:r>
              <a:rPr lang="zh-CN" altLang="en-US" b="0" i="0" dirty="0">
                <a:solidFill>
                  <a:srgbClr val="333333"/>
                </a:solidFill>
                <a:effectLst/>
                <a:latin typeface="Helvetica Neue"/>
              </a:rPr>
              <a:t>巴克斯于</a:t>
            </a:r>
            <a:r>
              <a:rPr lang="en-US" altLang="zh-CN" b="0" i="0" dirty="0">
                <a:solidFill>
                  <a:srgbClr val="333333"/>
                </a:solidFill>
                <a:effectLst/>
                <a:latin typeface="Helvetica Neue"/>
              </a:rPr>
              <a:t>1942</a:t>
            </a:r>
            <a:r>
              <a:rPr lang="zh-CN" altLang="en-US" b="0" i="0" dirty="0">
                <a:solidFill>
                  <a:srgbClr val="333333"/>
                </a:solidFill>
                <a:effectLst/>
                <a:latin typeface="Helvetica Neue"/>
              </a:rPr>
              <a:t>年进入</a:t>
            </a:r>
            <a:r>
              <a:rPr lang="zh-CN" altLang="en-US" b="0" i="0" u="none" strike="noStrike" dirty="0">
                <a:solidFill>
                  <a:srgbClr val="136EC2"/>
                </a:solidFill>
                <a:effectLst/>
                <a:latin typeface="Helvetica Neue"/>
                <a:hlinkClick r:id="rId3"/>
              </a:rPr>
              <a:t>弗吉尼亚大学</a:t>
            </a:r>
            <a:r>
              <a:rPr lang="zh-CN" altLang="en-US" b="0" i="0" dirty="0">
                <a:solidFill>
                  <a:srgbClr val="333333"/>
                </a:solidFill>
                <a:effectLst/>
                <a:latin typeface="Helvetica Neue"/>
              </a:rPr>
              <a:t>主修化学，不到一年就因出勤率不高而被开除；</a:t>
            </a:r>
            <a:r>
              <a:rPr lang="en-US" altLang="zh-CN" b="0" i="0" dirty="0">
                <a:solidFill>
                  <a:srgbClr val="333333"/>
                </a:solidFill>
                <a:effectLst/>
                <a:latin typeface="Helvetica Neue"/>
              </a:rPr>
              <a:t>1942</a:t>
            </a:r>
            <a:r>
              <a:rPr lang="zh-CN" altLang="en-US" b="0" i="0" dirty="0">
                <a:solidFill>
                  <a:srgbClr val="333333"/>
                </a:solidFill>
                <a:effectLst/>
                <a:latin typeface="Helvetica Neue"/>
              </a:rPr>
              <a:t>年至</a:t>
            </a:r>
            <a:r>
              <a:rPr lang="en-US" altLang="zh-CN" b="0" i="0" dirty="0">
                <a:solidFill>
                  <a:srgbClr val="333333"/>
                </a:solidFill>
                <a:effectLst/>
                <a:latin typeface="Helvetica Neue"/>
              </a:rPr>
              <a:t>1946</a:t>
            </a:r>
            <a:r>
              <a:rPr lang="zh-CN" altLang="en-US" b="0" i="0" dirty="0">
                <a:solidFill>
                  <a:srgbClr val="333333"/>
                </a:solidFill>
                <a:effectLst/>
                <a:latin typeface="Helvetica Neue"/>
              </a:rPr>
              <a:t>年被选入</a:t>
            </a:r>
            <a:r>
              <a:rPr lang="zh-CN" altLang="en-US" b="0" i="0" u="none" strike="noStrike" dirty="0">
                <a:solidFill>
                  <a:srgbClr val="136EC2"/>
                </a:solidFill>
                <a:effectLst/>
                <a:latin typeface="Helvetica Neue"/>
                <a:hlinkClick r:id="rId4"/>
              </a:rPr>
              <a:t>美国陆军</a:t>
            </a:r>
            <a:r>
              <a:rPr lang="zh-CN" altLang="en-US" b="0" i="0" dirty="0">
                <a:solidFill>
                  <a:srgbClr val="333333"/>
                </a:solidFill>
                <a:effectLst/>
                <a:latin typeface="Helvetica Neue"/>
              </a:rPr>
              <a:t>，以</a:t>
            </a:r>
            <a:r>
              <a:rPr lang="zh-CN" altLang="en-US" b="0" i="0" u="none" strike="noStrike" dirty="0">
                <a:solidFill>
                  <a:srgbClr val="136EC2"/>
                </a:solidFill>
                <a:effectLst/>
                <a:latin typeface="Helvetica Neue"/>
                <a:hlinkClick r:id="rId5"/>
              </a:rPr>
              <a:t>下士</a:t>
            </a:r>
            <a:r>
              <a:rPr lang="zh-CN" altLang="en-US" b="0" i="0" dirty="0">
                <a:solidFill>
                  <a:srgbClr val="333333"/>
                </a:solidFill>
                <a:effectLst/>
                <a:latin typeface="Helvetica Neue"/>
              </a:rPr>
              <a:t>的军衔指挥美国乔治亚州斯图尔特堡的一个防空炮台，而后进入</a:t>
            </a:r>
            <a:r>
              <a:rPr lang="zh-CN" altLang="en-US" b="0" i="0" u="none" strike="noStrike" dirty="0">
                <a:solidFill>
                  <a:srgbClr val="136EC2"/>
                </a:solidFill>
                <a:effectLst/>
                <a:latin typeface="Helvetica Neue"/>
                <a:hlinkClick r:id="rId6"/>
              </a:rPr>
              <a:t>匹兹堡大学</a:t>
            </a:r>
            <a:r>
              <a:rPr lang="zh-CN" altLang="en-US" b="0" i="0" dirty="0">
                <a:solidFill>
                  <a:srgbClr val="333333"/>
                </a:solidFill>
                <a:effectLst/>
                <a:latin typeface="Helvetica Neue"/>
              </a:rPr>
              <a:t>的工程项目学习，后来又进入费城郊外的</a:t>
            </a:r>
            <a:r>
              <a:rPr lang="zh-CN" altLang="en-US" b="0" i="0" u="none" strike="noStrike" dirty="0">
                <a:solidFill>
                  <a:srgbClr val="136EC2"/>
                </a:solidFill>
                <a:effectLst/>
                <a:latin typeface="Helvetica Neue"/>
                <a:hlinkClick r:id="rId7"/>
              </a:rPr>
              <a:t>哈弗福德学院</a:t>
            </a:r>
            <a:r>
              <a:rPr lang="zh-CN" altLang="en-US" b="0" i="0" dirty="0">
                <a:solidFill>
                  <a:srgbClr val="333333"/>
                </a:solidFill>
                <a:effectLst/>
                <a:latin typeface="Helvetica Neue"/>
              </a:rPr>
              <a:t>的医学预科项目学习；</a:t>
            </a:r>
            <a:r>
              <a:rPr lang="en-US" altLang="zh-CN" b="0" i="0" dirty="0">
                <a:solidFill>
                  <a:srgbClr val="333333"/>
                </a:solidFill>
                <a:effectLst/>
                <a:latin typeface="Helvetica Neue"/>
              </a:rPr>
              <a:t>1945</a:t>
            </a:r>
            <a:r>
              <a:rPr lang="zh-CN" altLang="en-US" b="0" i="0" dirty="0">
                <a:solidFill>
                  <a:srgbClr val="333333"/>
                </a:solidFill>
                <a:effectLst/>
                <a:latin typeface="Helvetica Neue"/>
              </a:rPr>
              <a:t>年</a:t>
            </a:r>
            <a:r>
              <a:rPr lang="en-US" altLang="zh-CN" b="0" i="0" dirty="0">
                <a:solidFill>
                  <a:srgbClr val="333333"/>
                </a:solidFill>
                <a:effectLst/>
                <a:latin typeface="Helvetica Neue"/>
              </a:rPr>
              <a:t>3</a:t>
            </a:r>
            <a:r>
              <a:rPr lang="zh-CN" altLang="en-US" b="0" i="0" dirty="0">
                <a:solidFill>
                  <a:srgbClr val="333333"/>
                </a:solidFill>
                <a:effectLst/>
                <a:latin typeface="Helvetica Neue"/>
              </a:rPr>
              <a:t>月进入纽约市花与第五大道医学院学习，九个月后辍学；</a:t>
            </a:r>
            <a:r>
              <a:rPr lang="en-US" altLang="zh-CN" b="0" i="0" dirty="0">
                <a:solidFill>
                  <a:srgbClr val="333333"/>
                </a:solidFill>
                <a:effectLst/>
                <a:latin typeface="Helvetica Neue"/>
              </a:rPr>
              <a:t>1946</a:t>
            </a:r>
            <a:r>
              <a:rPr lang="zh-CN" altLang="en-US" b="0" i="0" dirty="0">
                <a:solidFill>
                  <a:srgbClr val="333333"/>
                </a:solidFill>
                <a:effectLst/>
                <a:latin typeface="Helvetica Neue"/>
              </a:rPr>
              <a:t>年退伍；</a:t>
            </a:r>
            <a:r>
              <a:rPr lang="en-US" altLang="zh-CN" b="0" i="0" dirty="0">
                <a:solidFill>
                  <a:srgbClr val="333333"/>
                </a:solidFill>
                <a:effectLst/>
                <a:latin typeface="Helvetica Neue"/>
              </a:rPr>
              <a:t>1949</a:t>
            </a:r>
            <a:r>
              <a:rPr lang="zh-CN" altLang="en-US" b="0" i="0" dirty="0">
                <a:solidFill>
                  <a:srgbClr val="333333"/>
                </a:solidFill>
                <a:effectLst/>
                <a:latin typeface="Helvetica Neue"/>
              </a:rPr>
              <a:t>年获得</a:t>
            </a:r>
            <a:r>
              <a:rPr lang="zh-CN" altLang="en-US" b="0" i="0" u="none" strike="noStrike" dirty="0">
                <a:solidFill>
                  <a:srgbClr val="136EC2"/>
                </a:solidFill>
                <a:effectLst/>
                <a:latin typeface="Helvetica Neue"/>
                <a:hlinkClick r:id="rId8"/>
              </a:rPr>
              <a:t>美国哥伦比亚大学</a:t>
            </a:r>
            <a:r>
              <a:rPr lang="zh-CN" altLang="en-US" b="0" i="0" dirty="0">
                <a:solidFill>
                  <a:srgbClr val="333333"/>
                </a:solidFill>
                <a:effectLst/>
                <a:latin typeface="Helvetica Neue"/>
              </a:rPr>
              <a:t>数学学士学位；</a:t>
            </a:r>
            <a:r>
              <a:rPr lang="en-US" altLang="zh-CN" b="0" i="0" dirty="0">
                <a:solidFill>
                  <a:srgbClr val="333333"/>
                </a:solidFill>
                <a:effectLst/>
                <a:latin typeface="Helvetica Neue"/>
              </a:rPr>
              <a:t>1950</a:t>
            </a:r>
            <a:r>
              <a:rPr lang="zh-CN" altLang="en-US" b="0" i="0" dirty="0">
                <a:solidFill>
                  <a:srgbClr val="333333"/>
                </a:solidFill>
                <a:effectLst/>
                <a:latin typeface="Helvetica Neue"/>
              </a:rPr>
              <a:t>年获得美国哥伦比亚大学数学硕士学位；</a:t>
            </a:r>
            <a:r>
              <a:rPr lang="en-US" altLang="zh-CN" b="0" i="0" dirty="0">
                <a:solidFill>
                  <a:srgbClr val="333333"/>
                </a:solidFill>
                <a:effectLst/>
                <a:latin typeface="Helvetica Neue"/>
              </a:rPr>
              <a:t>1950</a:t>
            </a:r>
            <a:r>
              <a:rPr lang="zh-CN" altLang="en-US" b="0" i="0" dirty="0">
                <a:solidFill>
                  <a:srgbClr val="333333"/>
                </a:solidFill>
                <a:effectLst/>
                <a:latin typeface="Helvetica Neue"/>
              </a:rPr>
              <a:t>年至</a:t>
            </a:r>
            <a:r>
              <a:rPr lang="en-US" altLang="zh-CN" b="0" i="0" dirty="0">
                <a:solidFill>
                  <a:srgbClr val="333333"/>
                </a:solidFill>
                <a:effectLst/>
                <a:latin typeface="Helvetica Neue"/>
              </a:rPr>
              <a:t>1954</a:t>
            </a:r>
            <a:r>
              <a:rPr lang="zh-CN" altLang="en-US" b="0" i="0" dirty="0">
                <a:solidFill>
                  <a:srgbClr val="333333"/>
                </a:solidFill>
                <a:effectLst/>
                <a:latin typeface="Helvetica Neue"/>
              </a:rPr>
              <a:t>年担任</a:t>
            </a:r>
            <a:r>
              <a:rPr lang="en-US" altLang="zh-CN" b="0" i="0" u="none" strike="noStrike" dirty="0">
                <a:solidFill>
                  <a:srgbClr val="136EC2"/>
                </a:solidFill>
                <a:effectLst/>
                <a:latin typeface="Helvetica Neue"/>
                <a:hlinkClick r:id="rId9"/>
              </a:rPr>
              <a:t>IBM</a:t>
            </a:r>
            <a:r>
              <a:rPr lang="zh-CN" altLang="en-US" b="0" i="0" dirty="0">
                <a:solidFill>
                  <a:srgbClr val="333333"/>
                </a:solidFill>
                <a:effectLst/>
                <a:latin typeface="Helvetica Neue"/>
              </a:rPr>
              <a:t>高级科学部程序员；</a:t>
            </a:r>
            <a:r>
              <a:rPr lang="en-US" altLang="zh-CN" b="0" i="0" dirty="0">
                <a:solidFill>
                  <a:srgbClr val="333333"/>
                </a:solidFill>
                <a:effectLst/>
                <a:latin typeface="Helvetica Neue"/>
              </a:rPr>
              <a:t>1954</a:t>
            </a:r>
            <a:r>
              <a:rPr lang="zh-CN" altLang="en-US" b="0" i="0" dirty="0">
                <a:solidFill>
                  <a:srgbClr val="333333"/>
                </a:solidFill>
                <a:effectLst/>
                <a:latin typeface="Helvetica Neue"/>
              </a:rPr>
              <a:t>年至</a:t>
            </a:r>
            <a:r>
              <a:rPr lang="en-US" altLang="zh-CN" b="0" i="0" dirty="0">
                <a:solidFill>
                  <a:srgbClr val="333333"/>
                </a:solidFill>
                <a:effectLst/>
                <a:latin typeface="Helvetica Neue"/>
              </a:rPr>
              <a:t>1959</a:t>
            </a:r>
            <a:r>
              <a:rPr lang="zh-CN" altLang="en-US" b="0" i="0" dirty="0">
                <a:solidFill>
                  <a:srgbClr val="333333"/>
                </a:solidFill>
                <a:effectLst/>
                <a:latin typeface="Helvetica Neue"/>
              </a:rPr>
              <a:t>年担任</a:t>
            </a:r>
            <a:r>
              <a:rPr lang="en-US" altLang="zh-CN" b="0" i="0" dirty="0">
                <a:solidFill>
                  <a:srgbClr val="333333"/>
                </a:solidFill>
                <a:effectLst/>
                <a:latin typeface="Helvetica Neue"/>
              </a:rPr>
              <a:t>IBM</a:t>
            </a:r>
            <a:r>
              <a:rPr lang="zh-CN" altLang="en-US" b="0" i="0" dirty="0">
                <a:solidFill>
                  <a:srgbClr val="333333"/>
                </a:solidFill>
                <a:effectLst/>
                <a:latin typeface="Helvetica Neue"/>
              </a:rPr>
              <a:t>程序研究部经理；</a:t>
            </a:r>
            <a:r>
              <a:rPr lang="en-US" altLang="zh-CN" b="0" i="0" dirty="0">
                <a:solidFill>
                  <a:srgbClr val="333333"/>
                </a:solidFill>
                <a:effectLst/>
                <a:latin typeface="Helvetica Neue"/>
              </a:rPr>
              <a:t>1959</a:t>
            </a:r>
            <a:r>
              <a:rPr lang="zh-CN" altLang="en-US" b="0" i="0" dirty="0">
                <a:solidFill>
                  <a:srgbClr val="333333"/>
                </a:solidFill>
                <a:effectLst/>
                <a:latin typeface="Helvetica Neue"/>
              </a:rPr>
              <a:t>年至</a:t>
            </a:r>
            <a:r>
              <a:rPr lang="en-US" altLang="zh-CN" b="0" i="0" dirty="0">
                <a:solidFill>
                  <a:srgbClr val="333333"/>
                </a:solidFill>
                <a:effectLst/>
                <a:latin typeface="Helvetica Neue"/>
              </a:rPr>
              <a:t>1963</a:t>
            </a:r>
            <a:r>
              <a:rPr lang="zh-CN" altLang="en-US" b="0" i="0" dirty="0">
                <a:solidFill>
                  <a:srgbClr val="333333"/>
                </a:solidFill>
                <a:effectLst/>
                <a:latin typeface="Helvetica Neue"/>
              </a:rPr>
              <a:t>年担任</a:t>
            </a:r>
            <a:r>
              <a:rPr lang="en-US" altLang="zh-CN" b="0" i="0" dirty="0">
                <a:solidFill>
                  <a:srgbClr val="333333"/>
                </a:solidFill>
                <a:effectLst/>
                <a:latin typeface="Helvetica Neue"/>
              </a:rPr>
              <a:t>IBM</a:t>
            </a:r>
            <a:r>
              <a:rPr lang="zh-CN" altLang="en-US" b="0" i="0" dirty="0">
                <a:solidFill>
                  <a:srgbClr val="333333"/>
                </a:solidFill>
                <a:effectLst/>
                <a:latin typeface="Helvetica Neue"/>
              </a:rPr>
              <a:t>研究人员；</a:t>
            </a:r>
            <a:r>
              <a:rPr lang="en-US" altLang="zh-CN" b="0" i="0" dirty="0">
                <a:solidFill>
                  <a:srgbClr val="333333"/>
                </a:solidFill>
                <a:effectLst/>
                <a:latin typeface="Helvetica Neue"/>
              </a:rPr>
              <a:t>1963</a:t>
            </a:r>
            <a:r>
              <a:rPr lang="zh-CN" altLang="en-US" b="0" i="0" dirty="0">
                <a:solidFill>
                  <a:srgbClr val="333333"/>
                </a:solidFill>
                <a:effectLst/>
                <a:latin typeface="Helvetica Neue"/>
              </a:rPr>
              <a:t>年至</a:t>
            </a:r>
            <a:r>
              <a:rPr lang="en-US" altLang="zh-CN" b="0" i="0" dirty="0">
                <a:solidFill>
                  <a:srgbClr val="333333"/>
                </a:solidFill>
                <a:effectLst/>
                <a:latin typeface="Helvetica Neue"/>
              </a:rPr>
              <a:t>1991</a:t>
            </a:r>
            <a:r>
              <a:rPr lang="zh-CN" altLang="en-US" b="0" i="0" dirty="0">
                <a:solidFill>
                  <a:srgbClr val="333333"/>
                </a:solidFill>
                <a:effectLst/>
                <a:latin typeface="Helvetica Neue"/>
              </a:rPr>
              <a:t>年担任</a:t>
            </a:r>
            <a:r>
              <a:rPr lang="en-US" altLang="zh-CN" b="0" i="0" dirty="0">
                <a:solidFill>
                  <a:srgbClr val="333333"/>
                </a:solidFill>
                <a:effectLst/>
                <a:latin typeface="Helvetica Neue"/>
              </a:rPr>
              <a:t>IBM Fellow</a:t>
            </a:r>
            <a:r>
              <a:rPr lang="zh-CN" altLang="en-US" b="0" i="0" dirty="0">
                <a:solidFill>
                  <a:srgbClr val="333333"/>
                </a:solidFill>
                <a:effectLst/>
                <a:latin typeface="Helvetica Neue"/>
              </a:rPr>
              <a:t>；</a:t>
            </a:r>
            <a:r>
              <a:rPr lang="en-US" altLang="zh-CN" b="0" i="0" dirty="0">
                <a:solidFill>
                  <a:srgbClr val="333333"/>
                </a:solidFill>
                <a:effectLst/>
                <a:latin typeface="Helvetica Neue"/>
              </a:rPr>
              <a:t>1974</a:t>
            </a:r>
            <a:r>
              <a:rPr lang="zh-CN" altLang="en-US" b="0" i="0" dirty="0">
                <a:solidFill>
                  <a:srgbClr val="333333"/>
                </a:solidFill>
                <a:effectLst/>
                <a:latin typeface="Helvetica Neue"/>
              </a:rPr>
              <a:t>年当选为</a:t>
            </a:r>
            <a:r>
              <a:rPr lang="zh-CN" altLang="en-US" b="0" i="0" u="none" strike="noStrike" dirty="0">
                <a:solidFill>
                  <a:srgbClr val="136EC2"/>
                </a:solidFill>
                <a:effectLst/>
                <a:latin typeface="Helvetica Neue"/>
                <a:hlinkClick r:id="rId10"/>
              </a:rPr>
              <a:t>美国国家科学院院士</a:t>
            </a:r>
            <a:r>
              <a:rPr lang="zh-CN" altLang="en-US" b="0" i="0" dirty="0">
                <a:solidFill>
                  <a:srgbClr val="333333"/>
                </a:solidFill>
                <a:effectLst/>
                <a:latin typeface="Helvetica Neue"/>
              </a:rPr>
              <a:t>；</a:t>
            </a:r>
            <a:r>
              <a:rPr lang="en-US" altLang="zh-CN" b="0" i="0" dirty="0">
                <a:solidFill>
                  <a:srgbClr val="333333"/>
                </a:solidFill>
                <a:effectLst/>
                <a:latin typeface="Helvetica Neue"/>
              </a:rPr>
              <a:t>1977</a:t>
            </a:r>
            <a:r>
              <a:rPr lang="zh-CN" altLang="en-US" b="0" i="0" dirty="0">
                <a:solidFill>
                  <a:srgbClr val="333333"/>
                </a:solidFill>
                <a:effectLst/>
                <a:latin typeface="Helvetica Neue"/>
              </a:rPr>
              <a:t>年获得</a:t>
            </a:r>
            <a:r>
              <a:rPr lang="zh-CN" altLang="en-US" b="0" i="0" u="none" strike="noStrike" dirty="0">
                <a:solidFill>
                  <a:srgbClr val="136EC2"/>
                </a:solidFill>
                <a:effectLst/>
                <a:latin typeface="Helvetica Neue"/>
                <a:hlinkClick r:id="rId11"/>
              </a:rPr>
              <a:t>图灵奖</a:t>
            </a:r>
            <a:r>
              <a:rPr lang="zh-CN" altLang="en-US" b="0" i="0" dirty="0">
                <a:solidFill>
                  <a:srgbClr val="333333"/>
                </a:solidFill>
                <a:effectLst/>
                <a:latin typeface="Helvetica Neue"/>
              </a:rPr>
              <a:t>，同年当选为</a:t>
            </a:r>
            <a:r>
              <a:rPr lang="zh-CN" altLang="en-US" b="0" i="0" u="none" strike="noStrike" dirty="0">
                <a:solidFill>
                  <a:srgbClr val="136EC2"/>
                </a:solidFill>
                <a:effectLst/>
                <a:latin typeface="Helvetica Neue"/>
                <a:hlinkClick r:id="rId12"/>
              </a:rPr>
              <a:t>美国国家工程院院士</a:t>
            </a:r>
            <a:r>
              <a:rPr lang="zh-CN" altLang="en-US" b="0" i="0" dirty="0">
                <a:solidFill>
                  <a:srgbClr val="333333"/>
                </a:solidFill>
                <a:effectLst/>
                <a:latin typeface="Helvetica Neue"/>
              </a:rPr>
              <a:t>；</a:t>
            </a:r>
            <a:r>
              <a:rPr lang="en-US" altLang="zh-CN" b="0" i="0" dirty="0">
                <a:solidFill>
                  <a:srgbClr val="333333"/>
                </a:solidFill>
                <a:effectLst/>
                <a:latin typeface="Helvetica Neue"/>
              </a:rPr>
              <a:t>1985</a:t>
            </a:r>
            <a:r>
              <a:rPr lang="zh-CN" altLang="en-US" b="0" i="0" dirty="0">
                <a:solidFill>
                  <a:srgbClr val="333333"/>
                </a:solidFill>
                <a:effectLst/>
                <a:latin typeface="Helvetica Neue"/>
              </a:rPr>
              <a:t>年当选为</a:t>
            </a:r>
            <a:r>
              <a:rPr lang="zh-CN" altLang="en-US" b="0" i="0" u="none" strike="noStrike" dirty="0">
                <a:solidFill>
                  <a:srgbClr val="136EC2"/>
                </a:solidFill>
                <a:effectLst/>
                <a:latin typeface="Helvetica Neue"/>
                <a:hlinkClick r:id="rId13"/>
              </a:rPr>
              <a:t>美国艺术与科学院院士</a:t>
            </a:r>
            <a:r>
              <a:rPr lang="zh-CN" altLang="en-US" b="0" i="0" dirty="0">
                <a:solidFill>
                  <a:srgbClr val="333333"/>
                </a:solidFill>
                <a:effectLst/>
                <a:latin typeface="Helvetica Neue"/>
              </a:rPr>
              <a:t>；</a:t>
            </a:r>
            <a:r>
              <a:rPr lang="en-US" altLang="zh-CN" b="0" i="0" dirty="0">
                <a:solidFill>
                  <a:srgbClr val="333333"/>
                </a:solidFill>
                <a:effectLst/>
                <a:latin typeface="Helvetica Neue"/>
              </a:rPr>
              <a:t>1997</a:t>
            </a:r>
            <a:r>
              <a:rPr lang="zh-CN" altLang="en-US" b="0" i="0" dirty="0">
                <a:solidFill>
                  <a:srgbClr val="333333"/>
                </a:solidFill>
                <a:effectLst/>
                <a:latin typeface="Helvetica Neue"/>
              </a:rPr>
              <a:t>年当选为</a:t>
            </a:r>
            <a:r>
              <a:rPr lang="zh-CN" altLang="en-US" b="0" i="0" u="none" strike="noStrike" dirty="0">
                <a:solidFill>
                  <a:srgbClr val="136EC2"/>
                </a:solidFill>
                <a:effectLst/>
                <a:latin typeface="Helvetica Neue"/>
                <a:hlinkClick r:id="rId14"/>
              </a:rPr>
              <a:t>美国计算机历史博物馆</a:t>
            </a:r>
            <a:r>
              <a:rPr lang="en-US" altLang="zh-CN" b="0" i="0" dirty="0">
                <a:solidFill>
                  <a:srgbClr val="333333"/>
                </a:solidFill>
                <a:effectLst/>
                <a:latin typeface="Helvetica Neue"/>
              </a:rPr>
              <a:t>fellow</a:t>
            </a:r>
            <a:r>
              <a:rPr lang="zh-CN" altLang="en-US" b="0" i="0" dirty="0">
                <a:solidFill>
                  <a:srgbClr val="333333"/>
                </a:solidFill>
                <a:effectLst/>
                <a:latin typeface="Helvetica Neue"/>
              </a:rPr>
              <a:t>；</a:t>
            </a:r>
            <a:r>
              <a:rPr lang="en-US" altLang="zh-CN" b="0" i="0" dirty="0">
                <a:solidFill>
                  <a:srgbClr val="333333"/>
                </a:solidFill>
                <a:effectLst/>
                <a:latin typeface="Helvetica Neue"/>
              </a:rPr>
              <a:t>2007</a:t>
            </a:r>
            <a:r>
              <a:rPr lang="zh-CN" altLang="en-US" b="0" i="0" dirty="0">
                <a:solidFill>
                  <a:srgbClr val="333333"/>
                </a:solidFill>
                <a:effectLst/>
                <a:latin typeface="Helvetica Neue"/>
              </a:rPr>
              <a:t>年</a:t>
            </a:r>
            <a:r>
              <a:rPr lang="en-US" altLang="zh-CN" b="0" i="0" dirty="0">
                <a:solidFill>
                  <a:srgbClr val="333333"/>
                </a:solidFill>
                <a:effectLst/>
                <a:latin typeface="Helvetica Neue"/>
              </a:rPr>
              <a:t>3</a:t>
            </a:r>
            <a:r>
              <a:rPr lang="zh-CN" altLang="en-US" b="0" i="0" dirty="0">
                <a:solidFill>
                  <a:srgbClr val="333333"/>
                </a:solidFill>
                <a:effectLst/>
                <a:latin typeface="Helvetica Neue"/>
              </a:rPr>
              <a:t>月</a:t>
            </a:r>
            <a:r>
              <a:rPr lang="en-US" altLang="zh-CN" b="0" i="0" dirty="0">
                <a:solidFill>
                  <a:srgbClr val="333333"/>
                </a:solidFill>
                <a:effectLst/>
                <a:latin typeface="Helvetica Neue"/>
              </a:rPr>
              <a:t>17</a:t>
            </a:r>
            <a:r>
              <a:rPr lang="zh-CN" altLang="en-US" b="0" i="0" dirty="0">
                <a:solidFill>
                  <a:srgbClr val="333333"/>
                </a:solidFill>
                <a:effectLst/>
                <a:latin typeface="Helvetica Neue"/>
              </a:rPr>
              <a:t>日在美国俄勒冈州</a:t>
            </a:r>
            <a:r>
              <a:rPr lang="zh-CN" altLang="en-US" b="0" i="0" u="none" strike="noStrike" dirty="0">
                <a:solidFill>
                  <a:srgbClr val="136EC2"/>
                </a:solidFill>
                <a:effectLst/>
                <a:latin typeface="Helvetica Neue"/>
                <a:hlinkClick r:id="rId15"/>
              </a:rPr>
              <a:t>阿什兰</a:t>
            </a:r>
            <a:r>
              <a:rPr lang="zh-CN" altLang="en-US" b="0" i="0" dirty="0">
                <a:solidFill>
                  <a:srgbClr val="333333"/>
                </a:solidFill>
                <a:effectLst/>
                <a:latin typeface="Helvetica Neue"/>
              </a:rPr>
              <a:t>去世。</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133</a:t>
            </a:fld>
            <a:endParaRPr lang="en-US" altLang="en-US"/>
          </a:p>
        </p:txBody>
      </p:sp>
    </p:spTree>
    <p:extLst>
      <p:ext uri="{BB962C8B-B14F-4D97-AF65-F5344CB8AC3E}">
        <p14:creationId xmlns:p14="http://schemas.microsoft.com/office/powerpoint/2010/main" val="13454104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艾伦</a:t>
            </a:r>
            <a:r>
              <a:rPr lang="en-US" altLang="zh-CN" b="0" i="0" dirty="0">
                <a:solidFill>
                  <a:srgbClr val="333333"/>
                </a:solidFill>
                <a:effectLst/>
                <a:latin typeface="Helvetica Neue"/>
              </a:rPr>
              <a:t>·</a:t>
            </a:r>
            <a:r>
              <a:rPr lang="zh-CN" altLang="en-US" b="0" i="0" dirty="0">
                <a:solidFill>
                  <a:srgbClr val="333333"/>
                </a:solidFill>
                <a:effectLst/>
                <a:latin typeface="Helvetica Neue"/>
              </a:rPr>
              <a:t>佩利</a:t>
            </a:r>
            <a:r>
              <a:rPr lang="en-US" altLang="zh-CN" b="0" i="0" dirty="0">
                <a:solidFill>
                  <a:srgbClr val="333333"/>
                </a:solidFill>
                <a:effectLst/>
                <a:latin typeface="Helvetica Neue"/>
              </a:rPr>
              <a:t>(1922</a:t>
            </a:r>
            <a:r>
              <a:rPr lang="zh-CN" altLang="en-US" b="0" i="0" dirty="0">
                <a:solidFill>
                  <a:srgbClr val="333333"/>
                </a:solidFill>
                <a:effectLst/>
                <a:latin typeface="Helvetica Neue"/>
              </a:rPr>
              <a:t>年</a:t>
            </a:r>
            <a:r>
              <a:rPr lang="en-US" altLang="zh-CN" b="0" i="0" dirty="0">
                <a:solidFill>
                  <a:srgbClr val="333333"/>
                </a:solidFill>
                <a:effectLst/>
                <a:latin typeface="Helvetica Neue"/>
              </a:rPr>
              <a:t>4</a:t>
            </a:r>
            <a:r>
              <a:rPr lang="zh-CN" altLang="en-US" b="0" i="0" dirty="0">
                <a:solidFill>
                  <a:srgbClr val="333333"/>
                </a:solidFill>
                <a:effectLst/>
                <a:latin typeface="Helvetica Neue"/>
              </a:rPr>
              <a:t>月</a:t>
            </a:r>
            <a:r>
              <a:rPr lang="en-US" altLang="zh-CN" b="0" i="0" dirty="0">
                <a:solidFill>
                  <a:srgbClr val="333333"/>
                </a:solidFill>
                <a:effectLst/>
                <a:latin typeface="Helvetica Neue"/>
              </a:rPr>
              <a:t>1</a:t>
            </a:r>
            <a:r>
              <a:rPr lang="zh-CN" altLang="en-US" b="0" i="0" dirty="0">
                <a:solidFill>
                  <a:srgbClr val="333333"/>
                </a:solidFill>
                <a:effectLst/>
                <a:latin typeface="Helvetica Neue"/>
              </a:rPr>
              <a:t>日－</a:t>
            </a:r>
            <a:r>
              <a:rPr lang="en-US" altLang="zh-CN" b="0" i="0" dirty="0">
                <a:solidFill>
                  <a:srgbClr val="333333"/>
                </a:solidFill>
                <a:effectLst/>
                <a:latin typeface="Helvetica Neue"/>
              </a:rPr>
              <a:t>1990</a:t>
            </a:r>
            <a:r>
              <a:rPr lang="zh-CN" altLang="en-US" b="0" i="0" dirty="0">
                <a:solidFill>
                  <a:srgbClr val="333333"/>
                </a:solidFill>
                <a:effectLst/>
                <a:latin typeface="Helvetica Neue"/>
              </a:rPr>
              <a:t>年</a:t>
            </a:r>
            <a:r>
              <a:rPr lang="en-US" altLang="zh-CN" b="0" i="0" dirty="0">
                <a:solidFill>
                  <a:srgbClr val="333333"/>
                </a:solidFill>
                <a:effectLst/>
                <a:latin typeface="Helvetica Neue"/>
              </a:rPr>
              <a:t>2</a:t>
            </a:r>
            <a:r>
              <a:rPr lang="zh-CN" altLang="en-US" b="0" i="0" dirty="0">
                <a:solidFill>
                  <a:srgbClr val="333333"/>
                </a:solidFill>
                <a:effectLst/>
                <a:latin typeface="Helvetica Neue"/>
              </a:rPr>
              <a:t>月</a:t>
            </a:r>
            <a:r>
              <a:rPr lang="en-US" altLang="zh-CN" b="0" i="0" dirty="0">
                <a:solidFill>
                  <a:srgbClr val="333333"/>
                </a:solidFill>
                <a:effectLst/>
                <a:latin typeface="Helvetica Neue"/>
              </a:rPr>
              <a:t>7</a:t>
            </a:r>
            <a:r>
              <a:rPr lang="zh-CN" altLang="en-US" b="0" i="0" dirty="0">
                <a:solidFill>
                  <a:srgbClr val="333333"/>
                </a:solidFill>
                <a:effectLst/>
                <a:latin typeface="Helvetica Neue"/>
              </a:rPr>
              <a:t>日</a:t>
            </a:r>
            <a:r>
              <a:rPr lang="en-US" altLang="zh-CN" b="0" i="0" dirty="0">
                <a:solidFill>
                  <a:srgbClr val="333333"/>
                </a:solidFill>
                <a:effectLst/>
                <a:latin typeface="Helvetica Neue"/>
              </a:rPr>
              <a:t>)</a:t>
            </a:r>
            <a:r>
              <a:rPr lang="zh-CN" altLang="en-US" b="0" i="0" dirty="0">
                <a:solidFill>
                  <a:srgbClr val="333333"/>
                </a:solidFill>
                <a:effectLst/>
                <a:latin typeface="Helvetica Neue"/>
              </a:rPr>
              <a:t>，出生于美国宾夕法尼亚州的</a:t>
            </a:r>
            <a:r>
              <a:rPr lang="zh-CN" altLang="en-US" b="0" i="0" u="none" strike="noStrike" dirty="0">
                <a:solidFill>
                  <a:srgbClr val="136EC2"/>
                </a:solidFill>
                <a:effectLst/>
                <a:latin typeface="Helvetica Neue"/>
                <a:hlinkClick r:id="rId3"/>
              </a:rPr>
              <a:t>匹兹堡</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4"/>
              </a:rPr>
              <a:t>美国国家工程院院士</a:t>
            </a:r>
            <a:r>
              <a:rPr lang="zh-CN" altLang="en-US" b="0" i="0" dirty="0">
                <a:solidFill>
                  <a:srgbClr val="333333"/>
                </a:solidFill>
                <a:effectLst/>
                <a:latin typeface="Helvetica Neue"/>
              </a:rPr>
              <a:t>，</a:t>
            </a:r>
            <a:r>
              <a:rPr lang="zh-CN" altLang="en-US" b="0" i="0" u="none" strike="noStrike" dirty="0">
                <a:solidFill>
                  <a:srgbClr val="136EC2"/>
                </a:solidFill>
                <a:effectLst/>
                <a:latin typeface="Helvetica Neue"/>
                <a:hlinkClick r:id="rId5"/>
              </a:rPr>
              <a:t>美国艺术与科学院院士</a:t>
            </a:r>
            <a:r>
              <a:rPr lang="zh-CN" altLang="en-US" b="0" i="0" dirty="0">
                <a:solidFill>
                  <a:srgbClr val="333333"/>
                </a:solidFill>
                <a:effectLst/>
                <a:latin typeface="Helvetica Neue"/>
              </a:rPr>
              <a:t>，第一届</a:t>
            </a:r>
            <a:r>
              <a:rPr lang="zh-CN" altLang="en-US" b="0" i="0" u="none" strike="noStrike" dirty="0">
                <a:solidFill>
                  <a:srgbClr val="136EC2"/>
                </a:solidFill>
                <a:effectLst/>
                <a:latin typeface="Helvetica Neue"/>
                <a:hlinkClick r:id="rId6"/>
              </a:rPr>
              <a:t>图灵奖</a:t>
            </a:r>
            <a:r>
              <a:rPr lang="zh-CN" altLang="en-US" b="0" i="0" dirty="0">
                <a:solidFill>
                  <a:srgbClr val="333333"/>
                </a:solidFill>
                <a:effectLst/>
                <a:latin typeface="Helvetica Neue"/>
              </a:rPr>
              <a:t>得主，</a:t>
            </a:r>
            <a:r>
              <a:rPr lang="zh-CN" altLang="en-US" b="0" i="0" u="none" strike="noStrike" dirty="0">
                <a:solidFill>
                  <a:srgbClr val="136EC2"/>
                </a:solidFill>
                <a:effectLst/>
                <a:latin typeface="Helvetica Neue"/>
                <a:hlinkClick r:id="rId7"/>
              </a:rPr>
              <a:t>耶鲁大学</a:t>
            </a:r>
            <a:r>
              <a:rPr lang="zh-CN" altLang="en-US" b="0" i="0" dirty="0">
                <a:solidFill>
                  <a:srgbClr val="333333"/>
                </a:solidFill>
                <a:effectLst/>
                <a:latin typeface="Helvetica Neue"/>
              </a:rPr>
              <a:t>尤金</a:t>
            </a:r>
            <a:r>
              <a:rPr lang="en-US" altLang="zh-CN" b="0" i="0" dirty="0">
                <a:solidFill>
                  <a:srgbClr val="333333"/>
                </a:solidFill>
                <a:effectLst/>
                <a:latin typeface="Helvetica Neue"/>
              </a:rPr>
              <a:t>·</a:t>
            </a:r>
            <a:r>
              <a:rPr lang="zh-CN" altLang="en-US" b="0" i="0" dirty="0">
                <a:solidFill>
                  <a:srgbClr val="333333"/>
                </a:solidFill>
                <a:effectLst/>
                <a:latin typeface="Helvetica Neue"/>
              </a:rPr>
              <a:t>希金斯计算机科学教授</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134</a:t>
            </a:fld>
            <a:endParaRPr lang="en-US" altLang="en-US"/>
          </a:p>
        </p:txBody>
      </p:sp>
    </p:spTree>
    <p:extLst>
      <p:ext uri="{BB962C8B-B14F-4D97-AF65-F5344CB8AC3E}">
        <p14:creationId xmlns:p14="http://schemas.microsoft.com/office/powerpoint/2010/main" val="4957959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136</a:t>
            </a:fld>
            <a:endParaRPr lang="en-US" altLang="en-US"/>
          </a:p>
        </p:txBody>
      </p:sp>
    </p:spTree>
    <p:extLst>
      <p:ext uri="{BB962C8B-B14F-4D97-AF65-F5344CB8AC3E}">
        <p14:creationId xmlns:p14="http://schemas.microsoft.com/office/powerpoint/2010/main" val="22116873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137</a:t>
            </a:fld>
            <a:endParaRPr lang="en-US" altLang="en-US"/>
          </a:p>
        </p:txBody>
      </p:sp>
    </p:spTree>
    <p:extLst>
      <p:ext uri="{BB962C8B-B14F-4D97-AF65-F5344CB8AC3E}">
        <p14:creationId xmlns:p14="http://schemas.microsoft.com/office/powerpoint/2010/main" val="40061032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形式化，也就是说描述方法是基于数学的技术。描述一个半径是</a:t>
            </a:r>
            <a:r>
              <a:rPr lang="en-US" altLang="zh-CN" dirty="0"/>
              <a:t>1</a:t>
            </a:r>
            <a:r>
              <a:rPr lang="zh-CN" altLang="en-US" dirty="0"/>
              <a:t>的圆，大家都会描述，理解都一样的。这是数学的好处。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139</a:t>
            </a:fld>
            <a:endParaRPr lang="en-US" altLang="en-US"/>
          </a:p>
        </p:txBody>
      </p:sp>
    </p:spTree>
    <p:extLst>
      <p:ext uri="{BB962C8B-B14F-4D97-AF65-F5344CB8AC3E}">
        <p14:creationId xmlns:p14="http://schemas.microsoft.com/office/powerpoint/2010/main" val="11303867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当然，我们目标绝对不仅仅是程序员，但，从程序员先开始成长。</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147</a:t>
            </a:fld>
            <a:endParaRPr lang="en-US" altLang="en-US"/>
          </a:p>
        </p:txBody>
      </p:sp>
    </p:spTree>
    <p:extLst>
      <p:ext uri="{BB962C8B-B14F-4D97-AF65-F5344CB8AC3E}">
        <p14:creationId xmlns:p14="http://schemas.microsoft.com/office/powerpoint/2010/main" val="14525700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7188843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与其他领域相比较，软件工程处在它的婴儿期。才</a:t>
            </a:r>
            <a:r>
              <a:rPr lang="en-US" altLang="zh-CN" dirty="0"/>
              <a:t>50</a:t>
            </a:r>
            <a:r>
              <a:rPr lang="zh-CN" altLang="en-US" dirty="0"/>
              <a:t>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149</a:t>
            </a:fld>
            <a:endParaRPr lang="en-US" altLang="en-US"/>
          </a:p>
        </p:txBody>
      </p:sp>
    </p:spTree>
    <p:extLst>
      <p:ext uri="{BB962C8B-B14F-4D97-AF65-F5344CB8AC3E}">
        <p14:creationId xmlns:p14="http://schemas.microsoft.com/office/powerpoint/2010/main" val="3874205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伯克希尔</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哈撒韦公司（</a:t>
            </a:r>
            <a:r>
              <a:rPr lang="en-US" altLang="zh-CN" sz="1200" b="0" i="0" kern="1200" dirty="0" err="1">
                <a:solidFill>
                  <a:schemeClr val="tx1"/>
                </a:solidFill>
                <a:effectLst/>
                <a:latin typeface="Times" charset="0"/>
                <a:ea typeface="Geneva" charset="0"/>
                <a:cs typeface="Geneva" charset="0"/>
              </a:rPr>
              <a:t>BerkshireHathawayCooperation</a:t>
            </a:r>
            <a:r>
              <a:rPr lang="zh-CN" altLang="en-US" sz="1200" b="0" i="0" kern="1200" dirty="0">
                <a:solidFill>
                  <a:schemeClr val="tx1"/>
                </a:solidFill>
                <a:effectLst/>
                <a:latin typeface="Times" charset="0"/>
                <a:ea typeface="Geneva" charset="0"/>
                <a:cs typeface="Geneva" charset="0"/>
              </a:rPr>
              <a:t>）由沃伦</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巴菲特创建于</a:t>
            </a:r>
            <a:r>
              <a:rPr lang="en-US" altLang="zh-CN" sz="1200" b="0" i="0" kern="1200" dirty="0">
                <a:solidFill>
                  <a:schemeClr val="tx1"/>
                </a:solidFill>
                <a:effectLst/>
                <a:latin typeface="Times" charset="0"/>
                <a:ea typeface="Geneva" charset="0"/>
                <a:cs typeface="Geneva" charset="0"/>
              </a:rPr>
              <a:t>1956</a:t>
            </a:r>
            <a:r>
              <a:rPr lang="zh-CN" altLang="en-US" sz="1200" b="0" i="0" kern="1200" dirty="0">
                <a:solidFill>
                  <a:schemeClr val="tx1"/>
                </a:solidFill>
                <a:effectLst/>
                <a:latin typeface="Times" charset="0"/>
                <a:ea typeface="Geneva" charset="0"/>
                <a:cs typeface="Geneva" charset="0"/>
              </a:rPr>
              <a:t>年，唯一总部位于美国内布拉斯加州奥玛哈的多元控股公司，股权投资公司。</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150</a:t>
            </a:fld>
            <a:endParaRPr lang="en-US" altLang="en-US"/>
          </a:p>
        </p:txBody>
      </p:sp>
    </p:spTree>
    <p:extLst>
      <p:ext uri="{BB962C8B-B14F-4D97-AF65-F5344CB8AC3E}">
        <p14:creationId xmlns:p14="http://schemas.microsoft.com/office/powerpoint/2010/main" val="8215521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Times" charset="0"/>
                <a:ea typeface="Geneva" charset="0"/>
                <a:cs typeface="Geneva" charset="0"/>
              </a:rPr>
              <a:t>这是哈佛文理学院院长威廉</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科比在</a:t>
            </a:r>
            <a:r>
              <a:rPr lang="en-US" altLang="zh-CN" sz="1200" kern="1200" dirty="0">
                <a:solidFill>
                  <a:schemeClr val="tx1"/>
                </a:solidFill>
                <a:effectLst/>
                <a:latin typeface="Times" charset="0"/>
                <a:ea typeface="Geneva" charset="0"/>
                <a:cs typeface="Geneva" charset="0"/>
              </a:rPr>
              <a:t>2003</a:t>
            </a:r>
            <a:r>
              <a:rPr lang="zh-CN" altLang="zh-CN" sz="1200" kern="1200" dirty="0">
                <a:solidFill>
                  <a:schemeClr val="tx1"/>
                </a:solidFill>
                <a:effectLst/>
                <a:latin typeface="Times" charset="0"/>
                <a:ea typeface="Geneva" charset="0"/>
                <a:cs typeface="Geneva" charset="0"/>
              </a:rPr>
              <a:t>年一次通识教育改革会议上提出的第一个问题。当一所走过了近</a:t>
            </a:r>
            <a:r>
              <a:rPr lang="en-US" altLang="zh-CN" sz="1200" kern="1200" dirty="0">
                <a:solidFill>
                  <a:schemeClr val="tx1"/>
                </a:solidFill>
                <a:effectLst/>
                <a:latin typeface="Times" charset="0"/>
                <a:ea typeface="Geneva" charset="0"/>
                <a:cs typeface="Geneva" charset="0"/>
              </a:rPr>
              <a:t>400</a:t>
            </a:r>
            <a:r>
              <a:rPr lang="zh-CN" altLang="zh-CN" sz="1200" kern="1200" dirty="0">
                <a:solidFill>
                  <a:schemeClr val="tx1"/>
                </a:solidFill>
                <a:effectLst/>
                <a:latin typeface="Times" charset="0"/>
                <a:ea typeface="Geneva" charset="0"/>
                <a:cs typeface="Geneva" charset="0"/>
              </a:rPr>
              <a:t>年历史的大学回头审视自我时，这是一个最简单，却也最艰难的问题。从</a:t>
            </a:r>
            <a:r>
              <a:rPr lang="en-US" altLang="zh-CN" sz="1200" kern="1200" dirty="0">
                <a:solidFill>
                  <a:schemeClr val="tx1"/>
                </a:solidFill>
                <a:effectLst/>
                <a:latin typeface="Times" charset="0"/>
                <a:ea typeface="Geneva" charset="0"/>
                <a:cs typeface="Geneva" charset="0"/>
              </a:rPr>
              <a:t>2013</a:t>
            </a:r>
            <a:r>
              <a:rPr lang="zh-CN" altLang="zh-CN" sz="1200" kern="1200" dirty="0">
                <a:solidFill>
                  <a:schemeClr val="tx1"/>
                </a:solidFill>
                <a:effectLst/>
                <a:latin typeface="Times" charset="0"/>
                <a:ea typeface="Geneva" charset="0"/>
                <a:cs typeface="Geneva" charset="0"/>
              </a:rPr>
              <a:t>年开始，哈佛的本科生全面推行一套新的通识教育计划（</a:t>
            </a:r>
            <a:r>
              <a:rPr lang="en-US" altLang="zh-CN" sz="1200" kern="1200" dirty="0">
                <a:solidFill>
                  <a:schemeClr val="tx1"/>
                </a:solidFill>
                <a:effectLst/>
                <a:latin typeface="Times" charset="0"/>
                <a:ea typeface="Geneva" charset="0"/>
                <a:cs typeface="Geneva" charset="0"/>
              </a:rPr>
              <a:t>Gen Ed</a:t>
            </a:r>
            <a:r>
              <a:rPr lang="zh-CN" altLang="zh-CN" sz="1200" kern="1200" dirty="0">
                <a:solidFill>
                  <a:schemeClr val="tx1"/>
                </a:solidFill>
                <a:effectLst/>
                <a:latin typeface="Times" charset="0"/>
                <a:ea typeface="Geneva" charset="0"/>
                <a:cs typeface="Geneva" charset="0"/>
              </a:rPr>
              <a:t>），以取代</a:t>
            </a:r>
            <a:r>
              <a:rPr lang="en-US" altLang="zh-CN" sz="1200" kern="1200" dirty="0">
                <a:solidFill>
                  <a:schemeClr val="tx1"/>
                </a:solidFill>
                <a:effectLst/>
                <a:latin typeface="Times" charset="0"/>
                <a:ea typeface="Geneva" charset="0"/>
                <a:cs typeface="Geneva" charset="0"/>
              </a:rPr>
              <a:t>20</a:t>
            </a:r>
            <a:r>
              <a:rPr lang="zh-CN" altLang="zh-CN" sz="1200" kern="1200" dirty="0">
                <a:solidFill>
                  <a:schemeClr val="tx1"/>
                </a:solidFill>
                <a:effectLst/>
                <a:latin typeface="Times" charset="0"/>
                <a:ea typeface="Geneva" charset="0"/>
                <a:cs typeface="Geneva" charset="0"/>
              </a:rPr>
              <a:t>世纪</a:t>
            </a:r>
            <a:r>
              <a:rPr lang="en-US" altLang="zh-CN" sz="1200" kern="1200" dirty="0">
                <a:solidFill>
                  <a:schemeClr val="tx1"/>
                </a:solidFill>
                <a:effectLst/>
                <a:latin typeface="Times" charset="0"/>
                <a:ea typeface="Geneva" charset="0"/>
                <a:cs typeface="Geneva" charset="0"/>
              </a:rPr>
              <a:t>70</a:t>
            </a:r>
            <a:r>
              <a:rPr lang="zh-CN" altLang="zh-CN" sz="1200" kern="1200" dirty="0">
                <a:solidFill>
                  <a:schemeClr val="tx1"/>
                </a:solidFill>
                <a:effectLst/>
                <a:latin typeface="Times" charset="0"/>
                <a:ea typeface="Geneva" charset="0"/>
                <a:cs typeface="Geneva" charset="0"/>
              </a:rPr>
              <a:t>年代末设计的</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核心课程</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a:t>
            </a:r>
            <a:r>
              <a:rPr lang="en-US" altLang="zh-CN" sz="1200" kern="1200" dirty="0">
                <a:solidFill>
                  <a:schemeClr val="tx1"/>
                </a:solidFill>
                <a:effectLst/>
                <a:latin typeface="Times" charset="0"/>
                <a:ea typeface="Geneva" charset="0"/>
                <a:cs typeface="Geneva" charset="0"/>
              </a:rPr>
              <a:t>Core-Curriculum</a:t>
            </a:r>
            <a:r>
              <a:rPr lang="zh-CN" altLang="zh-CN" sz="1200" kern="1200" dirty="0">
                <a:solidFill>
                  <a:schemeClr val="tx1"/>
                </a:solidFill>
                <a:effectLst/>
                <a:latin typeface="Times" charset="0"/>
                <a:ea typeface="Geneva" charset="0"/>
                <a:cs typeface="Geneva" charset="0"/>
              </a:rPr>
              <a:t>）。</a:t>
            </a:r>
            <a:endParaRPr lang="en-US" altLang="zh-CN" sz="1200" kern="1200" dirty="0">
              <a:solidFill>
                <a:schemeClr val="tx1"/>
              </a:solidFill>
              <a:effectLst/>
              <a:latin typeface="Times" charset="0"/>
              <a:ea typeface="Geneva" charset="0"/>
              <a:cs typeface="Geneva"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Times" charset="0"/>
                <a:ea typeface="Geneva" charset="0"/>
                <a:cs typeface="Geneva" charset="0"/>
              </a:rPr>
              <a:t>掌声，也算投的一票。</a:t>
            </a:r>
            <a:endParaRPr lang="en-US" altLang="zh-CN" sz="1200" kern="1200" dirty="0">
              <a:solidFill>
                <a:schemeClr val="tx1"/>
              </a:solidFill>
              <a:effectLst/>
              <a:latin typeface="Times" charset="0"/>
              <a:ea typeface="Geneva" charset="0"/>
              <a:cs typeface="Geneva"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Times" charset="0"/>
                <a:ea typeface="Geneva" charset="0"/>
                <a:cs typeface="Geneva" charset="0"/>
              </a:rPr>
              <a:t>教育工程使学生：掌握知识，拥有能力（生存与服务社会），坚毅性格，良好品德。</a:t>
            </a:r>
            <a:endParaRPr lang="zh-CN" altLang="zh-CN" sz="120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156</a:t>
            </a:fld>
            <a:endParaRPr lang="en-US" altLang="en-US"/>
          </a:p>
        </p:txBody>
      </p:sp>
    </p:spTree>
    <p:extLst>
      <p:ext uri="{BB962C8B-B14F-4D97-AF65-F5344CB8AC3E}">
        <p14:creationId xmlns:p14="http://schemas.microsoft.com/office/powerpoint/2010/main" val="405995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D3537-4383-47E6-BB51-B165BCFCEFC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A990C6-56E0-498C-99E4-C5BE5B198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EA4AAC8-F9DD-47C5-93B6-805CF704B513}"/>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5" name="页脚占位符 4">
            <a:extLst>
              <a:ext uri="{FF2B5EF4-FFF2-40B4-BE49-F238E27FC236}">
                <a16:creationId xmlns:a16="http://schemas.microsoft.com/office/drawing/2014/main" id="{A3582383-3D29-4652-BEBA-2848AA93A4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19508A-3A9D-4018-A561-7CEA76BC218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804111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8D237-FC95-41FF-9874-C60219538C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D205A7-73D6-4C3E-9038-EC1C974ACF8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2555525-4F8F-4007-B742-82FA4227C78D}"/>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5" name="页脚占位符 4">
            <a:extLst>
              <a:ext uri="{FF2B5EF4-FFF2-40B4-BE49-F238E27FC236}">
                <a16:creationId xmlns:a16="http://schemas.microsoft.com/office/drawing/2014/main" id="{BC27EC83-D2D5-41E2-B356-98ED6EC75E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8CF4C5-8B1C-48F8-ADBC-21661D64F118}"/>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110095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FE1D7-DE88-4B92-9980-98BDDE73EC7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F43DB6-5806-49C5-9DFF-5F4D212EE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15D8F11-EDA3-45AB-93A0-823EBFECC8C0}"/>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5" name="页脚占位符 4">
            <a:extLst>
              <a:ext uri="{FF2B5EF4-FFF2-40B4-BE49-F238E27FC236}">
                <a16:creationId xmlns:a16="http://schemas.microsoft.com/office/drawing/2014/main" id="{D782BE71-F35F-45A0-9449-961079B990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812116-D6A2-461A-B6E9-295823F67A0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242255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A579F-0DE9-4087-BEC2-2A4717615A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CFA7D0-EA09-4AC5-943D-D2FFAB02648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AC86CA8-C66B-40DB-8713-EDAD464AF13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A5BA57-367D-4698-9B57-26AB0FD42467}"/>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6" name="页脚占位符 5">
            <a:extLst>
              <a:ext uri="{FF2B5EF4-FFF2-40B4-BE49-F238E27FC236}">
                <a16:creationId xmlns:a16="http://schemas.microsoft.com/office/drawing/2014/main" id="{BD92B92D-2206-4B6B-8533-013B733D2F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BE7671-EAA5-487D-9354-68D9F125F04E}"/>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6435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8A2D6-8E4D-4816-8EDA-47A68D3DBB5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45741F-4A72-49A9-A6BE-67441ACA9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DE2F358-B733-4F93-83B1-A48D302721A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2B0BE8-8FA9-401F-8A46-B3CF9D6383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69CC869-EAFE-4CEB-9CB7-6A95F883887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DCD0BD2-CE63-4850-9B77-DFC7400BF6DD}"/>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8" name="页脚占位符 7">
            <a:extLst>
              <a:ext uri="{FF2B5EF4-FFF2-40B4-BE49-F238E27FC236}">
                <a16:creationId xmlns:a16="http://schemas.microsoft.com/office/drawing/2014/main" id="{71E89E37-D34D-4998-A657-8C4C8E5B07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5F75CA-5FF8-4535-B9A8-4FFBF757050C}"/>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75671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4EAC0-DE0F-4DE1-80F2-E8FA2B3DD52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C97B2D-F102-4E81-ABC1-F564399EC586}"/>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4" name="页脚占位符 3">
            <a:extLst>
              <a:ext uri="{FF2B5EF4-FFF2-40B4-BE49-F238E27FC236}">
                <a16:creationId xmlns:a16="http://schemas.microsoft.com/office/drawing/2014/main" id="{98A38FC7-130D-4F1E-88EE-25103CC8978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E91F831-0577-4382-B9D3-70FE14F08815}"/>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405587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8732C0-F83B-4EF5-AC05-45EC1EBEBA5C}"/>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3" name="页脚占位符 2">
            <a:extLst>
              <a:ext uri="{FF2B5EF4-FFF2-40B4-BE49-F238E27FC236}">
                <a16:creationId xmlns:a16="http://schemas.microsoft.com/office/drawing/2014/main" id="{04BFA644-CBD7-4CDF-9DAC-1EA3AA87CB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DCB08A-3B4B-4391-B799-A288A6F7FA2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325389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6F9FF-5433-4BB3-A459-053EF809EF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DCEAA3-CEAD-42B1-B6F7-B2D04685CA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2167567-2554-4C68-B1F1-8D86DBDDB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0396BF4-6765-4D59-9C8A-46E0DBBC6AAA}"/>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6" name="页脚占位符 5">
            <a:extLst>
              <a:ext uri="{FF2B5EF4-FFF2-40B4-BE49-F238E27FC236}">
                <a16:creationId xmlns:a16="http://schemas.microsoft.com/office/drawing/2014/main" id="{BCBB5255-392D-4355-841D-399450C0B5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C80507-943F-4E48-9064-06CB52959AA6}"/>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259303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EE11E-8E43-4E9A-BBD5-B56424F534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A8A8AE-128B-4258-B953-7EEB3D748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D6945D6-5E25-4917-883D-78BDA5456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2ACE263-9A99-4539-AB2B-7088C56574DC}"/>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6" name="页脚占位符 5">
            <a:extLst>
              <a:ext uri="{FF2B5EF4-FFF2-40B4-BE49-F238E27FC236}">
                <a16:creationId xmlns:a16="http://schemas.microsoft.com/office/drawing/2014/main" id="{8445213B-E757-4CE4-AE66-D2D01B936B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EBF299-F807-4EA6-82DD-F3B6908BA4D6}"/>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707089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A6C5E2-9A1A-4C60-B841-D706B8AF012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354B66-D061-44A6-B21F-8798CC50A52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8AB05B1-F98D-488E-8574-A644FC57BEE4}"/>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5" name="页脚占位符 4">
            <a:extLst>
              <a:ext uri="{FF2B5EF4-FFF2-40B4-BE49-F238E27FC236}">
                <a16:creationId xmlns:a16="http://schemas.microsoft.com/office/drawing/2014/main" id="{93D4953F-4137-4FE1-9632-1AE0CAC39F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82DD0E-84E9-4257-9902-F7A8E6520CF8}"/>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2897084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bg>
      <p:bgRef idx="1001">
        <a:schemeClr val="bg1"/>
      </p:bgRef>
    </p:bg>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pic>
        <p:nvPicPr>
          <p:cNvPr id="16" name="图片 11">
            <a:extLst>
              <a:ext uri="{FF2B5EF4-FFF2-40B4-BE49-F238E27FC236}">
                <a16:creationId xmlns:a16="http://schemas.microsoft.com/office/drawing/2014/main" id="{D06235E6-1C4F-4C56-8E14-6F100589FE1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64282"/>
            <a:ext cx="165576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27920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D86490-1E1B-4718-A48D-B12B09CDE0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18753B4-A134-4B21-8B2D-00B72A169DB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B6F2A7-22A4-4FF1-A92D-AC79FD7A5A4A}"/>
              </a:ext>
            </a:extLst>
          </p:cNvPr>
          <p:cNvSpPr>
            <a:spLocks noGrp="1"/>
          </p:cNvSpPr>
          <p:nvPr>
            <p:ph type="dt" sz="half" idx="10"/>
          </p:nvPr>
        </p:nvSpPr>
        <p:spPr/>
        <p:txBody>
          <a:bodyPr/>
          <a:lstStyle/>
          <a:p>
            <a:fld id="{FE1C54F5-AA6E-4ED8-B9E6-8D5CB505ECFB}" type="datetimeFigureOut">
              <a:rPr lang="zh-CN" altLang="en-US" smtClean="0"/>
              <a:t>2025-06-17</a:t>
            </a:fld>
            <a:endParaRPr lang="zh-CN" altLang="en-US"/>
          </a:p>
        </p:txBody>
      </p:sp>
      <p:sp>
        <p:nvSpPr>
          <p:cNvPr id="5" name="页脚占位符 4">
            <a:extLst>
              <a:ext uri="{FF2B5EF4-FFF2-40B4-BE49-F238E27FC236}">
                <a16:creationId xmlns:a16="http://schemas.microsoft.com/office/drawing/2014/main" id="{D7F30204-4F76-46DE-8BC4-0E5E522A98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28C336-B85B-48DA-A053-9B5AB92D3E9E}"/>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94360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1A3F4-CA2A-43CE-A3AE-D4668011E0A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56428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7BD83-CB5A-4768-A6BF-2D20557A010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41882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701977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210681913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EDAC846-0FE1-4986-820A-8D1FD2C052EA}" type="datetimeFigureOut">
              <a:rPr lang="zh-CN" altLang="en-US"/>
              <a:pPr>
                <a:defRPr/>
              </a:pPr>
              <a:t>2025-06-17</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A936252-AAC6-4610-86EC-0CD93DF9C24C}" type="slidenum">
              <a:rPr lang="zh-CN" altLang="en-US"/>
              <a:pPr>
                <a:defRPr/>
              </a:pPr>
              <a:t>‹#›</a:t>
            </a:fld>
            <a:endParaRPr lang="en-US" altLang="zh-CN"/>
          </a:p>
        </p:txBody>
      </p:sp>
    </p:spTree>
    <p:extLst>
      <p:ext uri="{BB962C8B-B14F-4D97-AF65-F5344CB8AC3E}">
        <p14:creationId xmlns:p14="http://schemas.microsoft.com/office/powerpoint/2010/main" val="391395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706" r:id="rId4"/>
    <p:sldLayoutId id="2147483705" r:id="rId5"/>
    <p:sldLayoutId id="2147483677" r:id="rId6"/>
    <p:sldLayoutId id="2147483678" r:id="rId7"/>
    <p:sldLayoutId id="2147483708" r:id="rId8"/>
    <p:sldLayoutId id="2147483709" r:id="rId9"/>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81B25F-32DE-4706-8EEF-5FC4F2287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D27406C-867F-40E7-937E-373DA96C4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07251A4-A3F7-475D-B0A9-5A524BA0B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C54F5-AA6E-4ED8-B9E6-8D5CB505ECFB}" type="datetimeFigureOut">
              <a:rPr lang="zh-CN" altLang="en-US" smtClean="0"/>
              <a:t>2025-06-17</a:t>
            </a:fld>
            <a:endParaRPr lang="zh-CN" altLang="en-US"/>
          </a:p>
        </p:txBody>
      </p:sp>
      <p:sp>
        <p:nvSpPr>
          <p:cNvPr id="5" name="页脚占位符 4">
            <a:extLst>
              <a:ext uri="{FF2B5EF4-FFF2-40B4-BE49-F238E27FC236}">
                <a16:creationId xmlns:a16="http://schemas.microsoft.com/office/drawing/2014/main" id="{2BC38831-A3FB-48F3-AF3A-AAAD64565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94F4C96-78FE-4211-8CA8-4FF610425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4920322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mailto:wangbz@xmu.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hyperlink" Target="../../../SA%20&#21442;&#32771;&#36164;&#26009;/&#20154;&#26376;&#31070;&#35805;.PDF" TargetMode="External"/><Relationship Id="rId4" Type="http://schemas.openxmlformats.org/officeDocument/2006/relationships/image" Target="../media/image420.wmf"/></Relationships>
</file>

<file path=ppt/slides/_rels/slide106.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oleObject" Target="../embeddings/oleObject8.bin"/><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425.png"/></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427.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431.jpeg"/><Relationship Id="rId5" Type="http://schemas.openxmlformats.org/officeDocument/2006/relationships/image" Target="../media/image430.png"/><Relationship Id="rId4" Type="http://schemas.openxmlformats.org/officeDocument/2006/relationships/image" Target="../media/image429.png"/></Relationships>
</file>

<file path=ppt/slides/_rels/slide124.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491.png"/><Relationship Id="rId5" Type="http://schemas.openxmlformats.org/officeDocument/2006/relationships/image" Target="../media/image490.jpeg"/><Relationship Id="rId4" Type="http://schemas.openxmlformats.org/officeDocument/2006/relationships/image" Target="../media/image489.png"/></Relationships>
</file>

<file path=ppt/slides/_rels/slide125.xml.rels><?xml version="1.0" encoding="UTF-8" standalone="yes"?>
<Relationships xmlns="http://schemas.openxmlformats.org/package/2006/relationships"><Relationship Id="rId3" Type="http://schemas.openxmlformats.org/officeDocument/2006/relationships/image" Target="../media/image492.jpe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95.jpeg"/><Relationship Id="rId2" Type="http://schemas.openxmlformats.org/officeDocument/2006/relationships/image" Target="../media/image49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3" Type="http://schemas.openxmlformats.org/officeDocument/2006/relationships/hyperlink" Target="http://www.swebok.org/" TargetMode="External"/><Relationship Id="rId7" Type="http://schemas.openxmlformats.org/officeDocument/2006/relationships/image" Target="../media/image499.png"/><Relationship Id="rId2" Type="http://schemas.openxmlformats.org/officeDocument/2006/relationships/notesSlide" Target="../notesSlides/notesSlide88.xml"/><Relationship Id="rId1" Type="http://schemas.openxmlformats.org/officeDocument/2006/relationships/slideLayout" Target="../slideLayouts/slideLayout9.xml"/><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s>
</file>

<file path=ppt/slides/_rels/slide13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501.jp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504.jpg"/><Relationship Id="rId5" Type="http://schemas.openxmlformats.org/officeDocument/2006/relationships/image" Target="../media/image503.jpg"/><Relationship Id="rId4" Type="http://schemas.openxmlformats.org/officeDocument/2006/relationships/image" Target="../media/image502.png"/></Relationships>
</file>

<file path=ppt/slides/_rels/slide133.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image" Target="../media/image509.jpeg"/><Relationship Id="rId5" Type="http://schemas.openxmlformats.org/officeDocument/2006/relationships/image" Target="../media/image508.png"/><Relationship Id="rId4" Type="http://schemas.openxmlformats.org/officeDocument/2006/relationships/image" Target="../media/image50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517.png"/><Relationship Id="rId3" Type="http://schemas.openxmlformats.org/officeDocument/2006/relationships/image" Target="../media/image512.png"/><Relationship Id="rId7" Type="http://schemas.openxmlformats.org/officeDocument/2006/relationships/image" Target="../media/image516.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image" Target="../media/image515.png"/><Relationship Id="rId5" Type="http://schemas.openxmlformats.org/officeDocument/2006/relationships/image" Target="../media/image514.png"/><Relationship Id="rId4" Type="http://schemas.openxmlformats.org/officeDocument/2006/relationships/image" Target="../media/image5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4.jpeg"/></Relationships>
</file>

<file path=ppt/slides/_rels/slide150.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521.png"/><Relationship Id="rId5" Type="http://schemas.openxmlformats.org/officeDocument/2006/relationships/image" Target="../media/image520.png"/><Relationship Id="rId4" Type="http://schemas.openxmlformats.org/officeDocument/2006/relationships/image" Target="../media/image519.png"/></Relationships>
</file>

<file path=ppt/slides/_rels/slide151.xml.rels><?xml version="1.0" encoding="UTF-8" standalone="yes"?>
<Relationships xmlns="http://schemas.openxmlformats.org/package/2006/relationships"><Relationship Id="rId3" Type="http://schemas.openxmlformats.org/officeDocument/2006/relationships/image" Target="../media/image523.png"/><Relationship Id="rId7" Type="http://schemas.openxmlformats.org/officeDocument/2006/relationships/image" Target="../media/image527.png"/><Relationship Id="rId2" Type="http://schemas.openxmlformats.org/officeDocument/2006/relationships/image" Target="../media/image522.png"/><Relationship Id="rId1" Type="http://schemas.openxmlformats.org/officeDocument/2006/relationships/slideLayout" Target="../slideLayouts/slideLayout3.xml"/><Relationship Id="rId6" Type="http://schemas.openxmlformats.org/officeDocument/2006/relationships/image" Target="../media/image526.png"/><Relationship Id="rId5" Type="http://schemas.openxmlformats.org/officeDocument/2006/relationships/image" Target="../media/image525.png"/><Relationship Id="rId4" Type="http://schemas.openxmlformats.org/officeDocument/2006/relationships/image" Target="../media/image524.png"/></Relationships>
</file>

<file path=ppt/slides/_rels/slide152.xml.rels><?xml version="1.0" encoding="UTF-8" standalone="yes"?>
<Relationships xmlns="http://schemas.openxmlformats.org/package/2006/relationships"><Relationship Id="rId3" Type="http://schemas.openxmlformats.org/officeDocument/2006/relationships/image" Target="../media/image529.png"/><Relationship Id="rId7" Type="http://schemas.openxmlformats.org/officeDocument/2006/relationships/image" Target="../media/image533.png"/><Relationship Id="rId2" Type="http://schemas.openxmlformats.org/officeDocument/2006/relationships/image" Target="../media/image528.png"/><Relationship Id="rId1" Type="http://schemas.openxmlformats.org/officeDocument/2006/relationships/slideLayout" Target="../slideLayouts/slideLayout3.xml"/><Relationship Id="rId6" Type="http://schemas.openxmlformats.org/officeDocument/2006/relationships/image" Target="../media/image532.png"/><Relationship Id="rId5" Type="http://schemas.openxmlformats.org/officeDocument/2006/relationships/image" Target="../media/image531.png"/><Relationship Id="rId4" Type="http://schemas.openxmlformats.org/officeDocument/2006/relationships/image" Target="../media/image530.png"/></Relationships>
</file>

<file path=ppt/slides/_rels/slide153.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3.xml"/><Relationship Id="rId4" Type="http://schemas.openxmlformats.org/officeDocument/2006/relationships/image" Target="../media/image536.png"/></Relationships>
</file>

<file path=ppt/slides/_rels/slide154.xml.rels><?xml version="1.0" encoding="UTF-8" standalone="yes"?>
<Relationships xmlns="http://schemas.openxmlformats.org/package/2006/relationships"><Relationship Id="rId3" Type="http://schemas.openxmlformats.org/officeDocument/2006/relationships/hyperlink" Target="https://www.top500.org/lists/green500/2022/06/" TargetMode="External"/><Relationship Id="rId2" Type="http://schemas.openxmlformats.org/officeDocument/2006/relationships/image" Target="../media/image537.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www.top500.org/lists/green500/2022/06/" TargetMode="External"/><Relationship Id="rId2" Type="http://schemas.openxmlformats.org/officeDocument/2006/relationships/image" Target="../media/image538.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38405;&#35835;&#26448;&#26009;/&#38754;&#23545;&#38754;&#30340;&#21150;&#20844;&#23460;&#8212;&#8212;&#24754;&#24773;&#22270;&#28789;.doc" TargetMode="External"/><Relationship Id="rId7" Type="http://schemas.openxmlformats.org/officeDocument/2006/relationships/image" Target="../media/image540.wmf"/><Relationship Id="rId2" Type="http://schemas.openxmlformats.org/officeDocument/2006/relationships/notesSlide" Target="../notesSlides/notesSlide100.xml"/><Relationship Id="rId1" Type="http://schemas.openxmlformats.org/officeDocument/2006/relationships/slideLayout" Target="../slideLayouts/slideLayout3.xml"/><Relationship Id="rId6" Type="http://schemas.openxmlformats.org/officeDocument/2006/relationships/oleObject" Target="../embeddings/oleObject10.bin"/><Relationship Id="rId5" Type="http://schemas.openxmlformats.org/officeDocument/2006/relationships/image" Target="../media/image539.emf"/><Relationship Id="rId4" Type="http://schemas.openxmlformats.org/officeDocument/2006/relationships/oleObject" Target="../embeddings/oleObject1.bin"/></Relationships>
</file>

<file path=ppt/slides/_rels/slide158.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9"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66.png"/><Relationship Id="rId9"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102.jpeg"/><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02.jpeg"/><Relationship Id="rId7"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40.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180.png"/></Relationships>
</file>

<file path=ppt/slides/_rels/slide39.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107.png"/><Relationship Id="rId7" Type="http://schemas.openxmlformats.org/officeDocument/2006/relationships/customXml" Target="../ink/ink3.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22.png"/><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07.png"/><Relationship Id="rId7"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25.png"/><Relationship Id="rId11" Type="http://schemas.openxmlformats.org/officeDocument/2006/relationships/image" Target="../media/image1280.png"/><Relationship Id="rId5" Type="http://schemas.openxmlformats.org/officeDocument/2006/relationships/image" Target="../media/image124.png"/><Relationship Id="rId10" Type="http://schemas.openxmlformats.org/officeDocument/2006/relationships/customXml" Target="../ink/ink4.xml"/><Relationship Id="rId4" Type="http://schemas.openxmlformats.org/officeDocument/2006/relationships/image" Target="../media/image123.png"/><Relationship Id="rId9" Type="http://schemas.openxmlformats.org/officeDocument/2006/relationships/image" Target="../media/image128.png"/></Relationships>
</file>

<file path=ppt/slides/_rels/slide4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customXml" Target="../ink/ink5.xml"/></Relationships>
</file>

<file path=ppt/slides/_rels/slide4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customXml" Target="../ink/ink6.xml"/><Relationship Id="rId18" Type="http://schemas.openxmlformats.org/officeDocument/2006/relationships/image" Target="../media/image147.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customXml" Target="../ink/ink8.xml"/><Relationship Id="rId2" Type="http://schemas.openxmlformats.org/officeDocument/2006/relationships/notesSlide" Target="../notesSlides/notesSlide29.xml"/><Relationship Id="rId16" Type="http://schemas.openxmlformats.org/officeDocument/2006/relationships/image" Target="../media/image146.png"/><Relationship Id="rId20" Type="http://schemas.openxmlformats.org/officeDocument/2006/relationships/image" Target="../media/image148.png"/><Relationship Id="rId1" Type="http://schemas.openxmlformats.org/officeDocument/2006/relationships/slideLayout" Target="../slideLayouts/slideLayout3.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customXml" Target="../ink/ink7.xml"/><Relationship Id="rId10" Type="http://schemas.openxmlformats.org/officeDocument/2006/relationships/image" Target="../media/image143.png"/><Relationship Id="rId19" Type="http://schemas.openxmlformats.org/officeDocument/2006/relationships/customXml" Target="../ink/ink9.xml"/><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50.png"/></Relationships>
</file>

<file path=ppt/slides/_rels/slide4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9.png"/><Relationship Id="rId7" Type="http://schemas.openxmlformats.org/officeDocument/2006/relationships/customXml" Target="../ink/ink10.xml"/><Relationship Id="rId12"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6.png"/><Relationship Id="rId11" Type="http://schemas.openxmlformats.org/officeDocument/2006/relationships/customXml" Target="../ink/ink12.xml"/><Relationship Id="rId5" Type="http://schemas.openxmlformats.org/officeDocument/2006/relationships/image" Target="../media/image151.png"/><Relationship Id="rId10" Type="http://schemas.openxmlformats.org/officeDocument/2006/relationships/image" Target="../media/image153.png"/><Relationship Id="rId4" Type="http://schemas.openxmlformats.org/officeDocument/2006/relationships/image" Target="../media/image150.png"/><Relationship Id="rId9" Type="http://schemas.openxmlformats.org/officeDocument/2006/relationships/customXml" Target="../ink/ink11.xml"/></Relationships>
</file>

<file path=ppt/slides/_rels/slide44.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3.png"/><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59.png"/><Relationship Id="rId11" Type="http://schemas.openxmlformats.org/officeDocument/2006/relationships/customXml" Target="../ink/ink14.xml"/><Relationship Id="rId5" Type="http://schemas.openxmlformats.org/officeDocument/2006/relationships/image" Target="../media/image158.png"/><Relationship Id="rId10" Type="http://schemas.openxmlformats.org/officeDocument/2006/relationships/image" Target="../media/image162.png"/><Relationship Id="rId4" Type="http://schemas.openxmlformats.org/officeDocument/2006/relationships/image" Target="../media/image157.png"/><Relationship Id="rId9" Type="http://schemas.openxmlformats.org/officeDocument/2006/relationships/customXml" Target="../ink/ink13.xml"/></Relationships>
</file>

<file path=ppt/slides/_rels/slide45.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customXml" Target="../ink/ink17.xml"/><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0.png"/><Relationship Id="rId2" Type="http://schemas.openxmlformats.org/officeDocument/2006/relationships/image" Target="../media/image155.png"/><Relationship Id="rId16" Type="http://schemas.openxmlformats.org/officeDocument/2006/relationships/image" Target="../media/image172.png"/><Relationship Id="rId1" Type="http://schemas.openxmlformats.org/officeDocument/2006/relationships/slideLayout" Target="../slideLayouts/slideLayout3.xml"/><Relationship Id="rId6" Type="http://schemas.openxmlformats.org/officeDocument/2006/relationships/image" Target="../media/image167.png"/><Relationship Id="rId11" Type="http://schemas.openxmlformats.org/officeDocument/2006/relationships/customXml" Target="../ink/ink16.xml"/><Relationship Id="rId5" Type="http://schemas.openxmlformats.org/officeDocument/2006/relationships/image" Target="../media/image166.png"/><Relationship Id="rId15" Type="http://schemas.openxmlformats.org/officeDocument/2006/relationships/customXml" Target="../ink/ink18.xml"/><Relationship Id="rId10" Type="http://schemas.openxmlformats.org/officeDocument/2006/relationships/image" Target="../media/image1690.png"/><Relationship Id="rId4" Type="http://schemas.openxmlformats.org/officeDocument/2006/relationships/image" Target="../media/image165.png"/><Relationship Id="rId9" Type="http://schemas.openxmlformats.org/officeDocument/2006/relationships/customXml" Target="../ink/ink15.xml"/><Relationship Id="rId14" Type="http://schemas.openxmlformats.org/officeDocument/2006/relationships/image" Target="../media/image171.png"/></Relationships>
</file>

<file path=ppt/slides/_rels/slide46.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customXml" Target="../ink/ink21.xml"/><Relationship Id="rId18" Type="http://schemas.openxmlformats.org/officeDocument/2006/relationships/image" Target="../media/image182.png"/><Relationship Id="rId26" Type="http://schemas.openxmlformats.org/officeDocument/2006/relationships/image" Target="../media/image186.png"/><Relationship Id="rId3" Type="http://schemas.openxmlformats.org/officeDocument/2006/relationships/image" Target="../media/image173.png"/><Relationship Id="rId21" Type="http://schemas.openxmlformats.org/officeDocument/2006/relationships/customXml" Target="../ink/ink25.xml"/><Relationship Id="rId34" Type="http://schemas.openxmlformats.org/officeDocument/2006/relationships/image" Target="../media/image190.png"/><Relationship Id="rId7" Type="http://schemas.openxmlformats.org/officeDocument/2006/relationships/image" Target="../media/image177.png"/><Relationship Id="rId12" Type="http://schemas.openxmlformats.org/officeDocument/2006/relationships/image" Target="../media/image179.png"/><Relationship Id="rId17" Type="http://schemas.openxmlformats.org/officeDocument/2006/relationships/customXml" Target="../ink/ink23.xml"/><Relationship Id="rId25" Type="http://schemas.openxmlformats.org/officeDocument/2006/relationships/customXml" Target="../ink/ink27.xml"/><Relationship Id="rId33" Type="http://schemas.openxmlformats.org/officeDocument/2006/relationships/customXml" Target="../ink/ink31.xml"/><Relationship Id="rId38" Type="http://schemas.openxmlformats.org/officeDocument/2006/relationships/image" Target="../media/image192.png"/><Relationship Id="rId2" Type="http://schemas.openxmlformats.org/officeDocument/2006/relationships/notesSlide" Target="../notesSlides/notesSlide31.xml"/><Relationship Id="rId16" Type="http://schemas.openxmlformats.org/officeDocument/2006/relationships/image" Target="../media/image181.png"/><Relationship Id="rId20" Type="http://schemas.openxmlformats.org/officeDocument/2006/relationships/image" Target="../media/image183.png"/><Relationship Id="rId29" Type="http://schemas.openxmlformats.org/officeDocument/2006/relationships/customXml" Target="../ink/ink29.xml"/><Relationship Id="rId1" Type="http://schemas.openxmlformats.org/officeDocument/2006/relationships/slideLayout" Target="../slideLayouts/slideLayout3.xml"/><Relationship Id="rId6" Type="http://schemas.openxmlformats.org/officeDocument/2006/relationships/image" Target="../media/image176.png"/><Relationship Id="rId11" Type="http://schemas.openxmlformats.org/officeDocument/2006/relationships/customXml" Target="../ink/ink20.xml"/><Relationship Id="rId24" Type="http://schemas.openxmlformats.org/officeDocument/2006/relationships/image" Target="../media/image185.png"/><Relationship Id="rId32" Type="http://schemas.openxmlformats.org/officeDocument/2006/relationships/image" Target="../media/image189.png"/><Relationship Id="rId37" Type="http://schemas.openxmlformats.org/officeDocument/2006/relationships/customXml" Target="../ink/ink33.xml"/><Relationship Id="rId5" Type="http://schemas.openxmlformats.org/officeDocument/2006/relationships/image" Target="../media/image175.png"/><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187.png"/><Relationship Id="rId36" Type="http://schemas.openxmlformats.org/officeDocument/2006/relationships/image" Target="../media/image191.png"/><Relationship Id="rId10" Type="http://schemas.openxmlformats.org/officeDocument/2006/relationships/image" Target="../media/image178.png"/><Relationship Id="rId19" Type="http://schemas.openxmlformats.org/officeDocument/2006/relationships/customXml" Target="../ink/ink24.xml"/><Relationship Id="rId31" Type="http://schemas.openxmlformats.org/officeDocument/2006/relationships/customXml" Target="../ink/ink30.xml"/><Relationship Id="rId4" Type="http://schemas.openxmlformats.org/officeDocument/2006/relationships/image" Target="../media/image174.png"/><Relationship Id="rId9" Type="http://schemas.openxmlformats.org/officeDocument/2006/relationships/customXml" Target="../ink/ink19.xml"/><Relationship Id="rId14" Type="http://schemas.openxmlformats.org/officeDocument/2006/relationships/image" Target="../media/image180.png"/><Relationship Id="rId22" Type="http://schemas.openxmlformats.org/officeDocument/2006/relationships/image" Target="../media/image184.png"/><Relationship Id="rId27" Type="http://schemas.openxmlformats.org/officeDocument/2006/relationships/customXml" Target="../ink/ink28.xml"/><Relationship Id="rId30" Type="http://schemas.openxmlformats.org/officeDocument/2006/relationships/image" Target="../media/image188.png"/><Relationship Id="rId35" Type="http://schemas.openxmlformats.org/officeDocument/2006/relationships/customXml" Target="../ink/ink32.xml"/></Relationships>
</file>

<file path=ppt/slides/_rels/slide47.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48.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18" Type="http://schemas.openxmlformats.org/officeDocument/2006/relationships/image" Target="../media/image216.png"/><Relationship Id="rId26" Type="http://schemas.openxmlformats.org/officeDocument/2006/relationships/image" Target="../media/image220.png"/><Relationship Id="rId3" Type="http://schemas.openxmlformats.org/officeDocument/2006/relationships/image" Target="../media/image193.png"/><Relationship Id="rId21" Type="http://schemas.openxmlformats.org/officeDocument/2006/relationships/customXml" Target="../ink/ink36.xml"/><Relationship Id="rId7" Type="http://schemas.openxmlformats.org/officeDocument/2006/relationships/image" Target="../media/image206.png"/><Relationship Id="rId12" Type="http://schemas.openxmlformats.org/officeDocument/2006/relationships/image" Target="../media/image211.png"/><Relationship Id="rId17" Type="http://schemas.openxmlformats.org/officeDocument/2006/relationships/customXml" Target="../ink/ink34.xml"/><Relationship Id="rId25" Type="http://schemas.openxmlformats.org/officeDocument/2006/relationships/customXml" Target="../ink/ink38.xml"/><Relationship Id="rId2" Type="http://schemas.openxmlformats.org/officeDocument/2006/relationships/notesSlide" Target="../notesSlides/notesSlide33.xml"/><Relationship Id="rId16" Type="http://schemas.openxmlformats.org/officeDocument/2006/relationships/image" Target="../media/image215.png"/><Relationship Id="rId20" Type="http://schemas.openxmlformats.org/officeDocument/2006/relationships/image" Target="../media/image217.png"/><Relationship Id="rId1" Type="http://schemas.openxmlformats.org/officeDocument/2006/relationships/slideLayout" Target="../slideLayouts/slideLayout3.xml"/><Relationship Id="rId6" Type="http://schemas.openxmlformats.org/officeDocument/2006/relationships/image" Target="../media/image205.png"/><Relationship Id="rId11" Type="http://schemas.openxmlformats.org/officeDocument/2006/relationships/image" Target="../media/image210.png"/><Relationship Id="rId24" Type="http://schemas.openxmlformats.org/officeDocument/2006/relationships/image" Target="../media/image219.png"/><Relationship Id="rId5" Type="http://schemas.openxmlformats.org/officeDocument/2006/relationships/image" Target="../media/image204.png"/><Relationship Id="rId15" Type="http://schemas.openxmlformats.org/officeDocument/2006/relationships/image" Target="../media/image214.png"/><Relationship Id="rId23" Type="http://schemas.openxmlformats.org/officeDocument/2006/relationships/customXml" Target="../ink/ink37.xml"/><Relationship Id="rId28" Type="http://schemas.openxmlformats.org/officeDocument/2006/relationships/image" Target="../media/image221.png"/><Relationship Id="rId10" Type="http://schemas.openxmlformats.org/officeDocument/2006/relationships/image" Target="../media/image209.png"/><Relationship Id="rId19" Type="http://schemas.openxmlformats.org/officeDocument/2006/relationships/customXml" Target="../ink/ink35.xml"/><Relationship Id="rId4" Type="http://schemas.openxmlformats.org/officeDocument/2006/relationships/image" Target="../media/image203.png"/><Relationship Id="rId9" Type="http://schemas.openxmlformats.org/officeDocument/2006/relationships/image" Target="../media/image208.png"/><Relationship Id="rId14" Type="http://schemas.openxmlformats.org/officeDocument/2006/relationships/image" Target="../media/image213.png"/><Relationship Id="rId22" Type="http://schemas.openxmlformats.org/officeDocument/2006/relationships/image" Target="../media/image218.png"/><Relationship Id="rId27" Type="http://schemas.openxmlformats.org/officeDocument/2006/relationships/customXml" Target="../ink/ink39.xml"/></Relationships>
</file>

<file path=ppt/slides/_rels/slide49.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customXml" Target="../ink/ink42.xml"/><Relationship Id="rId18" Type="http://schemas.openxmlformats.org/officeDocument/2006/relationships/image" Target="../media/image232.png"/><Relationship Id="rId26" Type="http://schemas.openxmlformats.org/officeDocument/2006/relationships/image" Target="../media/image236.png"/><Relationship Id="rId3" Type="http://schemas.openxmlformats.org/officeDocument/2006/relationships/image" Target="../media/image222.png"/><Relationship Id="rId21" Type="http://schemas.openxmlformats.org/officeDocument/2006/relationships/customXml" Target="../ink/ink46.xml"/><Relationship Id="rId7" Type="http://schemas.openxmlformats.org/officeDocument/2006/relationships/image" Target="../media/image226.png"/><Relationship Id="rId12" Type="http://schemas.openxmlformats.org/officeDocument/2006/relationships/image" Target="../media/image229.png"/><Relationship Id="rId17" Type="http://schemas.openxmlformats.org/officeDocument/2006/relationships/customXml" Target="../ink/ink44.xml"/><Relationship Id="rId25" Type="http://schemas.openxmlformats.org/officeDocument/2006/relationships/customXml" Target="../ink/ink48.xml"/><Relationship Id="rId2" Type="http://schemas.openxmlformats.org/officeDocument/2006/relationships/notesSlide" Target="../notesSlides/notesSlide34.xml"/><Relationship Id="rId16" Type="http://schemas.openxmlformats.org/officeDocument/2006/relationships/image" Target="../media/image231.png"/><Relationship Id="rId20" Type="http://schemas.openxmlformats.org/officeDocument/2006/relationships/image" Target="../media/image233.png"/><Relationship Id="rId29" Type="http://schemas.openxmlformats.org/officeDocument/2006/relationships/customXml" Target="../ink/ink50.xml"/><Relationship Id="rId1" Type="http://schemas.openxmlformats.org/officeDocument/2006/relationships/slideLayout" Target="../slideLayouts/slideLayout3.xml"/><Relationship Id="rId6" Type="http://schemas.openxmlformats.org/officeDocument/2006/relationships/image" Target="../media/image225.png"/><Relationship Id="rId11" Type="http://schemas.openxmlformats.org/officeDocument/2006/relationships/customXml" Target="../ink/ink41.xml"/><Relationship Id="rId24" Type="http://schemas.openxmlformats.org/officeDocument/2006/relationships/image" Target="../media/image235.png"/><Relationship Id="rId5" Type="http://schemas.openxmlformats.org/officeDocument/2006/relationships/image" Target="../media/image224.png"/><Relationship Id="rId15" Type="http://schemas.openxmlformats.org/officeDocument/2006/relationships/customXml" Target="../ink/ink43.xml"/><Relationship Id="rId23" Type="http://schemas.openxmlformats.org/officeDocument/2006/relationships/customXml" Target="../ink/ink47.xml"/><Relationship Id="rId28" Type="http://schemas.openxmlformats.org/officeDocument/2006/relationships/image" Target="../media/image237.png"/><Relationship Id="rId10" Type="http://schemas.openxmlformats.org/officeDocument/2006/relationships/image" Target="../media/image228.png"/><Relationship Id="rId19" Type="http://schemas.openxmlformats.org/officeDocument/2006/relationships/customXml" Target="../ink/ink45.xml"/><Relationship Id="rId4" Type="http://schemas.openxmlformats.org/officeDocument/2006/relationships/image" Target="../media/image223.png"/><Relationship Id="rId9" Type="http://schemas.openxmlformats.org/officeDocument/2006/relationships/customXml" Target="../ink/ink40.xml"/><Relationship Id="rId14" Type="http://schemas.openxmlformats.org/officeDocument/2006/relationships/image" Target="../media/image230.png"/><Relationship Id="rId22" Type="http://schemas.openxmlformats.org/officeDocument/2006/relationships/image" Target="../media/image234.png"/><Relationship Id="rId27" Type="http://schemas.openxmlformats.org/officeDocument/2006/relationships/customXml" Target="../ink/ink49.xml"/><Relationship Id="rId30" Type="http://schemas.openxmlformats.org/officeDocument/2006/relationships/image" Target="../media/image2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300.png"/><Relationship Id="rId18" Type="http://schemas.openxmlformats.org/officeDocument/2006/relationships/customXml" Target="../ink/ink55.xml"/><Relationship Id="rId3" Type="http://schemas.openxmlformats.org/officeDocument/2006/relationships/image" Target="../media/image239.png"/><Relationship Id="rId7" Type="http://schemas.openxmlformats.org/officeDocument/2006/relationships/image" Target="../media/image243.png"/><Relationship Id="rId12" Type="http://schemas.openxmlformats.org/officeDocument/2006/relationships/customXml" Target="../ink/ink52.xml"/><Relationship Id="rId17" Type="http://schemas.openxmlformats.org/officeDocument/2006/relationships/image" Target="../media/image2320.png"/><Relationship Id="rId2" Type="http://schemas.openxmlformats.org/officeDocument/2006/relationships/image" Target="../media/image222.png"/><Relationship Id="rId16" Type="http://schemas.openxmlformats.org/officeDocument/2006/relationships/customXml" Target="../ink/ink54.xml"/><Relationship Id="rId1" Type="http://schemas.openxmlformats.org/officeDocument/2006/relationships/slideLayout" Target="../slideLayouts/slideLayout3.xml"/><Relationship Id="rId6" Type="http://schemas.openxmlformats.org/officeDocument/2006/relationships/image" Target="../media/image242.png"/><Relationship Id="rId11" Type="http://schemas.openxmlformats.org/officeDocument/2006/relationships/image" Target="../media/image2290.png"/><Relationship Id="rId5" Type="http://schemas.openxmlformats.org/officeDocument/2006/relationships/image" Target="../media/image241.png"/><Relationship Id="rId15" Type="http://schemas.openxmlformats.org/officeDocument/2006/relationships/image" Target="../media/image2310.png"/><Relationship Id="rId10" Type="http://schemas.openxmlformats.org/officeDocument/2006/relationships/customXml" Target="../ink/ink51.xml"/><Relationship Id="rId19" Type="http://schemas.openxmlformats.org/officeDocument/2006/relationships/image" Target="../media/image2330.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customXml" Target="../ink/ink53.xml"/></Relationships>
</file>

<file path=ppt/slides/_rels/slide51.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customXml" Target="../ink/ink59.xml"/><Relationship Id="rId3" Type="http://schemas.openxmlformats.org/officeDocument/2006/relationships/image" Target="../media/image246.png"/><Relationship Id="rId7" Type="http://schemas.openxmlformats.org/officeDocument/2006/relationships/customXml" Target="../ink/ink56.xml"/><Relationship Id="rId12" Type="http://schemas.openxmlformats.org/officeDocument/2006/relationships/image" Target="../media/image252.png"/><Relationship Id="rId2" Type="http://schemas.openxmlformats.org/officeDocument/2006/relationships/image" Target="../media/image222.png"/><Relationship Id="rId16" Type="http://schemas.openxmlformats.org/officeDocument/2006/relationships/image" Target="../media/image254.png"/><Relationship Id="rId1" Type="http://schemas.openxmlformats.org/officeDocument/2006/relationships/slideLayout" Target="../slideLayouts/slideLayout3.xml"/><Relationship Id="rId6" Type="http://schemas.openxmlformats.org/officeDocument/2006/relationships/image" Target="../media/image249.png"/><Relationship Id="rId11" Type="http://schemas.openxmlformats.org/officeDocument/2006/relationships/customXml" Target="../ink/ink58.xml"/><Relationship Id="rId5" Type="http://schemas.openxmlformats.org/officeDocument/2006/relationships/image" Target="../media/image248.png"/><Relationship Id="rId15" Type="http://schemas.openxmlformats.org/officeDocument/2006/relationships/customXml" Target="../ink/ink60.xml"/><Relationship Id="rId10" Type="http://schemas.openxmlformats.org/officeDocument/2006/relationships/image" Target="../media/image251.png"/><Relationship Id="rId4" Type="http://schemas.openxmlformats.org/officeDocument/2006/relationships/image" Target="../media/image247.png"/><Relationship Id="rId9" Type="http://schemas.openxmlformats.org/officeDocument/2006/relationships/customXml" Target="../ink/ink57.xml"/><Relationship Id="rId14" Type="http://schemas.openxmlformats.org/officeDocument/2006/relationships/image" Target="../media/image253.png"/></Relationships>
</file>

<file path=ppt/slides/_rels/slide5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12" Type="http://schemas.openxmlformats.org/officeDocument/2006/relationships/image" Target="../media/image263.png"/><Relationship Id="rId2" Type="http://schemas.openxmlformats.org/officeDocument/2006/relationships/image" Target="../media/image255.png"/><Relationship Id="rId1" Type="http://schemas.openxmlformats.org/officeDocument/2006/relationships/slideLayout" Target="../slideLayouts/slideLayout3.xml"/><Relationship Id="rId6" Type="http://schemas.openxmlformats.org/officeDocument/2006/relationships/image" Target="../media/image259.png"/><Relationship Id="rId11" Type="http://schemas.openxmlformats.org/officeDocument/2006/relationships/customXml" Target="../ink/ink62.xml"/><Relationship Id="rId5" Type="http://schemas.openxmlformats.org/officeDocument/2006/relationships/image" Target="../media/image258.png"/><Relationship Id="rId10" Type="http://schemas.openxmlformats.org/officeDocument/2006/relationships/image" Target="../media/image262.png"/><Relationship Id="rId4" Type="http://schemas.openxmlformats.org/officeDocument/2006/relationships/image" Target="../media/image257.png"/><Relationship Id="rId9" Type="http://schemas.openxmlformats.org/officeDocument/2006/relationships/customXml" Target="../ink/ink61.xml"/></Relationships>
</file>

<file path=ppt/slides/_rels/slide53.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customXml" Target="../ink/ink65.xml"/><Relationship Id="rId3" Type="http://schemas.openxmlformats.org/officeDocument/2006/relationships/image" Target="../media/image265.png"/><Relationship Id="rId7" Type="http://schemas.openxmlformats.org/officeDocument/2006/relationships/image" Target="../media/image269.png"/><Relationship Id="rId12" Type="http://schemas.openxmlformats.org/officeDocument/2006/relationships/image" Target="../media/image272.png"/><Relationship Id="rId2" Type="http://schemas.openxmlformats.org/officeDocument/2006/relationships/image" Target="../media/image264.png"/><Relationship Id="rId1" Type="http://schemas.openxmlformats.org/officeDocument/2006/relationships/slideLayout" Target="../slideLayouts/slideLayout3.xml"/><Relationship Id="rId6" Type="http://schemas.openxmlformats.org/officeDocument/2006/relationships/image" Target="../media/image268.png"/><Relationship Id="rId11" Type="http://schemas.openxmlformats.org/officeDocument/2006/relationships/customXml" Target="../ink/ink64.xml"/><Relationship Id="rId5" Type="http://schemas.openxmlformats.org/officeDocument/2006/relationships/image" Target="../media/image267.png"/><Relationship Id="rId10" Type="http://schemas.openxmlformats.org/officeDocument/2006/relationships/image" Target="../media/image271.png"/><Relationship Id="rId4" Type="http://schemas.openxmlformats.org/officeDocument/2006/relationships/image" Target="../media/image266.png"/><Relationship Id="rId9" Type="http://schemas.openxmlformats.org/officeDocument/2006/relationships/customXml" Target="../ink/ink63.xml"/><Relationship Id="rId14" Type="http://schemas.openxmlformats.org/officeDocument/2006/relationships/image" Target="../media/image273.png"/></Relationships>
</file>

<file path=ppt/slides/_rels/slide54.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83.png"/><Relationship Id="rId3" Type="http://schemas.openxmlformats.org/officeDocument/2006/relationships/image" Target="../media/image275.png"/><Relationship Id="rId7" Type="http://schemas.openxmlformats.org/officeDocument/2006/relationships/image" Target="../media/image279.png"/><Relationship Id="rId12" Type="http://schemas.openxmlformats.org/officeDocument/2006/relationships/customXml" Target="../ink/ink67.xml"/><Relationship Id="rId17" Type="http://schemas.openxmlformats.org/officeDocument/2006/relationships/image" Target="../media/image285.png"/><Relationship Id="rId2" Type="http://schemas.openxmlformats.org/officeDocument/2006/relationships/image" Target="../media/image274.png"/><Relationship Id="rId16" Type="http://schemas.openxmlformats.org/officeDocument/2006/relationships/customXml" Target="../ink/ink69.xml"/><Relationship Id="rId1" Type="http://schemas.openxmlformats.org/officeDocument/2006/relationships/slideLayout" Target="../slideLayouts/slideLayout3.xml"/><Relationship Id="rId6" Type="http://schemas.openxmlformats.org/officeDocument/2006/relationships/image" Target="../media/image278.png"/><Relationship Id="rId11" Type="http://schemas.openxmlformats.org/officeDocument/2006/relationships/image" Target="../media/image282.png"/><Relationship Id="rId5" Type="http://schemas.openxmlformats.org/officeDocument/2006/relationships/image" Target="../media/image277.png"/><Relationship Id="rId15" Type="http://schemas.openxmlformats.org/officeDocument/2006/relationships/image" Target="../media/image284.png"/><Relationship Id="rId10" Type="http://schemas.openxmlformats.org/officeDocument/2006/relationships/customXml" Target="../ink/ink66.xml"/><Relationship Id="rId4" Type="http://schemas.openxmlformats.org/officeDocument/2006/relationships/image" Target="../media/image276.png"/><Relationship Id="rId9" Type="http://schemas.openxmlformats.org/officeDocument/2006/relationships/image" Target="../media/image281.png"/><Relationship Id="rId14" Type="http://schemas.openxmlformats.org/officeDocument/2006/relationships/customXml" Target="../ink/ink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6" Type="http://schemas.openxmlformats.org/officeDocument/2006/relationships/customXml" Target="../ink/ink79.xml"/><Relationship Id="rId21" Type="http://schemas.openxmlformats.org/officeDocument/2006/relationships/image" Target="../media/image2690.png"/><Relationship Id="rId42" Type="http://schemas.openxmlformats.org/officeDocument/2006/relationships/customXml" Target="../ink/ink87.xml"/><Relationship Id="rId47" Type="http://schemas.openxmlformats.org/officeDocument/2006/relationships/image" Target="../media/image2820.png"/><Relationship Id="rId63" Type="http://schemas.openxmlformats.org/officeDocument/2006/relationships/image" Target="../media/image290.png"/><Relationship Id="rId68" Type="http://schemas.openxmlformats.org/officeDocument/2006/relationships/customXml" Target="../ink/ink100.xml"/><Relationship Id="rId84" Type="http://schemas.openxmlformats.org/officeDocument/2006/relationships/customXml" Target="../ink/ink108.xml"/><Relationship Id="rId89" Type="http://schemas.openxmlformats.org/officeDocument/2006/relationships/image" Target="../media/image303.png"/><Relationship Id="rId112" Type="http://schemas.openxmlformats.org/officeDocument/2006/relationships/customXml" Target="../ink/ink122.xml"/><Relationship Id="rId2" Type="http://schemas.openxmlformats.org/officeDocument/2006/relationships/notesSlide" Target="../notesSlides/notesSlide36.xml"/><Relationship Id="rId16" Type="http://schemas.openxmlformats.org/officeDocument/2006/relationships/customXml" Target="../ink/ink74.xml"/><Relationship Id="rId29" Type="http://schemas.openxmlformats.org/officeDocument/2006/relationships/image" Target="../media/image2730.png"/><Relationship Id="rId107" Type="http://schemas.openxmlformats.org/officeDocument/2006/relationships/image" Target="../media/image312.png"/><Relationship Id="rId11" Type="http://schemas.openxmlformats.org/officeDocument/2006/relationships/image" Target="../media/image2640.png"/><Relationship Id="rId24" Type="http://schemas.openxmlformats.org/officeDocument/2006/relationships/customXml" Target="../ink/ink78.xml"/><Relationship Id="rId32" Type="http://schemas.openxmlformats.org/officeDocument/2006/relationships/customXml" Target="../ink/ink82.xml"/><Relationship Id="rId37" Type="http://schemas.openxmlformats.org/officeDocument/2006/relationships/image" Target="../media/image2770.png"/><Relationship Id="rId40" Type="http://schemas.openxmlformats.org/officeDocument/2006/relationships/customXml" Target="../ink/ink86.xml"/><Relationship Id="rId45" Type="http://schemas.openxmlformats.org/officeDocument/2006/relationships/image" Target="../media/image2810.png"/><Relationship Id="rId53" Type="http://schemas.openxmlformats.org/officeDocument/2006/relationships/image" Target="../media/image2850.png"/><Relationship Id="rId58" Type="http://schemas.openxmlformats.org/officeDocument/2006/relationships/customXml" Target="../ink/ink95.xml"/><Relationship Id="rId66" Type="http://schemas.openxmlformats.org/officeDocument/2006/relationships/customXml" Target="../ink/ink99.xml"/><Relationship Id="rId74" Type="http://schemas.openxmlformats.org/officeDocument/2006/relationships/customXml" Target="../ink/ink103.xml"/><Relationship Id="rId79" Type="http://schemas.openxmlformats.org/officeDocument/2006/relationships/image" Target="../media/image298.png"/><Relationship Id="rId87" Type="http://schemas.openxmlformats.org/officeDocument/2006/relationships/image" Target="../media/image302.png"/><Relationship Id="rId102" Type="http://schemas.openxmlformats.org/officeDocument/2006/relationships/customXml" Target="../ink/ink117.xml"/><Relationship Id="rId110" Type="http://schemas.openxmlformats.org/officeDocument/2006/relationships/customXml" Target="../ink/ink121.xml"/><Relationship Id="rId115" Type="http://schemas.openxmlformats.org/officeDocument/2006/relationships/image" Target="../media/image316.png"/><Relationship Id="rId61" Type="http://schemas.openxmlformats.org/officeDocument/2006/relationships/image" Target="../media/image289.png"/><Relationship Id="rId82" Type="http://schemas.openxmlformats.org/officeDocument/2006/relationships/customXml" Target="../ink/ink107.xml"/><Relationship Id="rId90" Type="http://schemas.openxmlformats.org/officeDocument/2006/relationships/customXml" Target="../ink/ink111.xml"/><Relationship Id="rId95" Type="http://schemas.openxmlformats.org/officeDocument/2006/relationships/image" Target="../media/image306.png"/><Relationship Id="rId19" Type="http://schemas.openxmlformats.org/officeDocument/2006/relationships/image" Target="../media/image2680.png"/><Relationship Id="rId14" Type="http://schemas.openxmlformats.org/officeDocument/2006/relationships/customXml" Target="../ink/ink73.xml"/><Relationship Id="rId22" Type="http://schemas.openxmlformats.org/officeDocument/2006/relationships/customXml" Target="../ink/ink77.xml"/><Relationship Id="rId27" Type="http://schemas.openxmlformats.org/officeDocument/2006/relationships/image" Target="../media/image2720.png"/><Relationship Id="rId30" Type="http://schemas.openxmlformats.org/officeDocument/2006/relationships/customXml" Target="../ink/ink81.xml"/><Relationship Id="rId35" Type="http://schemas.openxmlformats.org/officeDocument/2006/relationships/image" Target="../media/image2760.png"/><Relationship Id="rId43" Type="http://schemas.openxmlformats.org/officeDocument/2006/relationships/image" Target="../media/image2800.png"/><Relationship Id="rId48" Type="http://schemas.openxmlformats.org/officeDocument/2006/relationships/customXml" Target="../ink/ink90.xml"/><Relationship Id="rId56" Type="http://schemas.openxmlformats.org/officeDocument/2006/relationships/customXml" Target="../ink/ink94.xml"/><Relationship Id="rId64" Type="http://schemas.openxmlformats.org/officeDocument/2006/relationships/customXml" Target="../ink/ink98.xml"/><Relationship Id="rId69" Type="http://schemas.openxmlformats.org/officeDocument/2006/relationships/image" Target="../media/image293.png"/><Relationship Id="rId77" Type="http://schemas.openxmlformats.org/officeDocument/2006/relationships/image" Target="../media/image297.png"/><Relationship Id="rId100" Type="http://schemas.openxmlformats.org/officeDocument/2006/relationships/customXml" Target="../ink/ink116.xml"/><Relationship Id="rId105" Type="http://schemas.openxmlformats.org/officeDocument/2006/relationships/image" Target="../media/image311.png"/><Relationship Id="rId113" Type="http://schemas.openxmlformats.org/officeDocument/2006/relationships/image" Target="../media/image315.png"/><Relationship Id="rId51" Type="http://schemas.openxmlformats.org/officeDocument/2006/relationships/image" Target="../media/image2840.png"/><Relationship Id="rId72" Type="http://schemas.openxmlformats.org/officeDocument/2006/relationships/customXml" Target="../ink/ink102.xml"/><Relationship Id="rId80" Type="http://schemas.openxmlformats.org/officeDocument/2006/relationships/customXml" Target="../ink/ink106.xml"/><Relationship Id="rId85" Type="http://schemas.openxmlformats.org/officeDocument/2006/relationships/image" Target="../media/image301.png"/><Relationship Id="rId93" Type="http://schemas.openxmlformats.org/officeDocument/2006/relationships/image" Target="../media/image305.png"/><Relationship Id="rId98" Type="http://schemas.openxmlformats.org/officeDocument/2006/relationships/customXml" Target="../ink/ink115.xml"/><Relationship Id="rId3" Type="http://schemas.openxmlformats.org/officeDocument/2006/relationships/image" Target="../media/image286.png"/><Relationship Id="rId12" Type="http://schemas.openxmlformats.org/officeDocument/2006/relationships/customXml" Target="../ink/ink72.xml"/><Relationship Id="rId17" Type="http://schemas.openxmlformats.org/officeDocument/2006/relationships/image" Target="../media/image2670.png"/><Relationship Id="rId25" Type="http://schemas.openxmlformats.org/officeDocument/2006/relationships/image" Target="../media/image2710.png"/><Relationship Id="rId33" Type="http://schemas.openxmlformats.org/officeDocument/2006/relationships/image" Target="../media/image2750.png"/><Relationship Id="rId38" Type="http://schemas.openxmlformats.org/officeDocument/2006/relationships/customXml" Target="../ink/ink85.xml"/><Relationship Id="rId46" Type="http://schemas.openxmlformats.org/officeDocument/2006/relationships/customXml" Target="../ink/ink89.xml"/><Relationship Id="rId59" Type="http://schemas.openxmlformats.org/officeDocument/2006/relationships/image" Target="../media/image288.png"/><Relationship Id="rId67" Type="http://schemas.openxmlformats.org/officeDocument/2006/relationships/image" Target="../media/image292.png"/><Relationship Id="rId103" Type="http://schemas.openxmlformats.org/officeDocument/2006/relationships/image" Target="../media/image310.png"/><Relationship Id="rId108" Type="http://schemas.openxmlformats.org/officeDocument/2006/relationships/customXml" Target="../ink/ink120.xml"/><Relationship Id="rId20" Type="http://schemas.openxmlformats.org/officeDocument/2006/relationships/customXml" Target="../ink/ink76.xml"/><Relationship Id="rId41" Type="http://schemas.openxmlformats.org/officeDocument/2006/relationships/image" Target="../media/image2790.png"/><Relationship Id="rId54" Type="http://schemas.openxmlformats.org/officeDocument/2006/relationships/customXml" Target="../ink/ink93.xml"/><Relationship Id="rId62" Type="http://schemas.openxmlformats.org/officeDocument/2006/relationships/customXml" Target="../ink/ink97.xml"/><Relationship Id="rId70" Type="http://schemas.openxmlformats.org/officeDocument/2006/relationships/customXml" Target="../ink/ink101.xml"/><Relationship Id="rId75" Type="http://schemas.openxmlformats.org/officeDocument/2006/relationships/image" Target="../media/image296.png"/><Relationship Id="rId83" Type="http://schemas.openxmlformats.org/officeDocument/2006/relationships/image" Target="../media/image300.png"/><Relationship Id="rId88" Type="http://schemas.openxmlformats.org/officeDocument/2006/relationships/customXml" Target="../ink/ink110.xml"/><Relationship Id="rId91" Type="http://schemas.openxmlformats.org/officeDocument/2006/relationships/image" Target="../media/image304.png"/><Relationship Id="rId96" Type="http://schemas.openxmlformats.org/officeDocument/2006/relationships/customXml" Target="../ink/ink114.xml"/><Relationship Id="rId111" Type="http://schemas.openxmlformats.org/officeDocument/2006/relationships/image" Target="../media/image314.png"/><Relationship Id="rId1" Type="http://schemas.openxmlformats.org/officeDocument/2006/relationships/slideLayout" Target="../slideLayouts/slideLayout3.xml"/><Relationship Id="rId15" Type="http://schemas.openxmlformats.org/officeDocument/2006/relationships/image" Target="../media/image2660.png"/><Relationship Id="rId23" Type="http://schemas.openxmlformats.org/officeDocument/2006/relationships/image" Target="../media/image2700.png"/><Relationship Id="rId28" Type="http://schemas.openxmlformats.org/officeDocument/2006/relationships/customXml" Target="../ink/ink80.xml"/><Relationship Id="rId36" Type="http://schemas.openxmlformats.org/officeDocument/2006/relationships/customXml" Target="../ink/ink84.xml"/><Relationship Id="rId49" Type="http://schemas.openxmlformats.org/officeDocument/2006/relationships/image" Target="../media/image2830.png"/><Relationship Id="rId57" Type="http://schemas.openxmlformats.org/officeDocument/2006/relationships/image" Target="../media/image287.png"/><Relationship Id="rId106" Type="http://schemas.openxmlformats.org/officeDocument/2006/relationships/customXml" Target="../ink/ink119.xml"/><Relationship Id="rId114" Type="http://schemas.openxmlformats.org/officeDocument/2006/relationships/customXml" Target="../ink/ink123.xml"/><Relationship Id="rId10" Type="http://schemas.openxmlformats.org/officeDocument/2006/relationships/customXml" Target="../ink/ink71.xml"/><Relationship Id="rId31" Type="http://schemas.openxmlformats.org/officeDocument/2006/relationships/image" Target="../media/image2740.png"/><Relationship Id="rId44" Type="http://schemas.openxmlformats.org/officeDocument/2006/relationships/customXml" Target="../ink/ink88.xml"/><Relationship Id="rId52" Type="http://schemas.openxmlformats.org/officeDocument/2006/relationships/customXml" Target="../ink/ink92.xml"/><Relationship Id="rId60" Type="http://schemas.openxmlformats.org/officeDocument/2006/relationships/customXml" Target="../ink/ink96.xml"/><Relationship Id="rId65" Type="http://schemas.openxmlformats.org/officeDocument/2006/relationships/image" Target="../media/image291.png"/><Relationship Id="rId73" Type="http://schemas.openxmlformats.org/officeDocument/2006/relationships/image" Target="../media/image295.png"/><Relationship Id="rId78" Type="http://schemas.openxmlformats.org/officeDocument/2006/relationships/customXml" Target="../ink/ink105.xml"/><Relationship Id="rId81" Type="http://schemas.openxmlformats.org/officeDocument/2006/relationships/image" Target="../media/image299.png"/><Relationship Id="rId86" Type="http://schemas.openxmlformats.org/officeDocument/2006/relationships/customXml" Target="../ink/ink109.xml"/><Relationship Id="rId94" Type="http://schemas.openxmlformats.org/officeDocument/2006/relationships/customXml" Target="../ink/ink113.xml"/><Relationship Id="rId99" Type="http://schemas.openxmlformats.org/officeDocument/2006/relationships/image" Target="../media/image308.png"/><Relationship Id="rId101" Type="http://schemas.openxmlformats.org/officeDocument/2006/relationships/image" Target="../media/image309.png"/><Relationship Id="rId4" Type="http://schemas.openxmlformats.org/officeDocument/2006/relationships/customXml" Target="../ink/ink70.xml"/><Relationship Id="rId9" Type="http://schemas.openxmlformats.org/officeDocument/2006/relationships/image" Target="../media/image2630.png"/><Relationship Id="rId13" Type="http://schemas.openxmlformats.org/officeDocument/2006/relationships/image" Target="../media/image2650.png"/><Relationship Id="rId18" Type="http://schemas.openxmlformats.org/officeDocument/2006/relationships/customXml" Target="../ink/ink75.xml"/><Relationship Id="rId39" Type="http://schemas.openxmlformats.org/officeDocument/2006/relationships/image" Target="../media/image2780.png"/><Relationship Id="rId109" Type="http://schemas.openxmlformats.org/officeDocument/2006/relationships/image" Target="../media/image313.png"/><Relationship Id="rId34" Type="http://schemas.openxmlformats.org/officeDocument/2006/relationships/customXml" Target="../ink/ink83.xml"/><Relationship Id="rId50" Type="http://schemas.openxmlformats.org/officeDocument/2006/relationships/customXml" Target="../ink/ink91.xml"/><Relationship Id="rId55" Type="http://schemas.openxmlformats.org/officeDocument/2006/relationships/image" Target="../media/image2860.png"/><Relationship Id="rId76" Type="http://schemas.openxmlformats.org/officeDocument/2006/relationships/customXml" Target="../ink/ink104.xml"/><Relationship Id="rId97" Type="http://schemas.openxmlformats.org/officeDocument/2006/relationships/image" Target="../media/image307.png"/><Relationship Id="rId104" Type="http://schemas.openxmlformats.org/officeDocument/2006/relationships/customXml" Target="../ink/ink118.xml"/><Relationship Id="rId71" Type="http://schemas.openxmlformats.org/officeDocument/2006/relationships/image" Target="../media/image294.png"/><Relationship Id="rId92" Type="http://schemas.openxmlformats.org/officeDocument/2006/relationships/customXml" Target="../ink/ink112.xml"/></Relationships>
</file>

<file path=ppt/slides/_rels/slide57.xml.rels><?xml version="1.0" encoding="UTF-8" standalone="yes"?>
<Relationships xmlns="http://schemas.openxmlformats.org/package/2006/relationships"><Relationship Id="rId13" Type="http://schemas.openxmlformats.org/officeDocument/2006/relationships/image" Target="../media/image320.png"/><Relationship Id="rId18" Type="http://schemas.openxmlformats.org/officeDocument/2006/relationships/customXml" Target="../ink/ink129.xml"/><Relationship Id="rId3" Type="http://schemas.openxmlformats.org/officeDocument/2006/relationships/image" Target="../media/image288.jpeg"/><Relationship Id="rId21" Type="http://schemas.openxmlformats.org/officeDocument/2006/relationships/image" Target="../media/image324.png"/><Relationship Id="rId7" Type="http://schemas.openxmlformats.org/officeDocument/2006/relationships/customXml" Target="../ink/ink124.xml"/><Relationship Id="rId12" Type="http://schemas.openxmlformats.org/officeDocument/2006/relationships/customXml" Target="../ink/ink126.xml"/><Relationship Id="rId17" Type="http://schemas.openxmlformats.org/officeDocument/2006/relationships/image" Target="../media/image322.png"/><Relationship Id="rId2" Type="http://schemas.openxmlformats.org/officeDocument/2006/relationships/image" Target="../media/image287.jpeg"/><Relationship Id="rId16" Type="http://schemas.openxmlformats.org/officeDocument/2006/relationships/customXml" Target="../ink/ink128.xml"/><Relationship Id="rId20" Type="http://schemas.openxmlformats.org/officeDocument/2006/relationships/customXml" Target="../ink/ink130.xml"/><Relationship Id="rId1" Type="http://schemas.openxmlformats.org/officeDocument/2006/relationships/slideLayout" Target="../slideLayouts/slideLayout3.xml"/><Relationship Id="rId6" Type="http://schemas.openxmlformats.org/officeDocument/2006/relationships/image" Target="../media/image289.emf"/><Relationship Id="rId11" Type="http://schemas.openxmlformats.org/officeDocument/2006/relationships/image" Target="../media/image319.png"/><Relationship Id="rId5" Type="http://schemas.openxmlformats.org/officeDocument/2006/relationships/oleObject" Target="../embeddings/oleObject1.bin"/><Relationship Id="rId15" Type="http://schemas.openxmlformats.org/officeDocument/2006/relationships/image" Target="../media/image321.png"/><Relationship Id="rId10" Type="http://schemas.openxmlformats.org/officeDocument/2006/relationships/customXml" Target="../ink/ink125.xml"/><Relationship Id="rId19" Type="http://schemas.openxmlformats.org/officeDocument/2006/relationships/image" Target="../media/image323.png"/><Relationship Id="rId4" Type="http://schemas.openxmlformats.org/officeDocument/2006/relationships/hyperlink" Target="../&#38405;&#35835;&#26448;&#26009;/&#38754;&#23545;&#38754;&#30340;&#21150;&#20844;&#23460;&#8212;&#8212;&#24754;&#24773;&#22270;&#28789;.doc" TargetMode="External"/><Relationship Id="rId9" Type="http://schemas.openxmlformats.org/officeDocument/2006/relationships/image" Target="../media/image318.png"/><Relationship Id="rId14" Type="http://schemas.openxmlformats.org/officeDocument/2006/relationships/customXml" Target="../ink/ink127.xml"/></Relationships>
</file>

<file path=ppt/slides/_rels/slide58.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325.png"/><Relationship Id="rId5" Type="http://schemas.openxmlformats.org/officeDocument/2006/relationships/image" Target="../media/image317.png"/><Relationship Id="rId4" Type="http://schemas.openxmlformats.org/officeDocument/2006/relationships/image" Target="../media/image291.jpeg"/></Relationships>
</file>

<file path=ppt/slides/_rels/slide59.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327.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29.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0.jpeg"/></Relationships>
</file>

<file path=ppt/slides/_rels/slide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31.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mailto:wangbz@xmu.edu.c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34.png"/></Relationships>
</file>

<file path=ppt/slides/_rels/slide73.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png"/><Relationship Id="rId7" Type="http://schemas.openxmlformats.org/officeDocument/2006/relationships/image" Target="../media/image339.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338.png"/><Relationship Id="rId5" Type="http://schemas.openxmlformats.org/officeDocument/2006/relationships/image" Target="../media/image337.png"/><Relationship Id="rId10" Type="http://schemas.openxmlformats.org/officeDocument/2006/relationships/image" Target="../media/image342.png"/><Relationship Id="rId4" Type="http://schemas.openxmlformats.org/officeDocument/2006/relationships/image" Target="../media/image336.png"/><Relationship Id="rId9" Type="http://schemas.openxmlformats.org/officeDocument/2006/relationships/image" Target="../media/image341.png"/></Relationships>
</file>

<file path=ppt/slides/_rels/slide74.xml.rels><?xml version="1.0" encoding="UTF-8" standalone="yes"?>
<Relationships xmlns="http://schemas.openxmlformats.org/package/2006/relationships"><Relationship Id="rId8" Type="http://schemas.openxmlformats.org/officeDocument/2006/relationships/customXml" Target="../ink/ink133.xml"/><Relationship Id="rId13" Type="http://schemas.openxmlformats.org/officeDocument/2006/relationships/image" Target="../media/image349.png"/><Relationship Id="rId18" Type="http://schemas.openxmlformats.org/officeDocument/2006/relationships/customXml" Target="../ink/ink138.xml"/><Relationship Id="rId26" Type="http://schemas.openxmlformats.org/officeDocument/2006/relationships/customXml" Target="../ink/ink142.xml"/><Relationship Id="rId39" Type="http://schemas.openxmlformats.org/officeDocument/2006/relationships/image" Target="../media/image362.png"/><Relationship Id="rId3" Type="http://schemas.openxmlformats.org/officeDocument/2006/relationships/image" Target="../media/image343.png"/><Relationship Id="rId21" Type="http://schemas.openxmlformats.org/officeDocument/2006/relationships/image" Target="../media/image353.png"/><Relationship Id="rId34" Type="http://schemas.openxmlformats.org/officeDocument/2006/relationships/customXml" Target="../ink/ink146.xml"/><Relationship Id="rId42" Type="http://schemas.openxmlformats.org/officeDocument/2006/relationships/customXml" Target="../ink/ink150.xml"/><Relationship Id="rId7" Type="http://schemas.openxmlformats.org/officeDocument/2006/relationships/image" Target="../media/image346.png"/><Relationship Id="rId12" Type="http://schemas.openxmlformats.org/officeDocument/2006/relationships/customXml" Target="../ink/ink135.xml"/><Relationship Id="rId17" Type="http://schemas.openxmlformats.org/officeDocument/2006/relationships/image" Target="../media/image351.png"/><Relationship Id="rId25" Type="http://schemas.openxmlformats.org/officeDocument/2006/relationships/image" Target="../media/image355.png"/><Relationship Id="rId33" Type="http://schemas.openxmlformats.org/officeDocument/2006/relationships/image" Target="../media/image359.png"/><Relationship Id="rId38" Type="http://schemas.openxmlformats.org/officeDocument/2006/relationships/customXml" Target="../ink/ink148.xml"/><Relationship Id="rId2" Type="http://schemas.openxmlformats.org/officeDocument/2006/relationships/notesSlide" Target="../notesSlides/notesSlide50.xml"/><Relationship Id="rId16" Type="http://schemas.openxmlformats.org/officeDocument/2006/relationships/customXml" Target="../ink/ink137.xml"/><Relationship Id="rId20" Type="http://schemas.openxmlformats.org/officeDocument/2006/relationships/customXml" Target="../ink/ink139.xml"/><Relationship Id="rId29" Type="http://schemas.openxmlformats.org/officeDocument/2006/relationships/image" Target="../media/image357.png"/><Relationship Id="rId41" Type="http://schemas.openxmlformats.org/officeDocument/2006/relationships/image" Target="../media/image363.png"/><Relationship Id="rId1" Type="http://schemas.openxmlformats.org/officeDocument/2006/relationships/slideLayout" Target="../slideLayouts/slideLayout3.xml"/><Relationship Id="rId6" Type="http://schemas.openxmlformats.org/officeDocument/2006/relationships/customXml" Target="../ink/ink132.xml"/><Relationship Id="rId11" Type="http://schemas.openxmlformats.org/officeDocument/2006/relationships/image" Target="../media/image348.png"/><Relationship Id="rId24" Type="http://schemas.openxmlformats.org/officeDocument/2006/relationships/customXml" Target="../ink/ink141.xml"/><Relationship Id="rId32" Type="http://schemas.openxmlformats.org/officeDocument/2006/relationships/customXml" Target="../ink/ink145.xml"/><Relationship Id="rId37" Type="http://schemas.openxmlformats.org/officeDocument/2006/relationships/image" Target="../media/image361.png"/><Relationship Id="rId40" Type="http://schemas.openxmlformats.org/officeDocument/2006/relationships/customXml" Target="../ink/ink149.xml"/><Relationship Id="rId5" Type="http://schemas.openxmlformats.org/officeDocument/2006/relationships/image" Target="../media/image345.png"/><Relationship Id="rId15" Type="http://schemas.openxmlformats.org/officeDocument/2006/relationships/image" Target="../media/image350.png"/><Relationship Id="rId23" Type="http://schemas.openxmlformats.org/officeDocument/2006/relationships/image" Target="../media/image354.png"/><Relationship Id="rId28" Type="http://schemas.openxmlformats.org/officeDocument/2006/relationships/customXml" Target="../ink/ink143.xml"/><Relationship Id="rId36" Type="http://schemas.openxmlformats.org/officeDocument/2006/relationships/customXml" Target="../ink/ink147.xml"/><Relationship Id="rId10" Type="http://schemas.openxmlformats.org/officeDocument/2006/relationships/customXml" Target="../ink/ink134.xml"/><Relationship Id="rId19" Type="http://schemas.openxmlformats.org/officeDocument/2006/relationships/image" Target="../media/image352.png"/><Relationship Id="rId31" Type="http://schemas.openxmlformats.org/officeDocument/2006/relationships/image" Target="../media/image358.png"/><Relationship Id="rId4" Type="http://schemas.openxmlformats.org/officeDocument/2006/relationships/customXml" Target="../ink/ink131.xml"/><Relationship Id="rId9" Type="http://schemas.openxmlformats.org/officeDocument/2006/relationships/image" Target="../media/image347.png"/><Relationship Id="rId14" Type="http://schemas.openxmlformats.org/officeDocument/2006/relationships/customXml" Target="../ink/ink136.xml"/><Relationship Id="rId22" Type="http://schemas.openxmlformats.org/officeDocument/2006/relationships/customXml" Target="../ink/ink140.xml"/><Relationship Id="rId27" Type="http://schemas.openxmlformats.org/officeDocument/2006/relationships/image" Target="../media/image356.png"/><Relationship Id="rId30" Type="http://schemas.openxmlformats.org/officeDocument/2006/relationships/customXml" Target="../ink/ink144.xml"/><Relationship Id="rId35" Type="http://schemas.openxmlformats.org/officeDocument/2006/relationships/image" Target="../media/image360.png"/><Relationship Id="rId43" Type="http://schemas.openxmlformats.org/officeDocument/2006/relationships/image" Target="../media/image364.png"/></Relationships>
</file>

<file path=ppt/slides/_rels/slide7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365.png"/></Relationships>
</file>

<file path=ppt/slides/_rels/slide76.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69.png"/><Relationship Id="rId4" Type="http://schemas.openxmlformats.org/officeDocument/2006/relationships/image" Target="../media/image368.png"/></Relationships>
</file>

<file path=ppt/slides/_rels/slide78.xml.rels><?xml version="1.0" encoding="UTF-8" standalone="yes"?>
<Relationships xmlns="http://schemas.openxmlformats.org/package/2006/relationships"><Relationship Id="rId13" Type="http://schemas.openxmlformats.org/officeDocument/2006/relationships/customXml" Target="../ink/ink155.xml"/><Relationship Id="rId18" Type="http://schemas.openxmlformats.org/officeDocument/2006/relationships/image" Target="../media/image379.png"/><Relationship Id="rId26" Type="http://schemas.openxmlformats.org/officeDocument/2006/relationships/image" Target="../media/image383.png"/><Relationship Id="rId39" Type="http://schemas.openxmlformats.org/officeDocument/2006/relationships/customXml" Target="../ink/ink168.xml"/><Relationship Id="rId21" Type="http://schemas.openxmlformats.org/officeDocument/2006/relationships/customXml" Target="../ink/ink159.xml"/><Relationship Id="rId34" Type="http://schemas.openxmlformats.org/officeDocument/2006/relationships/image" Target="../media/image387.png"/><Relationship Id="rId42" Type="http://schemas.openxmlformats.org/officeDocument/2006/relationships/image" Target="../media/image391.png"/><Relationship Id="rId47" Type="http://schemas.openxmlformats.org/officeDocument/2006/relationships/customXml" Target="../ink/ink172.xml"/><Relationship Id="rId50" Type="http://schemas.openxmlformats.org/officeDocument/2006/relationships/image" Target="../media/image395.png"/><Relationship Id="rId55" Type="http://schemas.openxmlformats.org/officeDocument/2006/relationships/customXml" Target="../ink/ink176.xml"/><Relationship Id="rId7" Type="http://schemas.openxmlformats.org/officeDocument/2006/relationships/customXml" Target="../ink/ink152.xml"/><Relationship Id="rId12" Type="http://schemas.openxmlformats.org/officeDocument/2006/relationships/image" Target="../media/image376.png"/><Relationship Id="rId17" Type="http://schemas.openxmlformats.org/officeDocument/2006/relationships/customXml" Target="../ink/ink157.xml"/><Relationship Id="rId25" Type="http://schemas.openxmlformats.org/officeDocument/2006/relationships/customXml" Target="../ink/ink161.xml"/><Relationship Id="rId33" Type="http://schemas.openxmlformats.org/officeDocument/2006/relationships/customXml" Target="../ink/ink165.xml"/><Relationship Id="rId38" Type="http://schemas.openxmlformats.org/officeDocument/2006/relationships/image" Target="../media/image389.png"/><Relationship Id="rId46" Type="http://schemas.openxmlformats.org/officeDocument/2006/relationships/image" Target="../media/image393.png"/><Relationship Id="rId59" Type="http://schemas.openxmlformats.org/officeDocument/2006/relationships/customXml" Target="../ink/ink178.xml"/><Relationship Id="rId2" Type="http://schemas.openxmlformats.org/officeDocument/2006/relationships/notesSlide" Target="../notesSlides/notesSlide54.xml"/><Relationship Id="rId16" Type="http://schemas.openxmlformats.org/officeDocument/2006/relationships/image" Target="../media/image378.png"/><Relationship Id="rId20" Type="http://schemas.openxmlformats.org/officeDocument/2006/relationships/image" Target="../media/image380.png"/><Relationship Id="rId29" Type="http://schemas.openxmlformats.org/officeDocument/2006/relationships/customXml" Target="../ink/ink163.xml"/><Relationship Id="rId41" Type="http://schemas.openxmlformats.org/officeDocument/2006/relationships/customXml" Target="../ink/ink169.xml"/><Relationship Id="rId54" Type="http://schemas.openxmlformats.org/officeDocument/2006/relationships/image" Target="../media/image397.png"/><Relationship Id="rId1" Type="http://schemas.openxmlformats.org/officeDocument/2006/relationships/slideLayout" Target="../slideLayouts/slideLayout3.xml"/><Relationship Id="rId6" Type="http://schemas.openxmlformats.org/officeDocument/2006/relationships/image" Target="../media/image373.png"/><Relationship Id="rId11" Type="http://schemas.openxmlformats.org/officeDocument/2006/relationships/customXml" Target="../ink/ink154.xml"/><Relationship Id="rId24" Type="http://schemas.openxmlformats.org/officeDocument/2006/relationships/image" Target="../media/image382.png"/><Relationship Id="rId32" Type="http://schemas.openxmlformats.org/officeDocument/2006/relationships/image" Target="../media/image386.png"/><Relationship Id="rId37" Type="http://schemas.openxmlformats.org/officeDocument/2006/relationships/customXml" Target="../ink/ink167.xml"/><Relationship Id="rId40" Type="http://schemas.openxmlformats.org/officeDocument/2006/relationships/image" Target="../media/image390.png"/><Relationship Id="rId45" Type="http://schemas.openxmlformats.org/officeDocument/2006/relationships/customXml" Target="../ink/ink171.xml"/><Relationship Id="rId53" Type="http://schemas.openxmlformats.org/officeDocument/2006/relationships/customXml" Target="../ink/ink175.xml"/><Relationship Id="rId58" Type="http://schemas.openxmlformats.org/officeDocument/2006/relationships/image" Target="../media/image399.png"/><Relationship Id="rId5" Type="http://schemas.openxmlformats.org/officeDocument/2006/relationships/customXml" Target="../ink/ink151.xml"/><Relationship Id="rId15" Type="http://schemas.openxmlformats.org/officeDocument/2006/relationships/customXml" Target="../ink/ink156.xml"/><Relationship Id="rId23" Type="http://schemas.openxmlformats.org/officeDocument/2006/relationships/customXml" Target="../ink/ink160.xml"/><Relationship Id="rId28" Type="http://schemas.openxmlformats.org/officeDocument/2006/relationships/image" Target="../media/image384.png"/><Relationship Id="rId36" Type="http://schemas.openxmlformats.org/officeDocument/2006/relationships/image" Target="../media/image388.png"/><Relationship Id="rId49" Type="http://schemas.openxmlformats.org/officeDocument/2006/relationships/customXml" Target="../ink/ink173.xml"/><Relationship Id="rId57" Type="http://schemas.openxmlformats.org/officeDocument/2006/relationships/customXml" Target="../ink/ink177.xml"/><Relationship Id="rId10" Type="http://schemas.openxmlformats.org/officeDocument/2006/relationships/image" Target="../media/image375.png"/><Relationship Id="rId19" Type="http://schemas.openxmlformats.org/officeDocument/2006/relationships/customXml" Target="../ink/ink158.xml"/><Relationship Id="rId31" Type="http://schemas.openxmlformats.org/officeDocument/2006/relationships/customXml" Target="../ink/ink164.xml"/><Relationship Id="rId44" Type="http://schemas.openxmlformats.org/officeDocument/2006/relationships/image" Target="../media/image392.png"/><Relationship Id="rId52" Type="http://schemas.openxmlformats.org/officeDocument/2006/relationships/image" Target="../media/image396.png"/><Relationship Id="rId60" Type="http://schemas.openxmlformats.org/officeDocument/2006/relationships/image" Target="../media/image400.png"/><Relationship Id="rId4" Type="http://schemas.openxmlformats.org/officeDocument/2006/relationships/image" Target="../media/image371.png"/><Relationship Id="rId9" Type="http://schemas.openxmlformats.org/officeDocument/2006/relationships/customXml" Target="../ink/ink153.xml"/><Relationship Id="rId14" Type="http://schemas.openxmlformats.org/officeDocument/2006/relationships/image" Target="../media/image377.png"/><Relationship Id="rId22" Type="http://schemas.openxmlformats.org/officeDocument/2006/relationships/image" Target="../media/image381.png"/><Relationship Id="rId27" Type="http://schemas.openxmlformats.org/officeDocument/2006/relationships/customXml" Target="../ink/ink162.xml"/><Relationship Id="rId30" Type="http://schemas.openxmlformats.org/officeDocument/2006/relationships/image" Target="../media/image385.png"/><Relationship Id="rId35" Type="http://schemas.openxmlformats.org/officeDocument/2006/relationships/customXml" Target="../ink/ink166.xml"/><Relationship Id="rId43" Type="http://schemas.openxmlformats.org/officeDocument/2006/relationships/customXml" Target="../ink/ink170.xml"/><Relationship Id="rId48" Type="http://schemas.openxmlformats.org/officeDocument/2006/relationships/image" Target="../media/image394.png"/><Relationship Id="rId56" Type="http://schemas.openxmlformats.org/officeDocument/2006/relationships/image" Target="../media/image398.png"/><Relationship Id="rId8" Type="http://schemas.openxmlformats.org/officeDocument/2006/relationships/image" Target="../media/image374.png"/><Relationship Id="rId51" Type="http://schemas.openxmlformats.org/officeDocument/2006/relationships/customXml" Target="../ink/ink174.xml"/><Relationship Id="rId3" Type="http://schemas.openxmlformats.org/officeDocument/2006/relationships/image" Target="../media/image370.png"/></Relationships>
</file>

<file path=ppt/slides/_rels/slide7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402.png"/><Relationship Id="rId4" Type="http://schemas.openxmlformats.org/officeDocument/2006/relationships/image" Target="../media/image40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408.png"/><Relationship Id="rId3" Type="http://schemas.openxmlformats.org/officeDocument/2006/relationships/image" Target="../media/image403.png"/><Relationship Id="rId7" Type="http://schemas.openxmlformats.org/officeDocument/2006/relationships/image" Target="../media/image407.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8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09.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customXml" Target="../ink/ink179.xm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413.png"/><Relationship Id="rId5" Type="http://schemas.openxmlformats.org/officeDocument/2006/relationships/customXml" Target="../ink/ink180.xml"/><Relationship Id="rId4" Type="http://schemas.openxmlformats.org/officeDocument/2006/relationships/image" Target="../media/image412.png"/></Relationships>
</file>

<file path=ppt/slides/_rels/slide8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hyperlink" Target="https://www.tiobe.com/tiobe-index/"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hyperlink" Target="https://www.tiobe.com/tiobe-index/"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15.png"/></Relationships>
</file>

<file path=ppt/slides/_rels/slide88.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41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mailto:wangbz@xmu.edu.cn"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3" Type="http://schemas.openxmlformats.org/officeDocument/2006/relationships/image" Target="../media/image435.png"/><Relationship Id="rId18" Type="http://schemas.openxmlformats.org/officeDocument/2006/relationships/customXml" Target="../ink/ink188.xml"/><Relationship Id="rId26" Type="http://schemas.openxmlformats.org/officeDocument/2006/relationships/customXml" Target="../ink/ink192.xml"/><Relationship Id="rId39" Type="http://schemas.openxmlformats.org/officeDocument/2006/relationships/image" Target="../media/image448.png"/><Relationship Id="rId21" Type="http://schemas.openxmlformats.org/officeDocument/2006/relationships/image" Target="../media/image439.png"/><Relationship Id="rId34" Type="http://schemas.openxmlformats.org/officeDocument/2006/relationships/customXml" Target="../ink/ink196.xml"/><Relationship Id="rId42" Type="http://schemas.openxmlformats.org/officeDocument/2006/relationships/customXml" Target="../ink/ink200.xml"/><Relationship Id="rId47" Type="http://schemas.openxmlformats.org/officeDocument/2006/relationships/image" Target="../media/image452.png"/><Relationship Id="rId50" Type="http://schemas.openxmlformats.org/officeDocument/2006/relationships/customXml" Target="../ink/ink204.xml"/><Relationship Id="rId55" Type="http://schemas.openxmlformats.org/officeDocument/2006/relationships/image" Target="../media/image456.png"/><Relationship Id="rId63" Type="http://schemas.openxmlformats.org/officeDocument/2006/relationships/image" Target="../media/image460.png"/><Relationship Id="rId7" Type="http://schemas.openxmlformats.org/officeDocument/2006/relationships/image" Target="../media/image432.png"/><Relationship Id="rId2" Type="http://schemas.openxmlformats.org/officeDocument/2006/relationships/notesSlide" Target="../notesSlides/notesSlide63.xml"/><Relationship Id="rId16" Type="http://schemas.openxmlformats.org/officeDocument/2006/relationships/customXml" Target="../ink/ink187.xml"/><Relationship Id="rId20" Type="http://schemas.openxmlformats.org/officeDocument/2006/relationships/customXml" Target="../ink/ink189.xml"/><Relationship Id="rId29" Type="http://schemas.openxmlformats.org/officeDocument/2006/relationships/image" Target="../media/image443.png"/><Relationship Id="rId41" Type="http://schemas.openxmlformats.org/officeDocument/2006/relationships/image" Target="../media/image449.png"/><Relationship Id="rId54" Type="http://schemas.openxmlformats.org/officeDocument/2006/relationships/customXml" Target="../ink/ink206.xml"/><Relationship Id="rId62" Type="http://schemas.openxmlformats.org/officeDocument/2006/relationships/customXml" Target="../ink/ink210.xml"/><Relationship Id="rId1" Type="http://schemas.openxmlformats.org/officeDocument/2006/relationships/slideLayout" Target="../slideLayouts/slideLayout3.xml"/><Relationship Id="rId6" Type="http://schemas.openxmlformats.org/officeDocument/2006/relationships/customXml" Target="../ink/ink182.xml"/><Relationship Id="rId11" Type="http://schemas.openxmlformats.org/officeDocument/2006/relationships/image" Target="../media/image434.png"/><Relationship Id="rId24" Type="http://schemas.openxmlformats.org/officeDocument/2006/relationships/customXml" Target="../ink/ink191.xml"/><Relationship Id="rId32" Type="http://schemas.openxmlformats.org/officeDocument/2006/relationships/customXml" Target="../ink/ink195.xml"/><Relationship Id="rId37" Type="http://schemas.openxmlformats.org/officeDocument/2006/relationships/image" Target="../media/image447.png"/><Relationship Id="rId40" Type="http://schemas.openxmlformats.org/officeDocument/2006/relationships/customXml" Target="../ink/ink199.xml"/><Relationship Id="rId45" Type="http://schemas.openxmlformats.org/officeDocument/2006/relationships/image" Target="../media/image451.png"/><Relationship Id="rId53" Type="http://schemas.openxmlformats.org/officeDocument/2006/relationships/image" Target="../media/image455.png"/><Relationship Id="rId58" Type="http://schemas.openxmlformats.org/officeDocument/2006/relationships/customXml" Target="../ink/ink208.xml"/><Relationship Id="rId5" Type="http://schemas.openxmlformats.org/officeDocument/2006/relationships/image" Target="../media/image431.png"/><Relationship Id="rId15" Type="http://schemas.openxmlformats.org/officeDocument/2006/relationships/image" Target="../media/image436.png"/><Relationship Id="rId23" Type="http://schemas.openxmlformats.org/officeDocument/2006/relationships/image" Target="../media/image440.png"/><Relationship Id="rId28" Type="http://schemas.openxmlformats.org/officeDocument/2006/relationships/customXml" Target="../ink/ink193.xml"/><Relationship Id="rId36" Type="http://schemas.openxmlformats.org/officeDocument/2006/relationships/customXml" Target="../ink/ink197.xml"/><Relationship Id="rId49" Type="http://schemas.openxmlformats.org/officeDocument/2006/relationships/image" Target="../media/image453.png"/><Relationship Id="rId57" Type="http://schemas.openxmlformats.org/officeDocument/2006/relationships/image" Target="../media/image457.png"/><Relationship Id="rId61" Type="http://schemas.openxmlformats.org/officeDocument/2006/relationships/image" Target="../media/image459.png"/><Relationship Id="rId10" Type="http://schemas.openxmlformats.org/officeDocument/2006/relationships/customXml" Target="../ink/ink184.xml"/><Relationship Id="rId19" Type="http://schemas.openxmlformats.org/officeDocument/2006/relationships/image" Target="../media/image438.png"/><Relationship Id="rId31" Type="http://schemas.openxmlformats.org/officeDocument/2006/relationships/image" Target="../media/image444.png"/><Relationship Id="rId44" Type="http://schemas.openxmlformats.org/officeDocument/2006/relationships/customXml" Target="../ink/ink201.xml"/><Relationship Id="rId52" Type="http://schemas.openxmlformats.org/officeDocument/2006/relationships/customXml" Target="../ink/ink205.xml"/><Relationship Id="rId60" Type="http://schemas.openxmlformats.org/officeDocument/2006/relationships/customXml" Target="../ink/ink209.xml"/><Relationship Id="rId4" Type="http://schemas.openxmlformats.org/officeDocument/2006/relationships/customXml" Target="../ink/ink181.xml"/><Relationship Id="rId9" Type="http://schemas.openxmlformats.org/officeDocument/2006/relationships/image" Target="../media/image433.png"/><Relationship Id="rId14" Type="http://schemas.openxmlformats.org/officeDocument/2006/relationships/customXml" Target="../ink/ink186.xml"/><Relationship Id="rId22" Type="http://schemas.openxmlformats.org/officeDocument/2006/relationships/customXml" Target="../ink/ink190.xml"/><Relationship Id="rId27" Type="http://schemas.openxmlformats.org/officeDocument/2006/relationships/image" Target="../media/image442.png"/><Relationship Id="rId30" Type="http://schemas.openxmlformats.org/officeDocument/2006/relationships/customXml" Target="../ink/ink194.xml"/><Relationship Id="rId35" Type="http://schemas.openxmlformats.org/officeDocument/2006/relationships/image" Target="../media/image446.png"/><Relationship Id="rId43" Type="http://schemas.openxmlformats.org/officeDocument/2006/relationships/image" Target="../media/image450.png"/><Relationship Id="rId48" Type="http://schemas.openxmlformats.org/officeDocument/2006/relationships/customXml" Target="../ink/ink203.xml"/><Relationship Id="rId56" Type="http://schemas.openxmlformats.org/officeDocument/2006/relationships/customXml" Target="../ink/ink207.xml"/><Relationship Id="rId8" Type="http://schemas.openxmlformats.org/officeDocument/2006/relationships/customXml" Target="../ink/ink183.xml"/><Relationship Id="rId51" Type="http://schemas.openxmlformats.org/officeDocument/2006/relationships/image" Target="../media/image454.png"/><Relationship Id="rId3" Type="http://schemas.openxmlformats.org/officeDocument/2006/relationships/image" Target="../media/image418.png"/><Relationship Id="rId12" Type="http://schemas.openxmlformats.org/officeDocument/2006/relationships/customXml" Target="../ink/ink185.xml"/><Relationship Id="rId17" Type="http://schemas.openxmlformats.org/officeDocument/2006/relationships/image" Target="../media/image437.png"/><Relationship Id="rId25" Type="http://schemas.openxmlformats.org/officeDocument/2006/relationships/image" Target="../media/image441.png"/><Relationship Id="rId33" Type="http://schemas.openxmlformats.org/officeDocument/2006/relationships/image" Target="../media/image445.png"/><Relationship Id="rId38" Type="http://schemas.openxmlformats.org/officeDocument/2006/relationships/customXml" Target="../ink/ink198.xml"/><Relationship Id="rId46" Type="http://schemas.openxmlformats.org/officeDocument/2006/relationships/customXml" Target="../ink/ink202.xml"/><Relationship Id="rId59" Type="http://schemas.openxmlformats.org/officeDocument/2006/relationships/image" Target="../media/image458.png"/></Relationships>
</file>

<file path=ppt/slides/_rels/slide93.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3" Type="http://schemas.openxmlformats.org/officeDocument/2006/relationships/customXml" Target="../ink/ink216.xml"/><Relationship Id="rId18" Type="http://schemas.openxmlformats.org/officeDocument/2006/relationships/image" Target="../media/image469.png"/><Relationship Id="rId26" Type="http://schemas.openxmlformats.org/officeDocument/2006/relationships/image" Target="../media/image473.png"/><Relationship Id="rId39" Type="http://schemas.openxmlformats.org/officeDocument/2006/relationships/customXml" Target="../ink/ink229.xml"/><Relationship Id="rId21" Type="http://schemas.openxmlformats.org/officeDocument/2006/relationships/customXml" Target="../ink/ink220.xml"/><Relationship Id="rId34" Type="http://schemas.openxmlformats.org/officeDocument/2006/relationships/image" Target="../media/image477.png"/><Relationship Id="rId42" Type="http://schemas.openxmlformats.org/officeDocument/2006/relationships/image" Target="../media/image481.png"/><Relationship Id="rId47" Type="http://schemas.openxmlformats.org/officeDocument/2006/relationships/customXml" Target="../ink/ink233.xml"/><Relationship Id="rId50" Type="http://schemas.openxmlformats.org/officeDocument/2006/relationships/image" Target="../media/image485.png"/><Relationship Id="rId55" Type="http://schemas.openxmlformats.org/officeDocument/2006/relationships/customXml" Target="../ink/ink237.xml"/><Relationship Id="rId7" Type="http://schemas.openxmlformats.org/officeDocument/2006/relationships/customXml" Target="../ink/ink213.xml"/><Relationship Id="rId12" Type="http://schemas.openxmlformats.org/officeDocument/2006/relationships/image" Target="../media/image466.png"/><Relationship Id="rId17" Type="http://schemas.openxmlformats.org/officeDocument/2006/relationships/customXml" Target="../ink/ink218.xml"/><Relationship Id="rId25" Type="http://schemas.openxmlformats.org/officeDocument/2006/relationships/customXml" Target="../ink/ink222.xml"/><Relationship Id="rId33" Type="http://schemas.openxmlformats.org/officeDocument/2006/relationships/customXml" Target="../ink/ink226.xml"/><Relationship Id="rId38" Type="http://schemas.openxmlformats.org/officeDocument/2006/relationships/image" Target="../media/image479.png"/><Relationship Id="rId46" Type="http://schemas.openxmlformats.org/officeDocument/2006/relationships/image" Target="../media/image483.png"/><Relationship Id="rId2" Type="http://schemas.openxmlformats.org/officeDocument/2006/relationships/notesSlide" Target="../notesSlides/notesSlide65.xml"/><Relationship Id="rId16" Type="http://schemas.openxmlformats.org/officeDocument/2006/relationships/image" Target="../media/image468.png"/><Relationship Id="rId20" Type="http://schemas.openxmlformats.org/officeDocument/2006/relationships/image" Target="../media/image470.png"/><Relationship Id="rId29" Type="http://schemas.openxmlformats.org/officeDocument/2006/relationships/customXml" Target="../ink/ink224.xml"/><Relationship Id="rId41" Type="http://schemas.openxmlformats.org/officeDocument/2006/relationships/customXml" Target="../ink/ink230.xml"/><Relationship Id="rId54" Type="http://schemas.openxmlformats.org/officeDocument/2006/relationships/image" Target="../media/image487.png"/><Relationship Id="rId1" Type="http://schemas.openxmlformats.org/officeDocument/2006/relationships/slideLayout" Target="../slideLayouts/slideLayout3.xml"/><Relationship Id="rId6" Type="http://schemas.openxmlformats.org/officeDocument/2006/relationships/image" Target="../media/image463.png"/><Relationship Id="rId11" Type="http://schemas.openxmlformats.org/officeDocument/2006/relationships/customXml" Target="../ink/ink215.xml"/><Relationship Id="rId24" Type="http://schemas.openxmlformats.org/officeDocument/2006/relationships/image" Target="../media/image472.png"/><Relationship Id="rId32" Type="http://schemas.openxmlformats.org/officeDocument/2006/relationships/image" Target="../media/image476.png"/><Relationship Id="rId37" Type="http://schemas.openxmlformats.org/officeDocument/2006/relationships/customXml" Target="../ink/ink228.xml"/><Relationship Id="rId40" Type="http://schemas.openxmlformats.org/officeDocument/2006/relationships/image" Target="../media/image480.png"/><Relationship Id="rId45" Type="http://schemas.openxmlformats.org/officeDocument/2006/relationships/customXml" Target="../ink/ink232.xml"/><Relationship Id="rId53" Type="http://schemas.openxmlformats.org/officeDocument/2006/relationships/customXml" Target="../ink/ink236.xml"/><Relationship Id="rId5" Type="http://schemas.openxmlformats.org/officeDocument/2006/relationships/customXml" Target="../ink/ink212.xml"/><Relationship Id="rId15" Type="http://schemas.openxmlformats.org/officeDocument/2006/relationships/customXml" Target="../ink/ink217.xml"/><Relationship Id="rId23" Type="http://schemas.openxmlformats.org/officeDocument/2006/relationships/customXml" Target="../ink/ink221.xml"/><Relationship Id="rId28" Type="http://schemas.openxmlformats.org/officeDocument/2006/relationships/image" Target="../media/image474.png"/><Relationship Id="rId36" Type="http://schemas.openxmlformats.org/officeDocument/2006/relationships/image" Target="../media/image478.png"/><Relationship Id="rId49" Type="http://schemas.openxmlformats.org/officeDocument/2006/relationships/customXml" Target="../ink/ink234.xml"/><Relationship Id="rId10" Type="http://schemas.openxmlformats.org/officeDocument/2006/relationships/image" Target="../media/image465.png"/><Relationship Id="rId19" Type="http://schemas.openxmlformats.org/officeDocument/2006/relationships/customXml" Target="../ink/ink219.xml"/><Relationship Id="rId31" Type="http://schemas.openxmlformats.org/officeDocument/2006/relationships/customXml" Target="../ink/ink225.xml"/><Relationship Id="rId44" Type="http://schemas.openxmlformats.org/officeDocument/2006/relationships/image" Target="../media/image482.png"/><Relationship Id="rId52" Type="http://schemas.openxmlformats.org/officeDocument/2006/relationships/image" Target="../media/image486.png"/><Relationship Id="rId4" Type="http://schemas.openxmlformats.org/officeDocument/2006/relationships/image" Target="../media/image462.png"/><Relationship Id="rId9" Type="http://schemas.openxmlformats.org/officeDocument/2006/relationships/customXml" Target="../ink/ink214.xml"/><Relationship Id="rId14" Type="http://schemas.openxmlformats.org/officeDocument/2006/relationships/image" Target="../media/image467.png"/><Relationship Id="rId22" Type="http://schemas.openxmlformats.org/officeDocument/2006/relationships/image" Target="../media/image471.png"/><Relationship Id="rId27" Type="http://schemas.openxmlformats.org/officeDocument/2006/relationships/customXml" Target="../ink/ink223.xml"/><Relationship Id="rId30" Type="http://schemas.openxmlformats.org/officeDocument/2006/relationships/image" Target="../media/image475.png"/><Relationship Id="rId35" Type="http://schemas.openxmlformats.org/officeDocument/2006/relationships/customXml" Target="../ink/ink227.xml"/><Relationship Id="rId43" Type="http://schemas.openxmlformats.org/officeDocument/2006/relationships/customXml" Target="../ink/ink231.xml"/><Relationship Id="rId48" Type="http://schemas.openxmlformats.org/officeDocument/2006/relationships/image" Target="../media/image484.png"/><Relationship Id="rId56" Type="http://schemas.openxmlformats.org/officeDocument/2006/relationships/image" Target="../media/image488.png"/><Relationship Id="rId8" Type="http://schemas.openxmlformats.org/officeDocument/2006/relationships/image" Target="../media/image464.png"/><Relationship Id="rId51" Type="http://schemas.openxmlformats.org/officeDocument/2006/relationships/customXml" Target="../ink/ink235.xml"/><Relationship Id="rId3" Type="http://schemas.openxmlformats.org/officeDocument/2006/relationships/customXml" Target="../ink/ink2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911424" y="908720"/>
            <a:ext cx="10873208" cy="3846512"/>
          </a:xfrm>
          <a:prstGeom prst="rect">
            <a:avLst/>
          </a:prstGeom>
        </p:spPr>
        <p:txBody>
          <a:bodyPr lIns="91436" tIns="45718" rIns="91436" bIns="45718"/>
          <a:lstStyle/>
          <a:p>
            <a:pPr eaLnBrk="1" hangingPunct="1"/>
            <a:r>
              <a:rPr lang="en-US" altLang="zh-CN" sz="4800" dirty="0">
                <a:solidFill>
                  <a:schemeClr val="accent6"/>
                </a:solidFill>
                <a:latin typeface="Arial Black" panose="020B0A04020102020204" pitchFamily="34" charset="0"/>
                <a:ea typeface="华文中宋" panose="02010600040101010101" pitchFamily="2" charset="-122"/>
              </a:rPr>
              <a:t>S</a:t>
            </a:r>
            <a:r>
              <a:rPr lang="en-US" altLang="zh-CN" sz="4800" dirty="0">
                <a:solidFill>
                  <a:schemeClr val="tx1"/>
                </a:solidFill>
                <a:latin typeface="Arial Black" panose="020B0A04020102020204" pitchFamily="34" charset="0"/>
                <a:ea typeface="华文中宋" panose="02010600040101010101" pitchFamily="2" charset="-122"/>
              </a:rPr>
              <a:t>oftware</a:t>
            </a:r>
            <a:r>
              <a:rPr lang="en-US" altLang="zh-CN" sz="4800" dirty="0">
                <a:latin typeface="Arial Black" panose="020B0A04020102020204" pitchFamily="34" charset="0"/>
                <a:ea typeface="华文中宋" panose="02010600040101010101" pitchFamily="2" charset="-122"/>
              </a:rPr>
              <a:t> </a:t>
            </a:r>
            <a:r>
              <a:rPr lang="en-US" altLang="zh-CN" sz="4800" dirty="0">
                <a:solidFill>
                  <a:schemeClr val="accent6"/>
                </a:solidFill>
                <a:latin typeface="Arial Black" panose="020B0A04020102020204" pitchFamily="34" charset="0"/>
                <a:ea typeface="华文中宋" panose="02010600040101010101" pitchFamily="2" charset="-122"/>
              </a:rPr>
              <a:t>A</a:t>
            </a:r>
            <a:r>
              <a:rPr lang="en-US" altLang="zh-CN" sz="4800" dirty="0">
                <a:solidFill>
                  <a:schemeClr val="tx1"/>
                </a:solidFill>
                <a:latin typeface="Arial Black" panose="020B0A04020102020204" pitchFamily="34" charset="0"/>
                <a:ea typeface="华文中宋" panose="02010600040101010101" pitchFamily="2" charset="-122"/>
              </a:rPr>
              <a:t>rchitecture</a:t>
            </a:r>
            <a:br>
              <a:rPr lang="en-US" altLang="zh-CN" sz="6000" dirty="0">
                <a:latin typeface="Arial Black" panose="020B0A04020102020204" pitchFamily="34" charset="0"/>
                <a:ea typeface="华文中宋" panose="02010600040101010101" pitchFamily="2" charset="-122"/>
              </a:rPr>
            </a:br>
            <a:r>
              <a:rPr lang="en-US" altLang="zh-CN" sz="6000" dirty="0">
                <a:solidFill>
                  <a:schemeClr val="tx1"/>
                </a:solidFill>
                <a:latin typeface="Arial Black" panose="020B0A04020102020204" pitchFamily="34" charset="0"/>
                <a:ea typeface="华文中宋" panose="02010600040101010101" pitchFamily="2" charset="-122"/>
              </a:rPr>
              <a:t>--- </a:t>
            </a:r>
            <a:r>
              <a:rPr lang="en-US" altLang="zh-CN" sz="3600" dirty="0">
                <a:solidFill>
                  <a:schemeClr val="tx1"/>
                </a:solidFill>
                <a:latin typeface="Arial Black" panose="020B0A04020102020204" pitchFamily="34" charset="0"/>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solidFill>
                  <a:schemeClr val="tx1"/>
                </a:solidFill>
                <a:latin typeface="Arial Black" panose="020B0A04020102020204" pitchFamily="34" charset="0"/>
                <a:ea typeface="华文中宋" panose="02010600040101010101" pitchFamily="2" charset="-122"/>
              </a:rPr>
            </a:br>
            <a:r>
              <a:rPr lang="zh-CN" altLang="en-US" sz="4800" dirty="0">
                <a:solidFill>
                  <a:schemeClr val="tx1"/>
                </a:solidFill>
                <a:latin typeface="Arial Black" panose="020B0A04020102020204" pitchFamily="34" charset="0"/>
                <a:ea typeface="华文中宋" panose="02010600040101010101" pitchFamily="2" charset="-122"/>
              </a:rPr>
              <a:t>软件体系结构</a:t>
            </a:r>
            <a:br>
              <a:rPr lang="zh-CN" altLang="en-US" sz="6000" dirty="0">
                <a:solidFill>
                  <a:schemeClr val="tx1"/>
                </a:solidFill>
                <a:latin typeface="Arial Black" panose="020B0A04020102020204" pitchFamily="34" charset="0"/>
                <a:ea typeface="华文中宋" panose="02010600040101010101" pitchFamily="2" charset="-122"/>
              </a:rPr>
            </a:br>
            <a:r>
              <a:rPr lang="en-US" altLang="zh-CN" sz="3600" dirty="0">
                <a:solidFill>
                  <a:schemeClr val="tx1"/>
                </a:solidFill>
                <a:latin typeface="Arial Black" panose="020B0A04020102020204" pitchFamily="34" charset="0"/>
                <a:ea typeface="华文中宋" panose="02010600040101010101" pitchFamily="2" charset="-122"/>
              </a:rPr>
              <a:t>------ </a:t>
            </a:r>
            <a:r>
              <a:rPr lang="zh-CN" altLang="en-US" sz="3600" dirty="0">
                <a:solidFill>
                  <a:schemeClr val="tx1"/>
                </a:solidFill>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6805597" y="3503914"/>
            <a:ext cx="5386403" cy="1077214"/>
          </a:xfrm>
          <a:prstGeom prst="rect">
            <a:avLst/>
          </a:prstGeom>
        </p:spPr>
        <p:txBody>
          <a:bodyPr wrap="none" lIns="91436" tIns="45718" rIns="91436" bIns="45718">
            <a:spAutoFit/>
          </a:bodyPr>
          <a:lstStyle/>
          <a:p>
            <a:pPr marL="0" indent="0" algn="r" eaLnBrk="1" fontAlgn="auto" hangingPunct="1">
              <a:lnSpc>
                <a:spcPct val="80000"/>
              </a:lnSpc>
              <a:spcAft>
                <a:spcPts val="0"/>
              </a:spcAft>
              <a:buFont typeface="Arial" panose="020B0604020202020204" pitchFamily="34" charset="0"/>
              <a:buNone/>
              <a:defRPr/>
            </a:pPr>
            <a:r>
              <a:rPr lang="zh-CN" altLang="en-US" sz="2000" b="1" dirty="0"/>
              <a:t>王备战</a:t>
            </a:r>
          </a:p>
          <a:p>
            <a:pPr marL="0" indent="0" algn="r" eaLnBrk="1" fontAlgn="auto" hangingPunct="1">
              <a:lnSpc>
                <a:spcPct val="80000"/>
              </a:lnSpc>
              <a:spcAft>
                <a:spcPts val="0"/>
              </a:spcAft>
              <a:buFont typeface="Arial" panose="020B0604020202020204" pitchFamily="34" charset="0"/>
              <a:buNone/>
              <a:defRPr/>
            </a:pPr>
            <a:r>
              <a:rPr lang="en-US" altLang="zh-CN" sz="2000" b="1" dirty="0">
                <a:hlinkClick r:id="rId4"/>
              </a:rPr>
              <a:t>wangbz@xmu.edu.cn</a:t>
            </a:r>
            <a:endParaRPr lang="en-US" altLang="zh-CN" sz="2000" b="1" dirty="0"/>
          </a:p>
          <a:p>
            <a:pPr marL="0" indent="0" algn="r" eaLnBrk="1" fontAlgn="auto" hangingPunct="1">
              <a:lnSpc>
                <a:spcPct val="80000"/>
              </a:lnSpc>
              <a:spcAft>
                <a:spcPts val="0"/>
              </a:spcAft>
              <a:buFont typeface="Arial" panose="020B0604020202020204" pitchFamily="34" charset="0"/>
              <a:buNone/>
              <a:defRPr/>
            </a:pPr>
            <a:r>
              <a:rPr lang="en-US" altLang="zh-CN" sz="2000" b="1" dirty="0"/>
              <a:t>13959238599(M)</a:t>
            </a:r>
          </a:p>
          <a:p>
            <a:pPr marL="0" indent="0" algn="r" eaLnBrk="1" fontAlgn="auto" hangingPunct="1">
              <a:lnSpc>
                <a:spcPct val="80000"/>
              </a:lnSpc>
              <a:spcAft>
                <a:spcPts val="0"/>
              </a:spcAft>
              <a:buFont typeface="Arial" panose="020B0604020202020204" pitchFamily="34" charset="0"/>
              <a:buNone/>
              <a:defRPr/>
            </a:pPr>
            <a:r>
              <a:rPr lang="zh-CN" altLang="en-US" sz="2000" b="1" dirty="0"/>
              <a:t>厦门大学翔安校区西部片区</a:t>
            </a:r>
            <a:r>
              <a:rPr lang="en-US" altLang="zh-CN" sz="2000" b="1" dirty="0"/>
              <a:t>1#306</a:t>
            </a:r>
            <a:r>
              <a:rPr lang="zh-CN" altLang="en-US" sz="2000" b="1" dirty="0"/>
              <a:t>（</a:t>
            </a:r>
            <a:r>
              <a:rPr lang="en-US" altLang="zh-CN" sz="2000" b="1" dirty="0"/>
              <a:t>OFFICE</a:t>
            </a:r>
            <a:r>
              <a:rPr lang="zh-CN" altLang="en-US" sz="2000" b="1" dirty="0"/>
              <a:t>）</a:t>
            </a:r>
            <a:endParaRPr lang="en-US" altLang="zh-CN" sz="2000" b="1" dirty="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767408" y="1124744"/>
            <a:ext cx="10729192" cy="5544615"/>
          </a:xfrm>
        </p:spPr>
        <p:txBody>
          <a:bodyPr/>
          <a:lstStyle/>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计算机不仅事关计算，而且，事关我们的生存。</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计算，为了无法计算的价值。</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软件无处不在，软件定义一切。</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软件越来越多的吞噬着传统的物质世界。</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solidFill>
                  <a:srgbClr val="C00000"/>
                </a:solidFill>
                <a:effectLst/>
                <a:latin typeface="华文楷体" panose="02010600040101010101" pitchFamily="2" charset="-122"/>
                <a:ea typeface="华文楷体" panose="02010600040101010101" pitchFamily="2" charset="-122"/>
              </a:rPr>
              <a:t>硬件</a:t>
            </a:r>
            <a:r>
              <a:rPr lang="zh-CN" altLang="en-US" sz="2400" dirty="0">
                <a:effectLst/>
                <a:latin typeface="华文楷体" panose="02010600040101010101" pitchFamily="2" charset="-122"/>
                <a:ea typeface="华文楷体" panose="02010600040101010101" pitchFamily="2" charset="-122"/>
              </a:rPr>
              <a:t>让机器变快，</a:t>
            </a:r>
            <a:r>
              <a:rPr lang="zh-CN" altLang="en-US" sz="2400" dirty="0">
                <a:solidFill>
                  <a:srgbClr val="C00000"/>
                </a:solidFill>
                <a:effectLst/>
                <a:latin typeface="华文楷体" panose="02010600040101010101" pitchFamily="2" charset="-122"/>
                <a:ea typeface="华文楷体" panose="02010600040101010101" pitchFamily="2" charset="-122"/>
              </a:rPr>
              <a:t>软件</a:t>
            </a:r>
            <a:r>
              <a:rPr lang="zh-CN" altLang="en-US" sz="2400" dirty="0">
                <a:effectLst/>
                <a:latin typeface="华文楷体" panose="02010600040101010101" pitchFamily="2" charset="-122"/>
                <a:ea typeface="华文楷体" panose="02010600040101010101" pitchFamily="2" charset="-122"/>
              </a:rPr>
              <a:t>让机器变慢。</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复杂度和可变性是软件研发中的根本困难（</a:t>
            </a:r>
            <a:r>
              <a:rPr lang="en-US" altLang="zh-CN" sz="2400" dirty="0">
                <a:effectLst/>
                <a:latin typeface="华文楷体" panose="02010600040101010101" pitchFamily="2" charset="-122"/>
                <a:ea typeface="华文楷体" panose="02010600040101010101" pitchFamily="2" charset="-122"/>
              </a:rPr>
              <a:t>Frederick P. Brooks </a:t>
            </a:r>
            <a:r>
              <a:rPr lang="zh-CN" altLang="en-US" sz="2400" dirty="0">
                <a:effectLst/>
                <a:latin typeface="华文楷体" panose="02010600040101010101" pitchFamily="2" charset="-122"/>
                <a:ea typeface="华文楷体" panose="02010600040101010101" pitchFamily="2" charset="-122"/>
              </a:rPr>
              <a:t>）。</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软件缺乏可用性以及糟糕的程序设计是软件业不愿公开的羞耻。</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未来的软件工程是体系结构的工程。</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endParaRPr lang="en-US" altLang="zh-CN" sz="2800" dirty="0">
              <a:effectLst/>
              <a:latin typeface="华文楷体" panose="02010600040101010101" pitchFamily="2" charset="-122"/>
              <a:ea typeface="华文楷体" panose="02010600040101010101" pitchFamily="2" charset="-122"/>
            </a:endParaRPr>
          </a:p>
          <a:p>
            <a:pPr eaLnBrk="1" hangingPunct="1">
              <a:lnSpc>
                <a:spcPct val="150000"/>
              </a:lnSpc>
            </a:pP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6096000" cy="584775"/>
          </a:xfrm>
          <a:prstGeom prst="rect">
            <a:avLst/>
          </a:prstGeom>
        </p:spPr>
        <p:txBody>
          <a:bodyPr>
            <a:spAutoFit/>
          </a:bodyPr>
          <a:lstStyle/>
          <a:p>
            <a:r>
              <a:rPr lang="zh-CN" altLang="en-US" sz="3200" b="1" dirty="0">
                <a:solidFill>
                  <a:srgbClr val="A61D38"/>
                </a:solidFill>
                <a:latin typeface="华文中宋" panose="02010600040101010101" pitchFamily="2" charset="-122"/>
                <a:ea typeface="华文中宋" panose="02010600040101010101" pitchFamily="2" charset="-122"/>
                <a:cs typeface="Times New Roman" pitchFamily="18" charset="0"/>
              </a:rPr>
              <a:t>软件工程</a:t>
            </a:r>
            <a:r>
              <a:rPr lang="en-US" altLang="zh-CN" sz="3200" b="1" dirty="0">
                <a:solidFill>
                  <a:srgbClr val="A61D38"/>
                </a:solidFill>
                <a:latin typeface="华文中宋" panose="02010600040101010101" pitchFamily="2" charset="-122"/>
                <a:ea typeface="华文中宋" panose="02010600040101010101" pitchFamily="2" charset="-122"/>
                <a:cs typeface="Times New Roman" pitchFamily="18" charset="0"/>
              </a:rPr>
              <a:t>50</a:t>
            </a:r>
            <a:r>
              <a:rPr lang="zh-CN" altLang="en-US" sz="3200" b="1" dirty="0">
                <a:solidFill>
                  <a:srgbClr val="A61D38"/>
                </a:solidFill>
                <a:latin typeface="华文中宋" panose="02010600040101010101" pitchFamily="2" charset="-122"/>
                <a:ea typeface="华文中宋" panose="02010600040101010101" pitchFamily="2" charset="-122"/>
                <a:cs typeface="Times New Roman" pitchFamily="18" charset="0"/>
              </a:rPr>
              <a:t>年</a:t>
            </a:r>
          </a:p>
        </p:txBody>
      </p:sp>
      <p:pic>
        <p:nvPicPr>
          <p:cNvPr id="31746" name="Picture 2" descr="https://bkimg.cdn.bcebos.com/pic/ac345982b2b7d0a2ea99b456ceef76094a369aad?x-bce-process=image/watermark,image_d2F0ZXIvYmFpa2UyNzI=,g_7,xp_5,yp_5/format,f_auto">
            <a:extLst>
              <a:ext uri="{FF2B5EF4-FFF2-40B4-BE49-F238E27FC236}">
                <a16:creationId xmlns:a16="http://schemas.microsoft.com/office/drawing/2014/main" id="{D52D2177-473D-46C1-9B19-E716C3F9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424" y="2060848"/>
            <a:ext cx="2063552" cy="254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62258"/>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3">
            <a:extLst>
              <a:ext uri="{FF2B5EF4-FFF2-40B4-BE49-F238E27FC236}">
                <a16:creationId xmlns:a16="http://schemas.microsoft.com/office/drawing/2014/main" id="{DE5248DE-B3B6-41D1-944F-1D47DFA37420}"/>
              </a:ext>
            </a:extLst>
          </p:cNvPr>
          <p:cNvSpPr>
            <a:spLocks noGrp="1" noChangeArrowheads="1"/>
          </p:cNvSpPr>
          <p:nvPr>
            <p:ph idx="1"/>
          </p:nvPr>
        </p:nvSpPr>
        <p:spPr>
          <a:xfrm>
            <a:off x="479376" y="1124743"/>
            <a:ext cx="11449272" cy="5401469"/>
          </a:xfrm>
        </p:spPr>
        <p:txBody>
          <a:bodyPr/>
          <a:lstStyle/>
          <a:p>
            <a:pPr eaLnBrk="1" hangingPunct="1">
              <a:lnSpc>
                <a:spcPct val="90000"/>
              </a:lnSpc>
              <a:buFont typeface="Wingdings" panose="05000000000000000000" pitchFamily="2" charset="2"/>
              <a:buChar char="p"/>
            </a:pPr>
            <a:r>
              <a:rPr lang="zh-CN" altLang="en-US" sz="2800" b="0" dirty="0">
                <a:solidFill>
                  <a:schemeClr val="tx1"/>
                </a:solidFill>
                <a:effectLst/>
                <a:latin typeface="华文中宋" panose="02010600040101010101" pitchFamily="2" charset="-122"/>
                <a:ea typeface="华文中宋" panose="02010600040101010101" pitchFamily="2" charset="-122"/>
              </a:rPr>
              <a:t>软件系统不仅仅是跟踪和操作数据的手段，它还是关键的成功因素。</a:t>
            </a:r>
            <a:endParaRPr lang="en-US" altLang="zh-CN" sz="2800" b="0" dirty="0">
              <a:solidFill>
                <a:schemeClr val="tx1"/>
              </a:solidFill>
              <a:effectLst/>
              <a:latin typeface="华文中宋" panose="02010600040101010101" pitchFamily="2" charset="-122"/>
              <a:ea typeface="华文中宋" panose="02010600040101010101" pitchFamily="2" charset="-122"/>
            </a:endParaRPr>
          </a:p>
          <a:p>
            <a:pPr lvl="2" eaLnBrk="1" hangingPunct="1">
              <a:lnSpc>
                <a:spcPct val="150000"/>
              </a:lnSpc>
            </a:pPr>
            <a:r>
              <a:rPr lang="en-US" altLang="zh-CN" sz="2400" dirty="0">
                <a:latin typeface="+mn-lt"/>
              </a:rPr>
              <a:t>So little time, so much </a:t>
            </a:r>
            <a:r>
              <a:rPr lang="en-US" altLang="zh-CN" sz="2400" dirty="0">
                <a:highlight>
                  <a:srgbClr val="FFFF00"/>
                </a:highlight>
                <a:latin typeface="+mn-lt"/>
              </a:rPr>
              <a:t>data</a:t>
            </a:r>
            <a:r>
              <a:rPr lang="en-US" altLang="zh-CN" sz="2400" dirty="0">
                <a:latin typeface="+mn-lt"/>
              </a:rPr>
              <a:t>.</a:t>
            </a:r>
          </a:p>
          <a:p>
            <a:pPr lvl="2" eaLnBrk="1" hangingPunct="1">
              <a:lnSpc>
                <a:spcPct val="150000"/>
              </a:lnSpc>
            </a:pPr>
            <a:r>
              <a:rPr lang="en-US" altLang="zh-CN" sz="2400" dirty="0">
                <a:highlight>
                  <a:srgbClr val="FFFF00"/>
                </a:highlight>
                <a:latin typeface="+mn-lt"/>
              </a:rPr>
              <a:t>Data</a:t>
            </a:r>
            <a:r>
              <a:rPr lang="en-US" altLang="zh-CN" sz="2400" dirty="0">
                <a:latin typeface="+mn-lt"/>
              </a:rPr>
              <a:t> is the new oil .</a:t>
            </a:r>
          </a:p>
          <a:p>
            <a:pPr lvl="2" eaLnBrk="1" hangingPunct="1">
              <a:lnSpc>
                <a:spcPct val="150000"/>
              </a:lnSpc>
            </a:pPr>
            <a:r>
              <a:rPr lang="en-US" altLang="zh-CN" sz="2400" dirty="0">
                <a:highlight>
                  <a:srgbClr val="FFFF00"/>
                </a:highlight>
                <a:latin typeface="+mn-lt"/>
              </a:rPr>
              <a:t>Data</a:t>
            </a:r>
            <a:r>
              <a:rPr lang="en-US" altLang="zh-CN" sz="2400" dirty="0">
                <a:latin typeface="+mn-lt"/>
              </a:rPr>
              <a:t> is the new soil .</a:t>
            </a:r>
          </a:p>
          <a:p>
            <a:pPr lvl="2" eaLnBrk="1" hangingPunct="1">
              <a:lnSpc>
                <a:spcPct val="150000"/>
              </a:lnSpc>
            </a:pPr>
            <a:r>
              <a:rPr lang="en-US" altLang="zh-CN" sz="2400" dirty="0">
                <a:latin typeface="+mn-lt"/>
              </a:rPr>
              <a:t>Let the </a:t>
            </a:r>
            <a:r>
              <a:rPr lang="en-US" altLang="zh-CN" sz="2400" dirty="0">
                <a:highlight>
                  <a:srgbClr val="FFFF00"/>
                </a:highlight>
                <a:latin typeface="+mn-lt"/>
              </a:rPr>
              <a:t>dataset </a:t>
            </a:r>
            <a:r>
              <a:rPr lang="en-US" altLang="zh-CN" sz="2400" dirty="0">
                <a:latin typeface="+mn-lt"/>
              </a:rPr>
              <a:t>change the mindset .</a:t>
            </a:r>
            <a:endParaRPr lang="zh-CN" altLang="en-US" sz="2400" dirty="0">
              <a:latin typeface="+mn-lt"/>
            </a:endParaRPr>
          </a:p>
          <a:p>
            <a:pPr eaLnBrk="1" hangingPunct="1">
              <a:lnSpc>
                <a:spcPct val="90000"/>
              </a:lnSpc>
              <a:buFont typeface="Wingdings" panose="05000000000000000000" pitchFamily="2" charset="2"/>
              <a:buChar char="p"/>
            </a:pPr>
            <a:r>
              <a:rPr lang="zh-CN" altLang="en-US" sz="2800" b="0" dirty="0">
                <a:solidFill>
                  <a:schemeClr val="tx1"/>
                </a:solidFill>
                <a:effectLst/>
                <a:latin typeface="华文中宋" panose="02010600040101010101" pitchFamily="2" charset="-122"/>
                <a:ea typeface="华文中宋" panose="02010600040101010101" pitchFamily="2" charset="-122"/>
              </a:rPr>
              <a:t>尽管有越来越多的复杂的</a:t>
            </a:r>
            <a:r>
              <a:rPr lang="zh-CN" altLang="en-US" sz="2800" b="0" dirty="0">
                <a:solidFill>
                  <a:srgbClr val="C00000"/>
                </a:solidFill>
                <a:effectLst/>
                <a:latin typeface="华文中宋" panose="02010600040101010101" pitchFamily="2" charset="-122"/>
                <a:ea typeface="华文中宋" panose="02010600040101010101" pitchFamily="2" charset="-122"/>
              </a:rPr>
              <a:t>工具和方法</a:t>
            </a:r>
            <a:r>
              <a:rPr lang="zh-CN" altLang="en-US" sz="2800" b="0" dirty="0">
                <a:solidFill>
                  <a:schemeClr val="tx1"/>
                </a:solidFill>
                <a:effectLst/>
                <a:latin typeface="华文中宋" panose="02010600040101010101" pitchFamily="2" charset="-122"/>
                <a:ea typeface="华文中宋" panose="02010600040101010101" pitchFamily="2" charset="-122"/>
              </a:rPr>
              <a:t>，软件的构造人员还在继续生产出达不到期望、甚至完全失败的产品。而那些可怜的、健旺的客户还在不断为这些工作不得不继续付钱，他们经常问自己：“到底什么是正确的方法呢？</a:t>
            </a:r>
            <a:r>
              <a:rPr lang="en-US" altLang="zh-CN" sz="2800" b="0" dirty="0">
                <a:solidFill>
                  <a:schemeClr val="tx1"/>
                </a:solidFill>
                <a:effectLst/>
                <a:latin typeface="华文中宋" panose="02010600040101010101" pitchFamily="2" charset="-122"/>
                <a:ea typeface="华文中宋" panose="02010600040101010101" pitchFamily="2" charset="-122"/>
              </a:rPr>
              <a:t>”</a:t>
            </a:r>
          </a:p>
          <a:p>
            <a:pPr eaLnBrk="1" hangingPunct="1">
              <a:lnSpc>
                <a:spcPct val="90000"/>
              </a:lnSpc>
            </a:pPr>
            <a:endParaRPr lang="en-US" altLang="zh-CN" dirty="0"/>
          </a:p>
        </p:txBody>
      </p:sp>
      <p:sp>
        <p:nvSpPr>
          <p:cNvPr id="5" name="文本框 4">
            <a:extLst>
              <a:ext uri="{FF2B5EF4-FFF2-40B4-BE49-F238E27FC236}">
                <a16:creationId xmlns:a16="http://schemas.microsoft.com/office/drawing/2014/main" id="{46DED096-03BA-41D8-A5EC-D6DF3F33A4E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8865947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AEB4857-AC75-459B-B574-3943E6EBAE99}"/>
              </a:ext>
            </a:extLst>
          </p:cNvPr>
          <p:cNvSpPr>
            <a:spLocks noGrp="1"/>
          </p:cNvSpPr>
          <p:nvPr>
            <p:ph idx="1"/>
          </p:nvPr>
        </p:nvSpPr>
        <p:spPr>
          <a:xfrm>
            <a:off x="479376" y="1124744"/>
            <a:ext cx="10337655" cy="5648027"/>
          </a:xfrm>
        </p:spPr>
        <p:txBody>
          <a:bodyPr/>
          <a:lstStyle/>
          <a:p>
            <a:pPr>
              <a:lnSpc>
                <a:spcPct val="150000"/>
              </a:lnSpc>
              <a:buFont typeface="Wingdings" panose="05000000000000000000" pitchFamily="2" charset="2"/>
              <a:buChar char="p"/>
            </a:pPr>
            <a:r>
              <a:rPr lang="zh-CN" altLang="en-US" sz="2800" dirty="0">
                <a:effectLst/>
                <a:latin typeface="华文中宋" panose="02010600040101010101" pitchFamily="2" charset="-122"/>
                <a:ea typeface="华文中宋" panose="02010600040101010101" pitchFamily="2" charset="-122"/>
              </a:rPr>
              <a:t>早期软件生产</a:t>
            </a:r>
            <a:endParaRPr lang="en-US" altLang="zh-CN" sz="2800" dirty="0">
              <a:effectLst/>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pPr>
            <a:r>
              <a:rPr lang="en-US" altLang="zh-CN" sz="2400" b="0" dirty="0"/>
              <a:t>1950 -1960 </a:t>
            </a:r>
            <a:r>
              <a:rPr lang="zh-CN" altLang="en-US" sz="2400" b="0" dirty="0"/>
              <a:t>年代，是程序设计阶段，基本是个体手工劳动的生产方式。这个时期，一个程序是为一个特定的目的而编制的，软件的通用性是很有限的，软件往往带有强烈的个人色彩。</a:t>
            </a:r>
            <a:endParaRPr lang="en-US" altLang="zh-CN" sz="2400" b="0" dirty="0"/>
          </a:p>
          <a:p>
            <a:pPr lvl="1">
              <a:lnSpc>
                <a:spcPct val="150000"/>
              </a:lnSpc>
              <a:buFont typeface="Wingdings" panose="05000000000000000000" pitchFamily="2" charset="2"/>
              <a:buChar char="l"/>
            </a:pPr>
            <a:r>
              <a:rPr lang="en-US" altLang="zh-CN" sz="2400" b="0" dirty="0"/>
              <a:t>1960 -1970 </a:t>
            </a:r>
            <a:r>
              <a:rPr lang="zh-CN" altLang="en-US" sz="2400" b="0" dirty="0"/>
              <a:t>年代，是软件设计阶段，小组合作生产方式。在这一时期软件开始作为一种产品被广泛使用，出现了“软件作坊”。</a:t>
            </a:r>
            <a:endParaRPr lang="en-US" altLang="zh-CN" sz="2400" b="0" dirty="0"/>
          </a:p>
          <a:p>
            <a:endParaRPr lang="zh-CN" altLang="en-US" dirty="0"/>
          </a:p>
        </p:txBody>
      </p:sp>
      <p:sp>
        <p:nvSpPr>
          <p:cNvPr id="5" name="文本框 4">
            <a:extLst>
              <a:ext uri="{FF2B5EF4-FFF2-40B4-BE49-F238E27FC236}">
                <a16:creationId xmlns:a16="http://schemas.microsoft.com/office/drawing/2014/main" id="{F768D9FC-989F-495B-9ABA-42E86BB1E40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038073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CD4AEBC2-A631-4A24-927A-784917417EF9}"/>
              </a:ext>
            </a:extLst>
          </p:cNvPr>
          <p:cNvSpPr>
            <a:spLocks noGrp="1"/>
          </p:cNvSpPr>
          <p:nvPr>
            <p:ph idx="1"/>
          </p:nvPr>
        </p:nvSpPr>
        <p:spPr>
          <a:xfrm>
            <a:off x="609509" y="1003200"/>
            <a:ext cx="10585176" cy="5648027"/>
          </a:xfrm>
        </p:spPr>
        <p:txBody>
          <a:bodyPr/>
          <a:lstStyle/>
          <a:p>
            <a:pPr>
              <a:lnSpc>
                <a:spcPct val="150000"/>
              </a:lnSpc>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早期软件生产</a:t>
            </a:r>
            <a:endParaRPr lang="en-US" altLang="zh-CN" sz="280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l"/>
            </a:pPr>
            <a:r>
              <a:rPr lang="zh-CN" altLang="en-US" sz="2800" dirty="0"/>
              <a:t>程序设计是少数聪明人干的事情</a:t>
            </a:r>
          </a:p>
          <a:p>
            <a:pPr lvl="2" eaLnBrk="1" hangingPunct="1">
              <a:lnSpc>
                <a:spcPct val="150000"/>
              </a:lnSpc>
            </a:pPr>
            <a:r>
              <a:rPr lang="zh-CN" altLang="en-US" dirty="0"/>
              <a:t>智力超群，生猛无比，神秘、怪癖</a:t>
            </a:r>
            <a:endParaRPr lang="en-US" altLang="zh-CN" dirty="0"/>
          </a:p>
          <a:p>
            <a:pPr lvl="1" eaLnBrk="1" hangingPunct="1">
              <a:lnSpc>
                <a:spcPct val="150000"/>
              </a:lnSpc>
              <a:buFont typeface="Wingdings" panose="05000000000000000000" pitchFamily="2" charset="2"/>
              <a:buChar char="l"/>
            </a:pPr>
            <a:r>
              <a:rPr lang="zh-CN" altLang="en-US" sz="2800" dirty="0"/>
              <a:t>编程序如捏泥巴</a:t>
            </a:r>
          </a:p>
          <a:p>
            <a:pPr lvl="2" eaLnBrk="1" hangingPunct="1">
              <a:lnSpc>
                <a:spcPct val="150000"/>
              </a:lnSpc>
            </a:pPr>
            <a:r>
              <a:rPr lang="zh-CN" altLang="en-US" dirty="0"/>
              <a:t>艰难的脑力劳动以及无可靠质量控制的手工作坊；</a:t>
            </a:r>
            <a:endParaRPr lang="en-US" altLang="zh-CN" dirty="0"/>
          </a:p>
          <a:p>
            <a:pPr lvl="2" eaLnBrk="1" hangingPunct="1">
              <a:lnSpc>
                <a:spcPct val="150000"/>
              </a:lnSpc>
            </a:pPr>
            <a:r>
              <a:rPr lang="zh-CN" altLang="en-US" dirty="0"/>
              <a:t>软件＝</a:t>
            </a:r>
            <a:r>
              <a:rPr lang="en-US" altLang="zh-CN" dirty="0">
                <a:latin typeface="宋体" panose="02010600030101010101" pitchFamily="2" charset="-122"/>
              </a:rPr>
              <a:t>∑</a:t>
            </a:r>
            <a:r>
              <a:rPr lang="zh-CN" altLang="en-US" dirty="0">
                <a:latin typeface="宋体" panose="02010600030101010101" pitchFamily="2" charset="-122"/>
              </a:rPr>
              <a:t>程序；</a:t>
            </a:r>
          </a:p>
          <a:p>
            <a:pPr lvl="2" eaLnBrk="1" hangingPunct="1">
              <a:lnSpc>
                <a:spcPct val="150000"/>
              </a:lnSpc>
            </a:pPr>
            <a:r>
              <a:rPr lang="zh-CN" altLang="en-US" dirty="0"/>
              <a:t>美滋滋的感觉下</a:t>
            </a:r>
            <a:r>
              <a:rPr lang="zh-CN" altLang="en-US" dirty="0">
                <a:latin typeface="宋体" panose="02010600030101010101" pitchFamily="2" charset="-122"/>
              </a:rPr>
              <a:t>，</a:t>
            </a:r>
            <a:r>
              <a:rPr lang="zh-CN" altLang="en-US" b="1" dirty="0">
                <a:solidFill>
                  <a:srgbClr val="C00000"/>
                </a:solidFill>
              </a:rPr>
              <a:t>三大控制</a:t>
            </a:r>
            <a:r>
              <a:rPr lang="zh-CN" altLang="en-US" dirty="0"/>
              <a:t>的混乱。</a:t>
            </a:r>
            <a:endParaRPr lang="en-US" altLang="zh-CN" dirty="0"/>
          </a:p>
          <a:p>
            <a:pPr lvl="2" eaLnBrk="1" hangingPunct="1">
              <a:lnSpc>
                <a:spcPct val="150000"/>
              </a:lnSpc>
            </a:pPr>
            <a:r>
              <a:rPr lang="en-US" altLang="zh-CN" b="1" dirty="0">
                <a:solidFill>
                  <a:srgbClr val="C00000"/>
                </a:solidFill>
              </a:rPr>
              <a:t>WHY</a:t>
            </a:r>
            <a:r>
              <a:rPr lang="zh-CN" altLang="en-US" b="1" dirty="0">
                <a:solidFill>
                  <a:srgbClr val="C00000"/>
                </a:solidFill>
              </a:rPr>
              <a:t>？</a:t>
            </a:r>
            <a:endParaRPr lang="en-US" altLang="zh-CN" b="1" dirty="0">
              <a:solidFill>
                <a:srgbClr val="C00000"/>
              </a:solidFill>
            </a:endParaRPr>
          </a:p>
          <a:p>
            <a:pPr lvl="1" eaLnBrk="1" hangingPunct="1"/>
            <a:endParaRPr lang="en-US" altLang="zh-CN" dirty="0"/>
          </a:p>
          <a:p>
            <a:endParaRPr lang="zh-CN" altLang="en-US" dirty="0"/>
          </a:p>
        </p:txBody>
      </p:sp>
      <p:sp>
        <p:nvSpPr>
          <p:cNvPr id="5" name="文本框 4">
            <a:extLst>
              <a:ext uri="{FF2B5EF4-FFF2-40B4-BE49-F238E27FC236}">
                <a16:creationId xmlns:a16="http://schemas.microsoft.com/office/drawing/2014/main" id="{439A369F-AEAA-49D9-906C-B319648E963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28557428"/>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EC9D2A53-633E-4F13-A19F-E325D1A239F8}"/>
              </a:ext>
            </a:extLst>
          </p:cNvPr>
          <p:cNvSpPr>
            <a:spLocks noGrp="1"/>
          </p:cNvSpPr>
          <p:nvPr>
            <p:ph idx="1"/>
          </p:nvPr>
        </p:nvSpPr>
        <p:spPr>
          <a:xfrm>
            <a:off x="551384" y="1215426"/>
            <a:ext cx="10441035" cy="5256436"/>
          </a:xfrm>
        </p:spPr>
        <p:txBody>
          <a:bodyPr/>
          <a:lstStyle/>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随着计算机应用领域的扩大，</a:t>
            </a:r>
            <a:r>
              <a:rPr lang="en-US" altLang="zh-CN" sz="2800" b="0" dirty="0">
                <a:effectLst/>
                <a:latin typeface="华文中宋" panose="02010600040101010101" pitchFamily="2" charset="-122"/>
                <a:ea typeface="华文中宋" panose="02010600040101010101" pitchFamily="2" charset="-122"/>
              </a:rPr>
              <a:t>99</a:t>
            </a:r>
            <a:r>
              <a:rPr lang="zh-CN" altLang="en-US" sz="2800" b="0" dirty="0">
                <a:effectLst/>
                <a:latin typeface="华文中宋" panose="02010600040101010101" pitchFamily="2" charset="-122"/>
                <a:ea typeface="华文中宋" panose="02010600040101010101" pitchFamily="2" charset="-122"/>
              </a:rPr>
              <a:t>％的软件应用需求已不再是定义良好的数值计算问题，而是</a:t>
            </a:r>
            <a:r>
              <a:rPr lang="zh-CN" altLang="en-US" sz="2800" b="0" dirty="0">
                <a:solidFill>
                  <a:srgbClr val="C00000"/>
                </a:solidFill>
                <a:effectLst/>
                <a:latin typeface="华文中宋" panose="02010600040101010101" pitchFamily="2" charset="-122"/>
                <a:ea typeface="华文中宋" panose="02010600040101010101" pitchFamily="2" charset="-122"/>
              </a:rPr>
              <a:t>难以精确描述且富于变化的非数值型应用问题</a:t>
            </a:r>
            <a:r>
              <a:rPr lang="zh-CN" altLang="en-US" sz="2800" b="0" dirty="0">
                <a:effectLst/>
                <a:latin typeface="华文中宋" panose="02010600040101010101" pitchFamily="2" charset="-122"/>
                <a:ea typeface="华文中宋" panose="02010600040101010101" pitchFamily="2" charset="-122"/>
              </a:rPr>
              <a:t>。因此，当人们的应用需求变化发展的时候，往往要求通过改变软件来使计算机系统满足新的需求，维护用户业务的延续性。</a:t>
            </a:r>
            <a:endParaRPr lang="en-US" altLang="zh-CN" sz="2800" b="0" dirty="0">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800" dirty="0">
                <a:solidFill>
                  <a:srgbClr val="C00000"/>
                </a:solidFill>
                <a:latin typeface="华文中宋" panose="02010600040101010101" pitchFamily="2" charset="-122"/>
                <a:ea typeface="华文中宋" panose="02010600040101010101" pitchFamily="2" charset="-122"/>
              </a:rPr>
              <a:t>软件危机的出现</a:t>
            </a:r>
            <a:r>
              <a:rPr lang="en-US" altLang="zh-CN" sz="2800" dirty="0">
                <a:solidFill>
                  <a:srgbClr val="C00000"/>
                </a:solidFill>
                <a:latin typeface="华文中宋" panose="02010600040101010101" pitchFamily="2" charset="-122"/>
                <a:ea typeface="华文中宋" panose="02010600040101010101" pitchFamily="2" charset="-122"/>
              </a:rPr>
              <a:t> !</a:t>
            </a:r>
          </a:p>
          <a:p>
            <a:pPr eaLnBrk="1" hangingPunct="1"/>
            <a:endParaRPr lang="zh-CN" altLang="en-US" dirty="0"/>
          </a:p>
          <a:p>
            <a:pPr lvl="1" eaLnBrk="1" hangingPunct="1"/>
            <a:endParaRPr lang="en-US" altLang="zh-CN" sz="2400" dirty="0"/>
          </a:p>
          <a:p>
            <a:endParaRPr lang="zh-CN" altLang="en-US" dirty="0"/>
          </a:p>
        </p:txBody>
      </p:sp>
      <p:sp>
        <p:nvSpPr>
          <p:cNvPr id="5" name="文本框 4">
            <a:extLst>
              <a:ext uri="{FF2B5EF4-FFF2-40B4-BE49-F238E27FC236}">
                <a16:creationId xmlns:a16="http://schemas.microsoft.com/office/drawing/2014/main" id="{FB93B626-4490-4A68-9590-083F8D71E6C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1472393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40ED4012-F7E7-470E-9883-49D9D60CD158}"/>
              </a:ext>
            </a:extLst>
          </p:cNvPr>
          <p:cNvSpPr>
            <a:spLocks noGrp="1"/>
          </p:cNvSpPr>
          <p:nvPr>
            <p:ph idx="1"/>
          </p:nvPr>
        </p:nvSpPr>
        <p:spPr>
          <a:xfrm>
            <a:off x="551384" y="1124744"/>
            <a:ext cx="11161240" cy="5001420"/>
          </a:xfrm>
        </p:spPr>
        <p:txBody>
          <a:bodyPr/>
          <a:lstStyle/>
          <a:p>
            <a:pPr>
              <a:lnSpc>
                <a:spcPct val="150000"/>
              </a:lnSpc>
              <a:buFont typeface="Wingdings" panose="05000000000000000000" pitchFamily="2" charset="2"/>
              <a:buChar char="p"/>
            </a:pPr>
            <a:r>
              <a:rPr lang="zh-CN" altLang="en-US" sz="2800" dirty="0">
                <a:effectLst/>
                <a:latin typeface="Times New Roman" panose="02020603050405020304" pitchFamily="18" charset="0"/>
                <a:ea typeface="华文中宋" panose="02010600040101010101" pitchFamily="2" charset="-122"/>
              </a:rPr>
              <a:t>软件危机（</a:t>
            </a:r>
            <a:r>
              <a:rPr lang="en-US" altLang="zh-CN" sz="2800" dirty="0">
                <a:effectLst/>
                <a:latin typeface="Times New Roman" panose="02020603050405020304" pitchFamily="18" charset="0"/>
                <a:ea typeface="华文中宋" panose="02010600040101010101" pitchFamily="2" charset="-122"/>
              </a:rPr>
              <a:t>Software Crisis</a:t>
            </a:r>
            <a:r>
              <a:rPr lang="zh-CN" altLang="en-US" sz="2800" dirty="0">
                <a:effectLst/>
                <a:latin typeface="Times New Roman" panose="02020603050405020304" pitchFamily="18" charset="0"/>
                <a:ea typeface="华文中宋" panose="02010600040101010101" pitchFamily="2" charset="-122"/>
              </a:rPr>
              <a:t>）</a:t>
            </a:r>
            <a:endParaRPr lang="en-US" altLang="zh-CN" sz="2800" dirty="0">
              <a:effectLst/>
              <a:latin typeface="Times New Roman" panose="02020603050405020304" pitchFamily="18" charset="0"/>
              <a:ea typeface="华文中宋" panose="02010600040101010101" pitchFamily="2" charset="-122"/>
            </a:endParaRPr>
          </a:p>
          <a:p>
            <a:pPr lvl="1">
              <a:lnSpc>
                <a:spcPct val="150000"/>
              </a:lnSpc>
              <a:buFont typeface="Wingdings" panose="05000000000000000000" pitchFamily="2" charset="2"/>
              <a:buChar char="l"/>
            </a:pPr>
            <a:r>
              <a:rPr lang="zh-CN" altLang="zh-CN" sz="2400" dirty="0"/>
              <a:t>软件危机指的是在计算机软件的</a:t>
            </a:r>
            <a:r>
              <a:rPr lang="zh-CN" altLang="zh-CN" sz="2400" dirty="0">
                <a:solidFill>
                  <a:srgbClr val="C00000"/>
                </a:solidFill>
                <a:effectLst>
                  <a:outerShdw blurRad="38100" dist="38100" dir="2700000" algn="tl">
                    <a:srgbClr val="000000">
                      <a:alpha val="43137"/>
                    </a:srgbClr>
                  </a:outerShdw>
                </a:effectLst>
              </a:rPr>
              <a:t>开发和维护</a:t>
            </a:r>
            <a:r>
              <a:rPr lang="zh-CN" altLang="zh-CN" sz="2400" dirty="0"/>
              <a:t>过程中所遇到的一系列严重问题。概括来说，软件危机包含两方面问题：</a:t>
            </a:r>
            <a:endParaRPr lang="en-US" altLang="zh-CN" sz="2400" dirty="0"/>
          </a:p>
          <a:p>
            <a:pPr marL="536548" lvl="2" indent="0">
              <a:lnSpc>
                <a:spcPct val="150000"/>
              </a:lnSpc>
              <a:buNone/>
            </a:pPr>
            <a:r>
              <a:rPr lang="zh-CN" altLang="zh-CN" sz="2400" dirty="0"/>
              <a:t>①如何开发软件，以满足不断增长，日趋复杂的需求；</a:t>
            </a:r>
            <a:endParaRPr lang="en-US" altLang="zh-CN" sz="2400" dirty="0"/>
          </a:p>
          <a:p>
            <a:pPr marL="536548" lvl="2" indent="0">
              <a:lnSpc>
                <a:spcPct val="150000"/>
              </a:lnSpc>
              <a:buNone/>
            </a:pPr>
            <a:r>
              <a:rPr lang="zh-CN" altLang="zh-CN" sz="2400" dirty="0"/>
              <a:t>②如何维护数量不断膨胀的软件产品。落后的软件生产方式无法满足迅速增长的计算机软件需求，从而导致软件开发与维护过程中出现一系列严重问题</a:t>
            </a:r>
            <a:r>
              <a:rPr lang="zh-CN" altLang="en-US" sz="2400" dirty="0"/>
              <a:t>。</a:t>
            </a:r>
          </a:p>
        </p:txBody>
      </p:sp>
      <p:sp>
        <p:nvSpPr>
          <p:cNvPr id="5" name="文本框 4">
            <a:extLst>
              <a:ext uri="{FF2B5EF4-FFF2-40B4-BE49-F238E27FC236}">
                <a16:creationId xmlns:a16="http://schemas.microsoft.com/office/drawing/2014/main" id="{CCFE37C7-CAAA-4A60-AF44-32BFF62A5E3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44522043"/>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519020D7-8B1B-4EA3-8660-1AADF92F1236}"/>
              </a:ext>
            </a:extLst>
          </p:cNvPr>
          <p:cNvGraphicFramePr>
            <a:graphicFrameLocks noChangeAspect="1"/>
          </p:cNvGraphicFramePr>
          <p:nvPr>
            <p:extLst>
              <p:ext uri="{D42A27DB-BD31-4B8C-83A1-F6EECF244321}">
                <p14:modId xmlns:p14="http://schemas.microsoft.com/office/powerpoint/2010/main" val="3309378693"/>
              </p:ext>
            </p:extLst>
          </p:nvPr>
        </p:nvGraphicFramePr>
        <p:xfrm>
          <a:off x="9408368" y="1036706"/>
          <a:ext cx="2783632" cy="5821293"/>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0" name=""/>
                      <p:cNvPicPr/>
                      <p:nvPr/>
                    </p:nvPicPr>
                    <p:blipFill>
                      <a:blip r:embed="rId4"/>
                      <a:stretch>
                        <a:fillRect/>
                      </a:stretch>
                    </p:blipFill>
                    <p:spPr>
                      <a:xfrm>
                        <a:off x="9408368" y="1036706"/>
                        <a:ext cx="2783632" cy="5821293"/>
                      </a:xfrm>
                      <a:prstGeom prst="rect">
                        <a:avLst/>
                      </a:prstGeom>
                    </p:spPr>
                  </p:pic>
                </p:oleObj>
              </mc:Fallback>
            </mc:AlternateContent>
          </a:graphicData>
        </a:graphic>
      </p:graphicFrame>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93D8615A-29BF-4DD2-AFE5-DE8D3C0B24D0}"/>
              </a:ext>
            </a:extLst>
          </p:cNvPr>
          <p:cNvSpPr>
            <a:spLocks noGrp="1"/>
          </p:cNvSpPr>
          <p:nvPr>
            <p:ph idx="1"/>
          </p:nvPr>
        </p:nvSpPr>
        <p:spPr>
          <a:xfrm>
            <a:off x="407368" y="1124744"/>
            <a:ext cx="9001000" cy="5459861"/>
          </a:xfrm>
        </p:spPr>
        <p:txBody>
          <a:bodyPr/>
          <a:lstStyle/>
          <a:p>
            <a:pPr>
              <a:buFont typeface="Wingdings" panose="05000000000000000000" pitchFamily="2" charset="2"/>
              <a:buChar char="p"/>
            </a:pPr>
            <a:r>
              <a:rPr lang="zh-CN" altLang="en-US" sz="2800" dirty="0">
                <a:effectLst/>
                <a:latin typeface="华文中宋" panose="02010600040101010101" pitchFamily="2" charset="-122"/>
                <a:ea typeface="华文中宋" panose="02010600040101010101" pitchFamily="2" charset="-122"/>
              </a:rPr>
              <a:t>经典案例</a:t>
            </a:r>
            <a:endParaRPr lang="en-US" altLang="zh-CN" sz="2800" dirty="0">
              <a:effectLst/>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pPr>
            <a:r>
              <a:rPr lang="zh-CN" altLang="zh-CN" sz="2400" b="0" dirty="0">
                <a:latin typeface="华文楷体" panose="02010600040101010101" pitchFamily="2" charset="-122"/>
                <a:ea typeface="华文楷体" panose="02010600040101010101" pitchFamily="2" charset="-122"/>
              </a:rPr>
              <a:t>美国</a:t>
            </a:r>
            <a:r>
              <a:rPr lang="en-US" altLang="zh-CN" sz="2400" b="0" dirty="0">
                <a:latin typeface="华文楷体" panose="02010600040101010101" pitchFamily="2" charset="-122"/>
                <a:ea typeface="华文楷体" panose="02010600040101010101" pitchFamily="2" charset="-122"/>
              </a:rPr>
              <a:t>IBM</a:t>
            </a:r>
            <a:r>
              <a:rPr lang="zh-CN" altLang="zh-CN" sz="2400" b="0" dirty="0">
                <a:latin typeface="华文楷体" panose="02010600040101010101" pitchFamily="2" charset="-122"/>
                <a:ea typeface="华文楷体" panose="02010600040101010101" pitchFamily="2" charset="-122"/>
              </a:rPr>
              <a:t>公司于</a:t>
            </a:r>
            <a:r>
              <a:rPr lang="en-US" altLang="zh-CN" sz="2400" b="0" dirty="0">
                <a:latin typeface="华文楷体" panose="02010600040101010101" pitchFamily="2" charset="-122"/>
                <a:ea typeface="华文楷体" panose="02010600040101010101" pitchFamily="2" charset="-122"/>
              </a:rPr>
              <a:t>1963</a:t>
            </a:r>
            <a:r>
              <a:rPr lang="zh-CN" altLang="zh-CN" sz="2400" b="0" dirty="0">
                <a:latin typeface="华文楷体" panose="02010600040101010101" pitchFamily="2" charset="-122"/>
                <a:ea typeface="华文楷体" panose="02010600040101010101" pitchFamily="2" charset="-122"/>
              </a:rPr>
              <a:t>年～</a:t>
            </a:r>
            <a:r>
              <a:rPr lang="en-US" altLang="zh-CN" sz="2400" b="0" dirty="0">
                <a:latin typeface="华文楷体" panose="02010600040101010101" pitchFamily="2" charset="-122"/>
                <a:ea typeface="华文楷体" panose="02010600040101010101" pitchFamily="2" charset="-122"/>
              </a:rPr>
              <a:t>1966</a:t>
            </a:r>
            <a:r>
              <a:rPr lang="zh-CN" altLang="zh-CN" sz="2400" b="0" dirty="0">
                <a:latin typeface="华文楷体" panose="02010600040101010101" pitchFamily="2" charset="-122"/>
                <a:ea typeface="华文楷体" panose="02010600040101010101" pitchFamily="2" charset="-122"/>
              </a:rPr>
              <a:t>年开发的</a:t>
            </a:r>
            <a:r>
              <a:rPr lang="en-US" altLang="zh-CN" sz="2400" b="0" dirty="0">
                <a:latin typeface="华文楷体" panose="02010600040101010101" pitchFamily="2" charset="-122"/>
                <a:ea typeface="华文楷体" panose="02010600040101010101" pitchFamily="2" charset="-122"/>
              </a:rPr>
              <a:t>IBM360</a:t>
            </a:r>
            <a:r>
              <a:rPr lang="zh-CN" altLang="zh-CN" sz="2400" b="0" dirty="0">
                <a:latin typeface="华文楷体" panose="02010600040101010101" pitchFamily="2" charset="-122"/>
                <a:ea typeface="华文楷体" panose="02010600040101010101" pitchFamily="2" charset="-122"/>
              </a:rPr>
              <a:t>系列机的操作系统</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5000</a:t>
            </a:r>
            <a:r>
              <a:rPr lang="zh-CN" altLang="en-US" sz="2400" b="0" dirty="0">
                <a:latin typeface="华文楷体" panose="02010600040101010101" pitchFamily="2" charset="-122"/>
                <a:ea typeface="华文楷体" panose="02010600040101010101" pitchFamily="2" charset="-122"/>
              </a:rPr>
              <a:t>人年，</a:t>
            </a:r>
            <a:r>
              <a:rPr lang="en-US" altLang="zh-CN" sz="2400" b="0" dirty="0">
                <a:latin typeface="华文楷体" panose="02010600040101010101" pitchFamily="2" charset="-122"/>
                <a:ea typeface="华文楷体" panose="02010600040101010101" pitchFamily="2" charset="-122"/>
              </a:rPr>
              <a:t>50</a:t>
            </a:r>
            <a:r>
              <a:rPr lang="zh-CN" altLang="en-US" sz="2400" b="0" dirty="0">
                <a:latin typeface="华文楷体" panose="02010600040101010101" pitchFamily="2" charset="-122"/>
                <a:ea typeface="华文楷体" panose="02010600040101010101" pitchFamily="2" charset="-122"/>
              </a:rPr>
              <a:t>亿美元），</a:t>
            </a:r>
            <a:r>
              <a:rPr lang="en-US" altLang="zh-CN" sz="2400" b="0" dirty="0">
                <a:latin typeface="华文楷体" panose="02010600040101010101" pitchFamily="2" charset="-122"/>
                <a:ea typeface="华文楷体" panose="02010600040101010101" pitchFamily="2" charset="-122"/>
              </a:rPr>
              <a:t> Brooks</a:t>
            </a:r>
            <a:r>
              <a:rPr lang="zh-CN" altLang="en-US" sz="2400" b="0" dirty="0">
                <a:latin typeface="华文楷体" panose="02010600040101010101" pitchFamily="2" charset="-122"/>
                <a:ea typeface="华文楷体" panose="02010600040101010101" pitchFamily="2" charset="-122"/>
              </a:rPr>
              <a:t>后来根据这次开发任务的经验，写了一本</a:t>
            </a:r>
            <a:r>
              <a:rPr lang="en-US" altLang="zh-CN" sz="2400" dirty="0">
                <a:solidFill>
                  <a:srgbClr val="00B050"/>
                </a:solidFill>
                <a:latin typeface="华文楷体" panose="02010600040101010101" pitchFamily="2" charset="-122"/>
                <a:ea typeface="华文楷体" panose="02010600040101010101" pitchFamily="2" charset="-122"/>
                <a:hlinkClick r:id="rId5" action="ppaction://hlinkfile">
                  <a:extLst>
                    <a:ext uri="{A12FA001-AC4F-418D-AE19-62706E023703}">
                      <ahyp:hlinkClr xmlns:ahyp="http://schemas.microsoft.com/office/drawing/2018/hyperlinkcolor" val="tx"/>
                    </a:ext>
                  </a:extLst>
                </a:hlinkClick>
              </a:rPr>
              <a:t>《</a:t>
            </a:r>
            <a:r>
              <a:rPr lang="zh-CN" altLang="en-US" sz="2400" dirty="0">
                <a:solidFill>
                  <a:srgbClr val="00B050"/>
                </a:solidFill>
                <a:latin typeface="华文楷体" panose="02010600040101010101" pitchFamily="2" charset="-122"/>
                <a:ea typeface="华文楷体" panose="02010600040101010101" pitchFamily="2" charset="-122"/>
                <a:hlinkClick r:id="rId5" action="ppaction://hlinkfile">
                  <a:extLst>
                    <a:ext uri="{A12FA001-AC4F-418D-AE19-62706E023703}">
                      <ahyp:hlinkClr xmlns:ahyp="http://schemas.microsoft.com/office/drawing/2018/hyperlinkcolor" val="tx"/>
                    </a:ext>
                  </a:extLst>
                </a:hlinkClick>
              </a:rPr>
              <a:t>人月神话</a:t>
            </a:r>
            <a:r>
              <a:rPr lang="en-US" altLang="zh-CN" sz="2400" dirty="0">
                <a:solidFill>
                  <a:srgbClr val="00B050"/>
                </a:solidFill>
                <a:latin typeface="华文楷体" panose="02010600040101010101" pitchFamily="2" charset="-122"/>
                <a:ea typeface="华文楷体" panose="02010600040101010101" pitchFamily="2" charset="-122"/>
                <a:hlinkClick r:id="rId5" action="ppaction://hlinkfile">
                  <a:extLst>
                    <a:ext uri="{A12FA001-AC4F-418D-AE19-62706E023703}">
                      <ahyp:hlinkClr xmlns:ahyp="http://schemas.microsoft.com/office/drawing/2018/hyperlinkcolor" val="tx"/>
                    </a:ext>
                  </a:extLst>
                </a:hlinkClick>
              </a:rPr>
              <a:t>》</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The Mythical Man-Month</a:t>
            </a:r>
            <a:r>
              <a:rPr lang="zh-CN" altLang="en-US" sz="2400" b="0" dirty="0">
                <a:latin typeface="+mn-lt"/>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l"/>
            </a:pPr>
            <a:r>
              <a:rPr lang="en-US" altLang="zh-CN" sz="2400" b="0" dirty="0">
                <a:latin typeface="华文楷体" panose="02010600040101010101" pitchFamily="2" charset="-122"/>
                <a:ea typeface="华文楷体" panose="02010600040101010101" pitchFamily="2" charset="-122"/>
              </a:rPr>
              <a:t>Brooks</a:t>
            </a:r>
            <a:r>
              <a:rPr lang="zh-CN" altLang="zh-CN" sz="2400" b="0" dirty="0">
                <a:latin typeface="华文楷体" panose="02010600040101010101" pitchFamily="2" charset="-122"/>
                <a:ea typeface="华文楷体" panose="02010600040101010101" pitchFamily="2" charset="-122"/>
              </a:rPr>
              <a:t>在总结该项目时无比沉痛地说：“……正像一只逃亡的野兽落到泥潭中作垂死挣扎，越是挣扎，陷得越深，最后无法逃脱灭顶的灾难，……程序设计工作正像这样一个泥潭……一批批程序员被迫在泥潭中拼命挣扎，……，谁也没有料到问题竟会陷入这样的困境……。”</a:t>
            </a:r>
            <a:endParaRPr lang="zh-CN" altLang="en-US" sz="2400" b="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027FEE85-6635-4A9A-9308-ED6E96D43964}"/>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7074939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46422AE-03F6-49A3-A536-15695F041058}"/>
              </a:ext>
            </a:extLst>
          </p:cNvPr>
          <p:cNvSpPr>
            <a:spLocks noGrp="1"/>
          </p:cNvSpPr>
          <p:nvPr>
            <p:ph idx="1"/>
          </p:nvPr>
        </p:nvSpPr>
        <p:spPr>
          <a:xfrm>
            <a:off x="479376" y="1170944"/>
            <a:ext cx="11088737" cy="5065712"/>
          </a:xfrm>
        </p:spPr>
        <p:txBody>
          <a:bodyPr/>
          <a:lstStyle/>
          <a:p>
            <a:pPr>
              <a:lnSpc>
                <a:spcPct val="150000"/>
              </a:lnSpc>
              <a:buFont typeface="Wingdings" panose="05000000000000000000" pitchFamily="2" charset="2"/>
              <a:buChar char="p"/>
            </a:pPr>
            <a:r>
              <a:rPr lang="zh-CN" altLang="en-US" sz="2400" b="0" dirty="0">
                <a:effectLst/>
                <a:latin typeface="华文中宋" panose="02010600040101010101" pitchFamily="2" charset="-122"/>
                <a:ea typeface="华文中宋" panose="02010600040101010101" pitchFamily="2" charset="-122"/>
              </a:rPr>
              <a:t>针对软件危机，业界人士借鉴传统工业成功的做法，主张通过工程化的方法来解决软件危机。</a:t>
            </a:r>
            <a:endParaRPr lang="en-US" altLang="zh-CN" sz="2400" b="0" dirty="0">
              <a:effectLs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p"/>
            </a:pPr>
            <a:r>
              <a:rPr lang="en-US" altLang="zh-CN" sz="2400" b="0" dirty="0">
                <a:solidFill>
                  <a:srgbClr val="C00000"/>
                </a:solidFill>
                <a:effectLst/>
                <a:latin typeface="华文中宋" panose="02010600040101010101" pitchFamily="2" charset="-122"/>
                <a:ea typeface="华文中宋" panose="02010600040101010101" pitchFamily="2" charset="-122"/>
              </a:rPr>
              <a:t>1968</a:t>
            </a:r>
            <a:r>
              <a:rPr lang="zh-CN" altLang="en-US" sz="2400" b="0" dirty="0">
                <a:effectLst/>
                <a:latin typeface="华文中宋" panose="02010600040101010101" pitchFamily="2" charset="-122"/>
                <a:ea typeface="华文中宋" panose="02010600040101010101" pitchFamily="2" charset="-122"/>
              </a:rPr>
              <a:t>年</a:t>
            </a:r>
            <a:r>
              <a:rPr lang="en-US" altLang="zh-CN" sz="2400" b="0" dirty="0">
                <a:effectLst/>
                <a:latin typeface="华文中宋" panose="02010600040101010101" pitchFamily="2" charset="-122"/>
                <a:ea typeface="华文中宋" panose="02010600040101010101" pitchFamily="2" charset="-122"/>
              </a:rPr>
              <a:t>NATO</a:t>
            </a:r>
            <a:r>
              <a:rPr lang="zh-CN" altLang="en-US" sz="2400" b="0" dirty="0">
                <a:effectLst/>
                <a:latin typeface="华文中宋" panose="02010600040101010101" pitchFamily="2" charset="-122"/>
                <a:ea typeface="华文中宋" panose="02010600040101010101" pitchFamily="2" charset="-122"/>
              </a:rPr>
              <a:t>会议上首次提出“软件工程”</a:t>
            </a:r>
            <a:r>
              <a:rPr lang="en-US" altLang="zh-CN" sz="2400" b="0" dirty="0">
                <a:effectLst/>
                <a:latin typeface="华文中宋" panose="02010600040101010101" pitchFamily="2" charset="-122"/>
                <a:ea typeface="华文中宋" panose="02010600040101010101" pitchFamily="2" charset="-122"/>
              </a:rPr>
              <a:t>(Software Engineering) </a:t>
            </a:r>
            <a:r>
              <a:rPr lang="zh-CN" altLang="en-US" sz="2400" b="0" dirty="0">
                <a:effectLst/>
                <a:latin typeface="华文中宋" panose="02010600040101010101" pitchFamily="2" charset="-122"/>
                <a:ea typeface="华文中宋" panose="02010600040101010101" pitchFamily="2" charset="-122"/>
              </a:rPr>
              <a:t>的概念，提出把软件开发从“艺术”和“个体行为”向“工程”和“群体协同工作”转化。其基本思想是应用计算机科学理论和技术以及工程管理原则和方法，按照预算和进度，实现满足用户要求的软件产品的定义、开发、发布和维护的工程。</a:t>
            </a:r>
            <a:endParaRPr lang="en-US" altLang="zh-CN" sz="2400" b="0" dirty="0">
              <a:effectLs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p"/>
            </a:pPr>
            <a:r>
              <a:rPr lang="zh-CN" altLang="en-US" sz="2400" b="0" dirty="0">
                <a:effectLst/>
                <a:latin typeface="华文中宋" panose="02010600040101010101" pitchFamily="2" charset="-122"/>
                <a:ea typeface="华文中宋" panose="02010600040101010101" pitchFamily="2" charset="-122"/>
              </a:rPr>
              <a:t>一门新的学科：</a:t>
            </a:r>
            <a:r>
              <a:rPr lang="zh-CN" altLang="en-US" sz="2400" b="0" dirty="0">
                <a:solidFill>
                  <a:srgbClr val="C00000"/>
                </a:solidFill>
                <a:effectLst/>
                <a:latin typeface="华文中宋" panose="02010600040101010101" pitchFamily="2" charset="-122"/>
                <a:ea typeface="华文中宋" panose="02010600040101010101" pitchFamily="2" charset="-122"/>
              </a:rPr>
              <a:t>软件工程</a:t>
            </a:r>
            <a:r>
              <a:rPr lang="zh-CN" altLang="en-US" sz="2400" b="0" dirty="0">
                <a:effectLst/>
                <a:latin typeface="华文中宋" panose="02010600040101010101" pitchFamily="2" charset="-122"/>
                <a:ea typeface="华文中宋" panose="02010600040101010101" pitchFamily="2" charset="-122"/>
              </a:rPr>
              <a:t>，就此诞生。</a:t>
            </a:r>
          </a:p>
          <a:p>
            <a:endParaRPr lang="zh-CN" altLang="en-US" sz="2000" dirty="0">
              <a:cs typeface="Times New Roman" panose="02020603050405020304" pitchFamily="18" charset="0"/>
            </a:endParaRPr>
          </a:p>
        </p:txBody>
      </p:sp>
      <p:pic>
        <p:nvPicPr>
          <p:cNvPr id="6" name="Picture 2">
            <a:extLst>
              <a:ext uri="{FF2B5EF4-FFF2-40B4-BE49-F238E27FC236}">
                <a16:creationId xmlns:a16="http://schemas.microsoft.com/office/drawing/2014/main" id="{2A73569D-7C09-41A8-91D8-CB73DCCF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318" y="4586817"/>
            <a:ext cx="4561184" cy="182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E95EC80-EB89-4A53-AF1F-1E8D696FE831}"/>
              </a:ext>
            </a:extLst>
          </p:cNvPr>
          <p:cNvSpPr txBox="1"/>
          <p:nvPr/>
        </p:nvSpPr>
        <p:spPr>
          <a:xfrm>
            <a:off x="7019764" y="6291868"/>
            <a:ext cx="456118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r"/>
            <a:r>
              <a:rPr lang="en-US" altLang="zh-CN" sz="2000" dirty="0"/>
              <a:t>1968</a:t>
            </a:r>
            <a:r>
              <a:rPr lang="zh-CN" altLang="en-US" sz="2000" dirty="0"/>
              <a:t>年软件大会会场（德国 </a:t>
            </a:r>
            <a:r>
              <a:rPr lang="en-US" altLang="zh-CN" sz="2000" dirty="0" err="1"/>
              <a:t>Garmisch</a:t>
            </a:r>
            <a:r>
              <a:rPr lang="zh-CN" altLang="en-US" sz="2000" dirty="0"/>
              <a:t>）</a:t>
            </a:r>
          </a:p>
        </p:txBody>
      </p:sp>
      <p:sp>
        <p:nvSpPr>
          <p:cNvPr id="9" name="文本框 8">
            <a:extLst>
              <a:ext uri="{FF2B5EF4-FFF2-40B4-BE49-F238E27FC236}">
                <a16:creationId xmlns:a16="http://schemas.microsoft.com/office/drawing/2014/main" id="{B789DD71-99A1-423E-964A-1BFE1A64F58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8201969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530277" y="1268760"/>
            <a:ext cx="11376909" cy="554461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p"/>
            </a:pPr>
            <a:r>
              <a:rPr lang="zh-CN" altLang="en-US" sz="3200" b="1" kern="0" dirty="0">
                <a:latin typeface="华文中宋" panose="02010600040101010101" pitchFamily="2" charset="-122"/>
                <a:ea typeface="华文中宋" panose="02010600040101010101" pitchFamily="2" charset="-122"/>
              </a:rPr>
              <a:t>什么是“工程”？</a:t>
            </a:r>
          </a:p>
          <a:p>
            <a:pPr lvl="1" eaLnBrk="1" hangingPunct="1">
              <a:buFontTx/>
              <a:buNone/>
            </a:pPr>
            <a:r>
              <a:rPr lang="zh-CN" altLang="en-US" kern="0" dirty="0">
                <a:latin typeface="华文楷体" panose="02010600040101010101" pitchFamily="2" charset="-122"/>
                <a:ea typeface="华文楷体" panose="02010600040101010101" pitchFamily="2" charset="-122"/>
              </a:rPr>
              <a:t>定义有很多，通常来说：</a:t>
            </a:r>
          </a:p>
          <a:p>
            <a:pPr lvl="1" eaLnBrk="1" hangingPunct="1">
              <a:buFontTx/>
              <a:buNone/>
            </a:pPr>
            <a:r>
              <a:rPr lang="zh-CN" altLang="en-US" kern="0" dirty="0">
                <a:latin typeface="华文楷体" panose="02010600040101010101" pitchFamily="2" charset="-122"/>
                <a:ea typeface="华文楷体" panose="02010600040101010101" pitchFamily="2" charset="-122"/>
              </a:rPr>
              <a:t>	用最少的代价解决问题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目的是处理实际的难题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以科学知识为手段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建造工具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服务于人类</a:t>
            </a:r>
            <a:endParaRPr lang="en-US" altLang="zh-CN" kern="0" dirty="0">
              <a:latin typeface="华文楷体" panose="02010600040101010101" pitchFamily="2" charset="-122"/>
              <a:ea typeface="华文楷体" panose="02010600040101010101" pitchFamily="2" charset="-122"/>
            </a:endParaRPr>
          </a:p>
          <a:p>
            <a:pPr lvl="1" eaLnBrk="1" hangingPunct="1">
              <a:buFontTx/>
              <a:buNone/>
            </a:pP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p"/>
            </a:pPr>
            <a:r>
              <a:rPr lang="zh-CN" altLang="en-US" sz="3200" b="1" kern="0" dirty="0">
                <a:latin typeface="华文中宋" panose="02010600040101010101" pitchFamily="2" charset="-122"/>
                <a:ea typeface="华文中宋" panose="02010600040101010101" pitchFamily="2" charset="-122"/>
              </a:rPr>
              <a:t>目标：使普通人能做以前只有专家圣手才能做的事情</a:t>
            </a:r>
            <a:endParaRPr lang="en-US" altLang="zh-CN" sz="3200" b="1" kern="0" dirty="0">
              <a:latin typeface="华文中宋" panose="02010600040101010101" pitchFamily="2" charset="-122"/>
              <a:ea typeface="华文中宋" panose="02010600040101010101" pitchFamily="2" charset="-122"/>
            </a:endParaRPr>
          </a:p>
          <a:p>
            <a:pPr marL="0" indent="0" eaLnBrk="1" hangingPunct="1">
              <a:buNone/>
            </a:pPr>
            <a:endParaRPr lang="en-US" altLang="zh-CN" sz="3200" b="1" kern="0" dirty="0">
              <a:latin typeface="华文中宋" panose="02010600040101010101" pitchFamily="2" charset="-122"/>
              <a:ea typeface="华文中宋" panose="02010600040101010101" pitchFamily="2" charset="-122"/>
            </a:endParaRP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084" y="1282213"/>
            <a:ext cx="4536504"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4" name="Rectangle 4"/>
          <p:cNvSpPr txBox="1">
            <a:spLocks noChangeArrowheads="1"/>
          </p:cNvSpPr>
          <p:nvPr/>
        </p:nvSpPr>
        <p:spPr>
          <a:xfrm>
            <a:off x="7896200" y="4653136"/>
            <a:ext cx="2448272" cy="497911"/>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2800" kern="0" dirty="0">
                <a:latin typeface="华文中宋" panose="02010600040101010101" pitchFamily="2" charset="-122"/>
                <a:ea typeface="华文中宋" panose="02010600040101010101" pitchFamily="2" charset="-122"/>
              </a:rPr>
              <a:t>工程的进化</a:t>
            </a:r>
          </a:p>
        </p:txBody>
      </p:sp>
    </p:spTree>
    <p:extLst>
      <p:ext uri="{BB962C8B-B14F-4D97-AF65-F5344CB8AC3E}">
        <p14:creationId xmlns:p14="http://schemas.microsoft.com/office/powerpoint/2010/main" val="348860687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85314DF6-3017-4E56-A443-8520ADF1BEE5}"/>
              </a:ext>
            </a:extLst>
          </p:cNvPr>
          <p:cNvSpPr>
            <a:spLocks noGrp="1"/>
          </p:cNvSpPr>
          <p:nvPr>
            <p:ph idx="1"/>
          </p:nvPr>
        </p:nvSpPr>
        <p:spPr>
          <a:xfrm>
            <a:off x="479376" y="1124744"/>
            <a:ext cx="11089232" cy="5081092"/>
          </a:xfrm>
        </p:spPr>
        <p:txBody>
          <a:bodyPr/>
          <a:lstStyle/>
          <a:p>
            <a:pPr eaLnBrk="1" hangingPunct="1">
              <a:buFont typeface="Wingdings" panose="05000000000000000000" pitchFamily="2" charset="2"/>
              <a:buChar char="p"/>
              <a:defRPr/>
            </a:pPr>
            <a:r>
              <a:rPr lang="zh-CN" altLang="en-US" sz="2400" dirty="0">
                <a:effectLst/>
              </a:rPr>
              <a:t>软件工程定义</a:t>
            </a:r>
            <a:endParaRPr lang="en-US" altLang="zh-CN" sz="2400" dirty="0">
              <a:effectLst/>
            </a:endParaRPr>
          </a:p>
          <a:p>
            <a:pPr lvl="1" eaLnBrk="1" hangingPunct="1">
              <a:buFont typeface="Wingdings" panose="05000000000000000000" pitchFamily="2" charset="2"/>
              <a:buChar char="l"/>
              <a:defRPr/>
            </a:pPr>
            <a:r>
              <a:rPr lang="en-US" altLang="zh-CN" sz="2400" b="0" dirty="0">
                <a:latin typeface="+mn-lt"/>
                <a:ea typeface="华文楷体" panose="02010600040101010101" pitchFamily="2" charset="-122"/>
              </a:rPr>
              <a:t>IEEE</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1</a:t>
            </a:r>
            <a:r>
              <a:rPr lang="zh-CN" altLang="en-US" sz="2400" b="0" dirty="0">
                <a:latin typeface="+mn-lt"/>
                <a:ea typeface="华文楷体" panose="02010600040101010101" pitchFamily="2" charset="-122"/>
              </a:rPr>
              <a:t>）将系统化的、规范的、可量化的方法应用于软件的开发、运行和维护，即，将工程应用于软件；</a:t>
            </a:r>
            <a:endParaRPr lang="en-US" altLang="zh-CN" sz="2400" b="0" dirty="0">
              <a:latin typeface="+mn-lt"/>
              <a:ea typeface="华文楷体" panose="02010600040101010101" pitchFamily="2" charset="-122"/>
            </a:endParaRPr>
          </a:p>
          <a:p>
            <a:pPr marL="457200" lvl="1" indent="0" eaLnBrk="1" hangingPunct="1">
              <a:buNone/>
              <a:defRPr/>
            </a:pPr>
            <a:r>
              <a:rPr lang="en-US" altLang="zh-CN" sz="2400" b="0" dirty="0">
                <a:latin typeface="+mn-lt"/>
                <a:ea typeface="华文楷体" panose="02010600040101010101" pitchFamily="2" charset="-122"/>
              </a:rPr>
              <a:t>               </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2</a:t>
            </a:r>
            <a:r>
              <a:rPr lang="zh-CN" altLang="en-US" sz="2400" b="0" dirty="0">
                <a:latin typeface="+mn-lt"/>
                <a:ea typeface="华文楷体" panose="02010600040101010101" pitchFamily="2" charset="-122"/>
              </a:rPr>
              <a:t>）在（</a:t>
            </a:r>
            <a:r>
              <a:rPr lang="en-US" altLang="zh-CN" sz="2400" b="0" dirty="0">
                <a:latin typeface="+mn-lt"/>
                <a:ea typeface="华文楷体" panose="02010600040101010101" pitchFamily="2" charset="-122"/>
              </a:rPr>
              <a:t>1</a:t>
            </a:r>
            <a:r>
              <a:rPr lang="zh-CN" altLang="en-US" sz="2400" b="0" dirty="0">
                <a:latin typeface="+mn-lt"/>
                <a:ea typeface="华文楷体" panose="02010600040101010101" pitchFamily="2" charset="-122"/>
              </a:rPr>
              <a:t>）中所述方法的研究。</a:t>
            </a:r>
            <a:endParaRPr lang="en-US" altLang="zh-CN" sz="2400" b="0" dirty="0">
              <a:latin typeface="+mn-lt"/>
              <a:ea typeface="华文楷体" panose="02010600040101010101" pitchFamily="2" charset="-122"/>
            </a:endParaRPr>
          </a:p>
          <a:p>
            <a:pPr lvl="1" eaLnBrk="1" hangingPunct="1">
              <a:buFont typeface="Wingdings" panose="05000000000000000000" pitchFamily="2" charset="2"/>
              <a:buChar char="l"/>
              <a:defRPr/>
            </a:pPr>
            <a:r>
              <a:rPr lang="en-US" altLang="zh-CN" sz="2400" dirty="0">
                <a:solidFill>
                  <a:srgbClr val="00B050"/>
                </a:solidFill>
                <a:latin typeface="+mn-lt"/>
                <a:ea typeface="华文楷体" panose="02010600040101010101" pitchFamily="2" charset="-122"/>
              </a:rPr>
              <a:t>Fritz Bauer</a:t>
            </a:r>
            <a:r>
              <a:rPr lang="zh-CN" altLang="en-US" sz="2400" dirty="0">
                <a:solidFill>
                  <a:srgbClr val="00B050"/>
                </a:solidFill>
                <a:latin typeface="+mn-lt"/>
                <a:ea typeface="华文楷体" panose="02010600040101010101" pitchFamily="2" charset="-122"/>
              </a:rPr>
              <a:t>：</a:t>
            </a:r>
            <a:r>
              <a:rPr lang="zh-CN" altLang="en-US" sz="2400" b="0" dirty="0">
                <a:latin typeface="+mn-lt"/>
                <a:ea typeface="华文楷体" panose="02010600040101010101" pitchFamily="2" charset="-122"/>
              </a:rPr>
              <a:t>软件工程是建立和使用一套合理的工程原则，从而经济地获得可靠的、可以在实际机器上高效运行的软件。</a:t>
            </a:r>
            <a:endParaRPr lang="en-US" altLang="zh-CN" sz="2400" b="0" dirty="0">
              <a:latin typeface="+mn-lt"/>
              <a:ea typeface="华文楷体" panose="02010600040101010101" pitchFamily="2" charset="-122"/>
            </a:endParaRPr>
          </a:p>
          <a:p>
            <a:pPr lvl="1" eaLnBrk="1" hangingPunct="1">
              <a:buFont typeface="Wingdings" panose="05000000000000000000" pitchFamily="2" charset="2"/>
              <a:buChar char="l"/>
              <a:defRPr/>
            </a:pPr>
            <a:r>
              <a:rPr lang="en-US" altLang="zh-CN" sz="2400" b="0" dirty="0">
                <a:latin typeface="+mn-lt"/>
                <a:ea typeface="华文楷体" panose="02010600040101010101" pitchFamily="2" charset="-122"/>
              </a:rPr>
              <a:t>《</a:t>
            </a:r>
            <a:r>
              <a:rPr lang="zh-CN" altLang="en-US" sz="2400" b="0" dirty="0">
                <a:latin typeface="+mn-lt"/>
                <a:ea typeface="华文楷体" panose="02010600040101010101" pitchFamily="2" charset="-122"/>
              </a:rPr>
              <a:t>计算机科学技术百科全书</a:t>
            </a:r>
            <a:r>
              <a:rPr lang="en-US" altLang="zh-CN" sz="2400" b="0" dirty="0">
                <a:latin typeface="+mn-lt"/>
                <a:ea typeface="华文楷体" panose="02010600040101010101" pitchFamily="2" charset="-122"/>
              </a:rPr>
              <a:t>》</a:t>
            </a:r>
            <a:r>
              <a:rPr lang="zh-CN" altLang="en-US" sz="2400" b="0" dirty="0">
                <a:latin typeface="+mn-lt"/>
                <a:ea typeface="华文楷体" panose="02010600040101010101" pitchFamily="2" charset="-122"/>
              </a:rPr>
              <a:t>中的定义：软件工程是应用计算机科学、数学及管理科学等原理，开发软件的工程。软件工程借鉴传统工程的原则、方法，以提高质量、降低成本。其中，计算机科学、数学用于构建模型与算法，工程科学用于制定规范、设计范型、评估成本及确定权衡，管理科学用于计划、资源、质量、成本等管理。</a:t>
            </a:r>
            <a:endParaRPr lang="en-US" altLang="zh-CN" sz="2400" b="0" dirty="0">
              <a:latin typeface="+mn-lt"/>
              <a:ea typeface="华文楷体" panose="02010600040101010101" pitchFamily="2" charset="-122"/>
            </a:endParaRPr>
          </a:p>
          <a:p>
            <a:pPr lvl="1" eaLnBrk="1" hangingPunct="1">
              <a:buFont typeface="Wingdings" panose="05000000000000000000" pitchFamily="2" charset="2"/>
              <a:buChar char="l"/>
              <a:defRPr/>
            </a:pPr>
            <a:r>
              <a:rPr lang="zh-CN" altLang="en-US" sz="2400" dirty="0">
                <a:solidFill>
                  <a:srgbClr val="C00000"/>
                </a:solidFill>
                <a:latin typeface="+mn-lt"/>
                <a:ea typeface="华文楷体" panose="02010600040101010101" pitchFamily="2" charset="-122"/>
              </a:rPr>
              <a:t>我们喜欢的定义：把软件当工程做。</a:t>
            </a:r>
          </a:p>
        </p:txBody>
      </p:sp>
      <p:sp>
        <p:nvSpPr>
          <p:cNvPr id="5" name="文本框 4">
            <a:extLst>
              <a:ext uri="{FF2B5EF4-FFF2-40B4-BE49-F238E27FC236}">
                <a16:creationId xmlns:a16="http://schemas.microsoft.com/office/drawing/2014/main" id="{0E4F0919-5F85-41D9-BE5F-C1AB2428C79B}"/>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12144983"/>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789C243-AE98-466C-827D-588BDD1F3693}"/>
              </a:ext>
            </a:extLst>
          </p:cNvPr>
          <p:cNvSpPr>
            <a:spLocks noGrp="1" noChangeArrowheads="1"/>
          </p:cNvSpPr>
          <p:nvPr>
            <p:ph idx="1"/>
          </p:nvPr>
        </p:nvSpPr>
        <p:spPr>
          <a:xfrm>
            <a:off x="603813" y="1340768"/>
            <a:ext cx="10937584" cy="5340922"/>
          </a:xfrm>
        </p:spPr>
        <p:txBody>
          <a:bodyPr/>
          <a:lstStyle/>
          <a:p>
            <a:pPr lvl="1" eaLnBrk="1" hangingPunct="1"/>
            <a:r>
              <a:rPr lang="zh-CN" altLang="en-US" sz="2800" b="0" dirty="0"/>
              <a:t>软件工程主要讲述软件开发的道理，成功的经验和失败的教训；</a:t>
            </a:r>
          </a:p>
          <a:p>
            <a:pPr lvl="1" eaLnBrk="1" hangingPunct="1"/>
            <a:r>
              <a:rPr lang="zh-CN" altLang="en-US" sz="2800" b="0" dirty="0"/>
              <a:t>软件工程的观念、方法、策略和规范都是朴实无华的；</a:t>
            </a:r>
          </a:p>
          <a:p>
            <a:pPr lvl="1" eaLnBrk="1" hangingPunct="1"/>
            <a:r>
              <a:rPr lang="zh-CN" altLang="en-US" sz="2800" b="0" dirty="0"/>
              <a:t>软件工程的目标是提高软件的</a:t>
            </a:r>
            <a:r>
              <a:rPr lang="zh-CN" altLang="en-US" sz="2800" dirty="0">
                <a:solidFill>
                  <a:srgbClr val="C00000"/>
                </a:solidFill>
              </a:rPr>
              <a:t>质量与生产率</a:t>
            </a:r>
            <a:r>
              <a:rPr lang="zh-CN" altLang="en-US" sz="2800" b="0" dirty="0"/>
              <a:t>，最终实现软件的工业化生产；</a:t>
            </a:r>
          </a:p>
          <a:p>
            <a:pPr lvl="1" eaLnBrk="1" hangingPunct="1"/>
            <a:r>
              <a:rPr lang="zh-CN" altLang="en-US" sz="2800" b="0" dirty="0"/>
              <a:t>软件工程模型建议：用一定的流程将各环节连接起来，采用规范的方式操作全过程；</a:t>
            </a:r>
          </a:p>
          <a:p>
            <a:pPr lvl="1" eaLnBrk="1" hangingPunct="1"/>
            <a:r>
              <a:rPr lang="zh-CN" altLang="en-US" sz="2800" b="0" dirty="0"/>
              <a:t>研究软件工程永远不会像理论家那样潇洒，定理证明了就</a:t>
            </a:r>
            <a:r>
              <a:rPr lang="en-US" altLang="zh-CN" sz="2800" b="0" dirty="0">
                <a:latin typeface="+mn-lt"/>
              </a:rPr>
              <a:t>OK</a:t>
            </a:r>
            <a:r>
              <a:rPr lang="zh-CN" altLang="en-US" sz="2800" b="0" dirty="0"/>
              <a:t>；</a:t>
            </a:r>
          </a:p>
          <a:p>
            <a:pPr lvl="1" eaLnBrk="1" hangingPunct="1"/>
            <a:r>
              <a:rPr lang="zh-CN" altLang="en-US" sz="2800" b="0" dirty="0"/>
              <a:t>导致了一门新学科的出现。</a:t>
            </a:r>
            <a:endParaRPr lang="en-US" altLang="zh-CN" sz="2800" b="0" dirty="0"/>
          </a:p>
          <a:p>
            <a:pPr lvl="1" eaLnBrk="1" hangingPunct="1"/>
            <a:r>
              <a:rPr lang="en-US" altLang="zh-CN" sz="2800" b="0" dirty="0"/>
              <a:t>1968</a:t>
            </a:r>
            <a:r>
              <a:rPr lang="zh-CN" altLang="en-US" sz="2800" b="0" dirty="0"/>
              <a:t>年提出的软件工程发展至今，虽无颠覆性的突破，但也有几个阶段缓慢的进步</a:t>
            </a:r>
            <a:r>
              <a:rPr lang="en-US" altLang="zh-CN" sz="2800" b="0" dirty="0"/>
              <a:t>(Next)……</a:t>
            </a:r>
            <a:endParaRPr lang="zh-CN" altLang="en-US" sz="2800" b="0" dirty="0"/>
          </a:p>
        </p:txBody>
      </p:sp>
      <p:sp>
        <p:nvSpPr>
          <p:cNvPr id="5" name="文本框 4">
            <a:extLst>
              <a:ext uri="{FF2B5EF4-FFF2-40B4-BE49-F238E27FC236}">
                <a16:creationId xmlns:a16="http://schemas.microsoft.com/office/drawing/2014/main" id="{9A91312A-CD75-4DC1-883F-B28529D64DA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3962024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271464" y="249212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490059" y="292075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231146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75919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321602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366867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412991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884548" y="185452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1558991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grpSp>
        <p:nvGrpSpPr>
          <p:cNvPr id="33" name="Group 3">
            <a:extLst>
              <a:ext uri="{FF2B5EF4-FFF2-40B4-BE49-F238E27FC236}">
                <a16:creationId xmlns:a16="http://schemas.microsoft.com/office/drawing/2014/main" id="{1F2633F4-6E02-402B-83C2-0B20412910AB}"/>
              </a:ext>
            </a:extLst>
          </p:cNvPr>
          <p:cNvGrpSpPr>
            <a:grpSpLocks/>
          </p:cNvGrpSpPr>
          <p:nvPr/>
        </p:nvGrpSpPr>
        <p:grpSpPr bwMode="auto">
          <a:xfrm>
            <a:off x="1343472" y="1844824"/>
            <a:ext cx="9289032" cy="3886200"/>
            <a:chOff x="168" y="960"/>
            <a:chExt cx="5367" cy="2792"/>
          </a:xfrm>
        </p:grpSpPr>
        <p:sp>
          <p:nvSpPr>
            <p:cNvPr id="34" name="Freeform 4">
              <a:extLst>
                <a:ext uri="{FF2B5EF4-FFF2-40B4-BE49-F238E27FC236}">
                  <a16:creationId xmlns:a16="http://schemas.microsoft.com/office/drawing/2014/main" id="{4B123727-81FD-4AB6-8F26-C2EDDF88A97F}"/>
                </a:ext>
              </a:extLst>
            </p:cNvPr>
            <p:cNvSpPr>
              <a:spLocks/>
            </p:cNvSpPr>
            <p:nvPr/>
          </p:nvSpPr>
          <p:spPr bwMode="gray">
            <a:xfrm>
              <a:off x="5089" y="960"/>
              <a:ext cx="441" cy="705"/>
            </a:xfrm>
            <a:custGeom>
              <a:avLst/>
              <a:gdLst>
                <a:gd name="T0" fmla="*/ 7124475 w 308"/>
                <a:gd name="T1" fmla="*/ 50398988 h 444"/>
                <a:gd name="T2" fmla="*/ 0 w 308"/>
                <a:gd name="T3" fmla="*/ 186166916 h 444"/>
                <a:gd name="T4" fmla="*/ 0 w 308"/>
                <a:gd name="T5" fmla="*/ 119950410 h 444"/>
                <a:gd name="T6" fmla="*/ 7124475 w 308"/>
                <a:gd name="T7" fmla="*/ 0 h 444"/>
                <a:gd name="T8" fmla="*/ 7124475 w 308"/>
                <a:gd name="T9" fmla="*/ 50398988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5" name="Freeform 5">
              <a:extLst>
                <a:ext uri="{FF2B5EF4-FFF2-40B4-BE49-F238E27FC236}">
                  <a16:creationId xmlns:a16="http://schemas.microsoft.com/office/drawing/2014/main" id="{C6F5F0B4-DD10-4197-918D-4C672EFA09FD}"/>
                </a:ext>
              </a:extLst>
            </p:cNvPr>
            <p:cNvSpPr>
              <a:spLocks/>
            </p:cNvSpPr>
            <p:nvPr/>
          </p:nvSpPr>
          <p:spPr bwMode="gray">
            <a:xfrm>
              <a:off x="2976" y="960"/>
              <a:ext cx="2559" cy="451"/>
            </a:xfrm>
            <a:custGeom>
              <a:avLst/>
              <a:gdLst>
                <a:gd name="T0" fmla="*/ 34922256 w 1786"/>
                <a:gd name="T1" fmla="*/ 119483884 h 284"/>
                <a:gd name="T2" fmla="*/ 0 w 1786"/>
                <a:gd name="T3" fmla="*/ 119483884 h 284"/>
                <a:gd name="T4" fmla="*/ 10538966 w 1786"/>
                <a:gd name="T5" fmla="*/ 0 h 284"/>
                <a:gd name="T6" fmla="*/ 42189912 w 1786"/>
                <a:gd name="T7" fmla="*/ 0 h 284"/>
                <a:gd name="T8" fmla="*/ 34922256 w 1786"/>
                <a:gd name="T9" fmla="*/ 119483884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6" name="Freeform 6">
              <a:extLst>
                <a:ext uri="{FF2B5EF4-FFF2-40B4-BE49-F238E27FC236}">
                  <a16:creationId xmlns:a16="http://schemas.microsoft.com/office/drawing/2014/main" id="{2669E8AA-CA26-47FA-B04B-2E88D82C3789}"/>
                </a:ext>
              </a:extLst>
            </p:cNvPr>
            <p:cNvSpPr>
              <a:spLocks/>
            </p:cNvSpPr>
            <p:nvPr/>
          </p:nvSpPr>
          <p:spPr bwMode="gray">
            <a:xfrm>
              <a:off x="4645" y="1660"/>
              <a:ext cx="441" cy="701"/>
            </a:xfrm>
            <a:custGeom>
              <a:avLst/>
              <a:gdLst>
                <a:gd name="T0" fmla="*/ 7124475 w 308"/>
                <a:gd name="T1" fmla="*/ 48564398 h 442"/>
                <a:gd name="T2" fmla="*/ 0 w 308"/>
                <a:gd name="T3" fmla="*/ 179488124 h 442"/>
                <a:gd name="T4" fmla="*/ 0 w 308"/>
                <a:gd name="T5" fmla="*/ 116138183 h 442"/>
                <a:gd name="T6" fmla="*/ 7124475 w 308"/>
                <a:gd name="T7" fmla="*/ 0 h 442"/>
                <a:gd name="T8" fmla="*/ 7124475 w 308"/>
                <a:gd name="T9" fmla="*/ 48564398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7" name="Freeform 7">
              <a:extLst>
                <a:ext uri="{FF2B5EF4-FFF2-40B4-BE49-F238E27FC236}">
                  <a16:creationId xmlns:a16="http://schemas.microsoft.com/office/drawing/2014/main" id="{9DF816EB-3519-4758-B55E-0EC2B90994B0}"/>
                </a:ext>
              </a:extLst>
            </p:cNvPr>
            <p:cNvSpPr>
              <a:spLocks/>
            </p:cNvSpPr>
            <p:nvPr/>
          </p:nvSpPr>
          <p:spPr bwMode="gray">
            <a:xfrm>
              <a:off x="2340" y="1660"/>
              <a:ext cx="2751" cy="450"/>
            </a:xfrm>
            <a:custGeom>
              <a:avLst/>
              <a:gdLst>
                <a:gd name="T0" fmla="*/ 38085684 w 1920"/>
                <a:gd name="T1" fmla="*/ 112281899 h 284"/>
                <a:gd name="T2" fmla="*/ 0 w 1920"/>
                <a:gd name="T3" fmla="*/ 112281899 h 284"/>
                <a:gd name="T4" fmla="*/ 10539084 w 1920"/>
                <a:gd name="T5" fmla="*/ 0 h 284"/>
                <a:gd name="T6" fmla="*/ 45359458 w 1920"/>
                <a:gd name="T7" fmla="*/ 0 h 284"/>
                <a:gd name="T8" fmla="*/ 38085684 w 1920"/>
                <a:gd name="T9" fmla="*/ 112281899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8" name="Freeform 8">
              <a:extLst>
                <a:ext uri="{FF2B5EF4-FFF2-40B4-BE49-F238E27FC236}">
                  <a16:creationId xmlns:a16="http://schemas.microsoft.com/office/drawing/2014/main" id="{2DADE459-90F7-46DA-931B-8197F9CFD511}"/>
                </a:ext>
              </a:extLst>
            </p:cNvPr>
            <p:cNvSpPr>
              <a:spLocks/>
            </p:cNvSpPr>
            <p:nvPr/>
          </p:nvSpPr>
          <p:spPr bwMode="gray">
            <a:xfrm>
              <a:off x="4200" y="2353"/>
              <a:ext cx="439" cy="704"/>
            </a:xfrm>
            <a:custGeom>
              <a:avLst/>
              <a:gdLst>
                <a:gd name="T0" fmla="*/ 7495472 w 306"/>
                <a:gd name="T1" fmla="*/ 49028204 h 444"/>
                <a:gd name="T2" fmla="*/ 0 w 306"/>
                <a:gd name="T3" fmla="*/ 178906407 h 444"/>
                <a:gd name="T4" fmla="*/ 0 w 306"/>
                <a:gd name="T5" fmla="*/ 115021007 h 444"/>
                <a:gd name="T6" fmla="*/ 7495472 w 306"/>
                <a:gd name="T7" fmla="*/ 0 h 444"/>
                <a:gd name="T8" fmla="*/ 7495472 w 306"/>
                <a:gd name="T9" fmla="*/ 49028204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9" name="Freeform 9">
              <a:extLst>
                <a:ext uri="{FF2B5EF4-FFF2-40B4-BE49-F238E27FC236}">
                  <a16:creationId xmlns:a16="http://schemas.microsoft.com/office/drawing/2014/main" id="{735685D8-E580-4253-B22E-D674CA11B8B8}"/>
                </a:ext>
              </a:extLst>
            </p:cNvPr>
            <p:cNvSpPr>
              <a:spLocks/>
            </p:cNvSpPr>
            <p:nvPr/>
          </p:nvSpPr>
          <p:spPr bwMode="gray">
            <a:xfrm>
              <a:off x="3758" y="3047"/>
              <a:ext cx="442" cy="705"/>
            </a:xfrm>
            <a:custGeom>
              <a:avLst/>
              <a:gdLst>
                <a:gd name="T0" fmla="*/ 7598616 w 308"/>
                <a:gd name="T1" fmla="*/ 51182916 h 444"/>
                <a:gd name="T2" fmla="*/ 0 w 308"/>
                <a:gd name="T3" fmla="*/ 186166916 h 444"/>
                <a:gd name="T4" fmla="*/ 0 w 308"/>
                <a:gd name="T5" fmla="*/ 119950410 h 444"/>
                <a:gd name="T6" fmla="*/ 7598616 w 308"/>
                <a:gd name="T7" fmla="*/ 0 h 444"/>
                <a:gd name="T8" fmla="*/ 7598616 w 308"/>
                <a:gd name="T9" fmla="*/ 5118291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40" name="Freeform 10">
              <a:extLst>
                <a:ext uri="{FF2B5EF4-FFF2-40B4-BE49-F238E27FC236}">
                  <a16:creationId xmlns:a16="http://schemas.microsoft.com/office/drawing/2014/main" id="{BE24E43D-E402-44C6-8606-C1310CC2122A}"/>
                </a:ext>
              </a:extLst>
            </p:cNvPr>
            <p:cNvSpPr>
              <a:spLocks/>
            </p:cNvSpPr>
            <p:nvPr/>
          </p:nvSpPr>
          <p:spPr bwMode="gray">
            <a:xfrm>
              <a:off x="1076" y="3051"/>
              <a:ext cx="3124" cy="450"/>
            </a:xfrm>
            <a:custGeom>
              <a:avLst/>
              <a:gdLst>
                <a:gd name="T0" fmla="*/ 44413630 w 2180"/>
                <a:gd name="T1" fmla="*/ 112281899 h 284"/>
                <a:gd name="T2" fmla="*/ 0 w 2180"/>
                <a:gd name="T3" fmla="*/ 112281899 h 284"/>
                <a:gd name="T4" fmla="*/ 10587712 w 2180"/>
                <a:gd name="T5" fmla="*/ 0 h 284"/>
                <a:gd name="T6" fmla="*/ 51713800 w 2180"/>
                <a:gd name="T7" fmla="*/ 0 h 284"/>
                <a:gd name="T8" fmla="*/ 44413630 w 2180"/>
                <a:gd name="T9" fmla="*/ 112281899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41" name="Line 11">
              <a:extLst>
                <a:ext uri="{FF2B5EF4-FFF2-40B4-BE49-F238E27FC236}">
                  <a16:creationId xmlns:a16="http://schemas.microsoft.com/office/drawing/2014/main" id="{0862FC28-8812-4CAC-B54D-25EFE55788D2}"/>
                </a:ext>
              </a:extLst>
            </p:cNvPr>
            <p:cNvSpPr>
              <a:spLocks noChangeShapeType="1"/>
            </p:cNvSpPr>
            <p:nvPr/>
          </p:nvSpPr>
          <p:spPr bwMode="gray">
            <a:xfrm flipH="1">
              <a:off x="168" y="3747"/>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2">
              <a:extLst>
                <a:ext uri="{FF2B5EF4-FFF2-40B4-BE49-F238E27FC236}">
                  <a16:creationId xmlns:a16="http://schemas.microsoft.com/office/drawing/2014/main" id="{07A7BB8C-7511-4EBF-BEC9-A48FF2B7BEC5}"/>
                </a:ext>
              </a:extLst>
            </p:cNvPr>
            <p:cNvSpPr>
              <a:spLocks noChangeShapeType="1"/>
            </p:cNvSpPr>
            <p:nvPr/>
          </p:nvSpPr>
          <p:spPr bwMode="gray">
            <a:xfrm flipH="1">
              <a:off x="168" y="3047"/>
              <a:ext cx="15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3">
              <a:extLst>
                <a:ext uri="{FF2B5EF4-FFF2-40B4-BE49-F238E27FC236}">
                  <a16:creationId xmlns:a16="http://schemas.microsoft.com/office/drawing/2014/main" id="{9460C276-6549-414F-A4B1-6815834C401A}"/>
                </a:ext>
              </a:extLst>
            </p:cNvPr>
            <p:cNvSpPr>
              <a:spLocks noChangeShapeType="1"/>
            </p:cNvSpPr>
            <p:nvPr/>
          </p:nvSpPr>
          <p:spPr bwMode="gray">
            <a:xfrm flipH="1">
              <a:off x="168" y="2356"/>
              <a:ext cx="21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4">
              <a:extLst>
                <a:ext uri="{FF2B5EF4-FFF2-40B4-BE49-F238E27FC236}">
                  <a16:creationId xmlns:a16="http://schemas.microsoft.com/office/drawing/2014/main" id="{682A1354-E747-44ED-97D6-5790FF5D767D}"/>
                </a:ext>
              </a:extLst>
            </p:cNvPr>
            <p:cNvSpPr>
              <a:spLocks noChangeShapeType="1"/>
            </p:cNvSpPr>
            <p:nvPr/>
          </p:nvSpPr>
          <p:spPr bwMode="gray">
            <a:xfrm flipH="1">
              <a:off x="168" y="1666"/>
              <a:ext cx="28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5">
              <a:extLst>
                <a:ext uri="{FF2B5EF4-FFF2-40B4-BE49-F238E27FC236}">
                  <a16:creationId xmlns:a16="http://schemas.microsoft.com/office/drawing/2014/main" id="{16A176A4-222D-46D6-A371-18D70D8B4C59}"/>
                </a:ext>
              </a:extLst>
            </p:cNvPr>
            <p:cNvSpPr>
              <a:spLocks noChangeShapeType="1"/>
            </p:cNvSpPr>
            <p:nvPr/>
          </p:nvSpPr>
          <p:spPr bwMode="gray">
            <a:xfrm flipH="1">
              <a:off x="168" y="965"/>
              <a:ext cx="34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a:extLst>
                <a:ext uri="{FF2B5EF4-FFF2-40B4-BE49-F238E27FC236}">
                  <a16:creationId xmlns:a16="http://schemas.microsoft.com/office/drawing/2014/main" id="{B9E39A2B-B4E6-43E8-AAC2-04E7101A2FCC}"/>
                </a:ext>
              </a:extLst>
            </p:cNvPr>
            <p:cNvSpPr>
              <a:spLocks noChangeShapeType="1"/>
            </p:cNvSpPr>
            <p:nvPr/>
          </p:nvSpPr>
          <p:spPr bwMode="gray">
            <a:xfrm>
              <a:off x="305" y="960"/>
              <a:ext cx="0" cy="72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7">
              <a:extLst>
                <a:ext uri="{FF2B5EF4-FFF2-40B4-BE49-F238E27FC236}">
                  <a16:creationId xmlns:a16="http://schemas.microsoft.com/office/drawing/2014/main" id="{C39EA746-1904-452B-9114-4D6008BD48F8}"/>
                </a:ext>
              </a:extLst>
            </p:cNvPr>
            <p:cNvSpPr>
              <a:spLocks noChangeShapeType="1"/>
            </p:cNvSpPr>
            <p:nvPr/>
          </p:nvSpPr>
          <p:spPr bwMode="gray">
            <a:xfrm>
              <a:off x="305" y="1686"/>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18">
              <a:extLst>
                <a:ext uri="{FF2B5EF4-FFF2-40B4-BE49-F238E27FC236}">
                  <a16:creationId xmlns:a16="http://schemas.microsoft.com/office/drawing/2014/main" id="{B80D8883-990F-4232-9427-0F2FF8A79838}"/>
                </a:ext>
              </a:extLst>
            </p:cNvPr>
            <p:cNvSpPr>
              <a:spLocks noChangeShapeType="1"/>
            </p:cNvSpPr>
            <p:nvPr/>
          </p:nvSpPr>
          <p:spPr bwMode="gray">
            <a:xfrm>
              <a:off x="305" y="2366"/>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19">
              <a:extLst>
                <a:ext uri="{FF2B5EF4-FFF2-40B4-BE49-F238E27FC236}">
                  <a16:creationId xmlns:a16="http://schemas.microsoft.com/office/drawing/2014/main" id="{47B328D0-A99D-4888-9471-3CB85A2AD270}"/>
                </a:ext>
              </a:extLst>
            </p:cNvPr>
            <p:cNvSpPr>
              <a:spLocks noChangeShapeType="1"/>
            </p:cNvSpPr>
            <p:nvPr/>
          </p:nvSpPr>
          <p:spPr bwMode="gray">
            <a:xfrm>
              <a:off x="305" y="3047"/>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20">
              <a:extLst>
                <a:ext uri="{FF2B5EF4-FFF2-40B4-BE49-F238E27FC236}">
                  <a16:creationId xmlns:a16="http://schemas.microsoft.com/office/drawing/2014/main" id="{DB1C4A19-A5F2-44E3-AFE1-64E0BFA098EC}"/>
                </a:ext>
              </a:extLst>
            </p:cNvPr>
            <p:cNvSpPr>
              <a:spLocks/>
            </p:cNvSpPr>
            <p:nvPr/>
          </p:nvSpPr>
          <p:spPr bwMode="gray">
            <a:xfrm>
              <a:off x="1529" y="1096"/>
              <a:ext cx="1407" cy="2268"/>
            </a:xfrm>
            <a:custGeom>
              <a:avLst/>
              <a:gdLst>
                <a:gd name="T0" fmla="*/ 2 w 1824"/>
                <a:gd name="T1" fmla="*/ 33 h 2648"/>
                <a:gd name="T2" fmla="*/ 2 w 1824"/>
                <a:gd name="T3" fmla="*/ 28 h 2648"/>
                <a:gd name="T4" fmla="*/ 2 w 1824"/>
                <a:gd name="T5" fmla="*/ 24 h 2648"/>
                <a:gd name="T6" fmla="*/ 2 w 1824"/>
                <a:gd name="T7" fmla="*/ 21 h 2648"/>
                <a:gd name="T8" fmla="*/ 2 w 1824"/>
                <a:gd name="T9" fmla="*/ 17 h 2648"/>
                <a:gd name="T10" fmla="*/ 2 w 1824"/>
                <a:gd name="T11" fmla="*/ 13 h 2648"/>
                <a:gd name="T12" fmla="*/ 2 w 1824"/>
                <a:gd name="T13" fmla="*/ 11 h 2648"/>
                <a:gd name="T14" fmla="*/ 2 w 1824"/>
                <a:gd name="T15" fmla="*/ 9 h 2648"/>
                <a:gd name="T16" fmla="*/ 2 w 1824"/>
                <a:gd name="T17" fmla="*/ 7 h 2648"/>
                <a:gd name="T18" fmla="*/ 2 w 1824"/>
                <a:gd name="T19" fmla="*/ 5 h 2648"/>
                <a:gd name="T20" fmla="*/ 2 w 1824"/>
                <a:gd name="T21" fmla="*/ 4 h 2648"/>
                <a:gd name="T22" fmla="*/ 2 w 1824"/>
                <a:gd name="T23" fmla="*/ 3 h 2648"/>
                <a:gd name="T24" fmla="*/ 2 w 1824"/>
                <a:gd name="T25" fmla="*/ 3 h 2648"/>
                <a:gd name="T26" fmla="*/ 2 w 1824"/>
                <a:gd name="T27" fmla="*/ 3 h 2648"/>
                <a:gd name="T28" fmla="*/ 2 w 1824"/>
                <a:gd name="T29" fmla="*/ 3 h 2648"/>
                <a:gd name="T30" fmla="*/ 2 w 1824"/>
                <a:gd name="T31" fmla="*/ 3 h 2648"/>
                <a:gd name="T32" fmla="*/ 2 w 1824"/>
                <a:gd name="T33" fmla="*/ 4 h 2648"/>
                <a:gd name="T34" fmla="*/ 2 w 1824"/>
                <a:gd name="T35" fmla="*/ 4 h 2648"/>
                <a:gd name="T36" fmla="*/ 2 w 1824"/>
                <a:gd name="T37" fmla="*/ 4 h 2648"/>
                <a:gd name="T38" fmla="*/ 2 w 1824"/>
                <a:gd name="T39" fmla="*/ 5 h 2648"/>
                <a:gd name="T40" fmla="*/ 2 w 1824"/>
                <a:gd name="T41" fmla="*/ 5 h 2648"/>
                <a:gd name="T42" fmla="*/ 2 w 1824"/>
                <a:gd name="T43" fmla="*/ 6 h 2648"/>
                <a:gd name="T44" fmla="*/ 2 w 1824"/>
                <a:gd name="T45" fmla="*/ 7 h 2648"/>
                <a:gd name="T46" fmla="*/ 2 w 1824"/>
                <a:gd name="T47" fmla="*/ 8 h 2648"/>
                <a:gd name="T48" fmla="*/ 2 w 1824"/>
                <a:gd name="T49" fmla="*/ 9 h 2648"/>
                <a:gd name="T50" fmla="*/ 2 w 1824"/>
                <a:gd name="T51" fmla="*/ 11 h 2648"/>
                <a:gd name="T52" fmla="*/ 2 w 1824"/>
                <a:gd name="T53" fmla="*/ 15 h 2648"/>
                <a:gd name="T54" fmla="*/ 2 w 1824"/>
                <a:gd name="T55" fmla="*/ 17 h 2648"/>
                <a:gd name="T56" fmla="*/ 2 w 1824"/>
                <a:gd name="T57" fmla="*/ 21 h 2648"/>
                <a:gd name="T58" fmla="*/ 2 w 1824"/>
                <a:gd name="T59" fmla="*/ 24 h 2648"/>
                <a:gd name="T60" fmla="*/ 2 w 1824"/>
                <a:gd name="T61" fmla="*/ 28 h 2648"/>
                <a:gd name="T62" fmla="*/ 2 w 1824"/>
                <a:gd name="T63" fmla="*/ 33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 name="Rectangle 21">
              <a:extLst>
                <a:ext uri="{FF2B5EF4-FFF2-40B4-BE49-F238E27FC236}">
                  <a16:creationId xmlns:a16="http://schemas.microsoft.com/office/drawing/2014/main" id="{2B6C1A39-F940-45C9-BA23-D256DC1B1796}"/>
                </a:ext>
              </a:extLst>
            </p:cNvPr>
            <p:cNvSpPr>
              <a:spLocks noChangeArrowheads="1"/>
            </p:cNvSpPr>
            <p:nvPr/>
          </p:nvSpPr>
          <p:spPr bwMode="gray">
            <a:xfrm>
              <a:off x="2980" y="1411"/>
              <a:ext cx="2119" cy="253"/>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面向服务的软件工程</a:t>
              </a:r>
              <a:endParaRPr lang="en-US" altLang="zh-CN" sz="1800">
                <a:solidFill>
                  <a:schemeClr val="bg1"/>
                </a:solidFill>
                <a:latin typeface="Verdana" panose="020B0604030504040204" pitchFamily="34" charset="0"/>
              </a:endParaRPr>
            </a:p>
          </p:txBody>
        </p:sp>
        <p:sp>
          <p:nvSpPr>
            <p:cNvPr id="52" name="Rectangle 22">
              <a:extLst>
                <a:ext uri="{FF2B5EF4-FFF2-40B4-BE49-F238E27FC236}">
                  <a16:creationId xmlns:a16="http://schemas.microsoft.com/office/drawing/2014/main" id="{05EF5C86-4DA3-40F0-8BBA-54BA1F6C687E}"/>
                </a:ext>
              </a:extLst>
            </p:cNvPr>
            <p:cNvSpPr>
              <a:spLocks noChangeArrowheads="1"/>
            </p:cNvSpPr>
            <p:nvPr/>
          </p:nvSpPr>
          <p:spPr bwMode="gray">
            <a:xfrm>
              <a:off x="2341" y="2110"/>
              <a:ext cx="2309" cy="248"/>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组件（构件）软件工程</a:t>
              </a:r>
              <a:endParaRPr lang="en-US" altLang="zh-CN" sz="1800">
                <a:solidFill>
                  <a:schemeClr val="bg1"/>
                </a:solidFill>
                <a:latin typeface="Verdana" panose="020B0604030504040204" pitchFamily="34" charset="0"/>
              </a:endParaRPr>
            </a:p>
          </p:txBody>
        </p:sp>
        <p:sp>
          <p:nvSpPr>
            <p:cNvPr id="53" name="Freeform 23">
              <a:extLst>
                <a:ext uri="{FF2B5EF4-FFF2-40B4-BE49-F238E27FC236}">
                  <a16:creationId xmlns:a16="http://schemas.microsoft.com/office/drawing/2014/main" id="{DD1AF34F-F24F-4FDD-BA68-ADDE659C96BE}"/>
                </a:ext>
              </a:extLst>
            </p:cNvPr>
            <p:cNvSpPr>
              <a:spLocks/>
            </p:cNvSpPr>
            <p:nvPr/>
          </p:nvSpPr>
          <p:spPr bwMode="gray">
            <a:xfrm>
              <a:off x="1709" y="2353"/>
              <a:ext cx="2935" cy="454"/>
            </a:xfrm>
            <a:custGeom>
              <a:avLst/>
              <a:gdLst>
                <a:gd name="T0" fmla="*/ 41376746 w 2048"/>
                <a:gd name="T1" fmla="*/ 119162817 h 286"/>
                <a:gd name="T2" fmla="*/ 0 w 2048"/>
                <a:gd name="T3" fmla="*/ 119162817 h 286"/>
                <a:gd name="T4" fmla="*/ 10599406 w 2048"/>
                <a:gd name="T5" fmla="*/ 0 h 286"/>
                <a:gd name="T6" fmla="*/ 48658448 w 2048"/>
                <a:gd name="T7" fmla="*/ 0 h 286"/>
                <a:gd name="T8" fmla="*/ 41376746 w 2048"/>
                <a:gd name="T9" fmla="*/ 119162817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4" name="Rectangle 24">
              <a:extLst>
                <a:ext uri="{FF2B5EF4-FFF2-40B4-BE49-F238E27FC236}">
                  <a16:creationId xmlns:a16="http://schemas.microsoft.com/office/drawing/2014/main" id="{2DC0E956-B9E6-4201-82CC-259DB184C066}"/>
                </a:ext>
              </a:extLst>
            </p:cNvPr>
            <p:cNvSpPr>
              <a:spLocks noChangeArrowheads="1"/>
            </p:cNvSpPr>
            <p:nvPr/>
          </p:nvSpPr>
          <p:spPr bwMode="gray">
            <a:xfrm>
              <a:off x="1711" y="2806"/>
              <a:ext cx="2499" cy="248"/>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面向对象的软件工程</a:t>
              </a:r>
              <a:endParaRPr lang="en-US" altLang="zh-CN" sz="1800">
                <a:solidFill>
                  <a:schemeClr val="bg1"/>
                </a:solidFill>
                <a:latin typeface="Verdana" panose="020B0604030504040204" pitchFamily="34" charset="0"/>
              </a:endParaRPr>
            </a:p>
          </p:txBody>
        </p:sp>
        <p:sp>
          <p:nvSpPr>
            <p:cNvPr id="55" name="Rectangle 25">
              <a:extLst>
                <a:ext uri="{FF2B5EF4-FFF2-40B4-BE49-F238E27FC236}">
                  <a16:creationId xmlns:a16="http://schemas.microsoft.com/office/drawing/2014/main" id="{BE4FF2D4-8CE8-4544-93F6-EC7E1295BD54}"/>
                </a:ext>
              </a:extLst>
            </p:cNvPr>
            <p:cNvSpPr>
              <a:spLocks noChangeArrowheads="1"/>
            </p:cNvSpPr>
            <p:nvPr/>
          </p:nvSpPr>
          <p:spPr bwMode="gray">
            <a:xfrm>
              <a:off x="1075" y="3502"/>
              <a:ext cx="2689" cy="248"/>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传统软件工程</a:t>
              </a:r>
              <a:endParaRPr lang="en-US" altLang="zh-CN" sz="1800">
                <a:solidFill>
                  <a:schemeClr val="bg1"/>
                </a:solidFill>
                <a:latin typeface="Verdana" panose="020B0604030504040204" pitchFamily="34" charset="0"/>
              </a:endParaRPr>
            </a:p>
          </p:txBody>
        </p:sp>
        <p:sp>
          <p:nvSpPr>
            <p:cNvPr id="56" name="Text Box 26">
              <a:extLst>
                <a:ext uri="{FF2B5EF4-FFF2-40B4-BE49-F238E27FC236}">
                  <a16:creationId xmlns:a16="http://schemas.microsoft.com/office/drawing/2014/main" id="{98C06170-1748-4E5C-A01C-8BF44DA13CA8}"/>
                </a:ext>
              </a:extLst>
            </p:cNvPr>
            <p:cNvSpPr txBox="1">
              <a:spLocks noChangeArrowheads="1"/>
            </p:cNvSpPr>
            <p:nvPr/>
          </p:nvSpPr>
          <p:spPr bwMode="gray">
            <a:xfrm>
              <a:off x="298" y="1230"/>
              <a:ext cx="132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21</a:t>
              </a:r>
              <a:r>
                <a:rPr lang="zh-CN" altLang="en-US" sz="1400">
                  <a:latin typeface="Verdana" panose="020B0604030504040204" pitchFamily="34" charset="0"/>
                </a:rPr>
                <a:t>世纪（第四阶段）</a:t>
              </a:r>
              <a:endParaRPr lang="en-US" altLang="zh-CN" sz="1400">
                <a:latin typeface="Verdana" panose="020B0604030504040204" pitchFamily="34" charset="0"/>
              </a:endParaRPr>
            </a:p>
          </p:txBody>
        </p:sp>
        <p:sp>
          <p:nvSpPr>
            <p:cNvPr id="57" name="Text Box 27">
              <a:extLst>
                <a:ext uri="{FF2B5EF4-FFF2-40B4-BE49-F238E27FC236}">
                  <a16:creationId xmlns:a16="http://schemas.microsoft.com/office/drawing/2014/main" id="{A67C210B-57AD-42BF-B554-EFEE8AE37B5E}"/>
                </a:ext>
              </a:extLst>
            </p:cNvPr>
            <p:cNvSpPr txBox="1">
              <a:spLocks noChangeArrowheads="1"/>
            </p:cNvSpPr>
            <p:nvPr/>
          </p:nvSpPr>
          <p:spPr bwMode="gray">
            <a:xfrm>
              <a:off x="298" y="1918"/>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1990s</a:t>
              </a:r>
              <a:r>
                <a:rPr lang="zh-CN" altLang="en-US" sz="1400">
                  <a:latin typeface="Verdana" panose="020B0604030504040204" pitchFamily="34" charset="0"/>
                </a:rPr>
                <a:t>（第三阶段）</a:t>
              </a:r>
              <a:endParaRPr lang="en-US" altLang="zh-CN" sz="1400">
                <a:latin typeface="Verdana" panose="020B0604030504040204" pitchFamily="34" charset="0"/>
              </a:endParaRPr>
            </a:p>
          </p:txBody>
        </p:sp>
        <p:sp>
          <p:nvSpPr>
            <p:cNvPr id="58" name="Text Box 28">
              <a:extLst>
                <a:ext uri="{FF2B5EF4-FFF2-40B4-BE49-F238E27FC236}">
                  <a16:creationId xmlns:a16="http://schemas.microsoft.com/office/drawing/2014/main" id="{321D37BB-6799-4FFF-901B-E8873B19BA1A}"/>
                </a:ext>
              </a:extLst>
            </p:cNvPr>
            <p:cNvSpPr txBox="1">
              <a:spLocks noChangeArrowheads="1"/>
            </p:cNvSpPr>
            <p:nvPr/>
          </p:nvSpPr>
          <p:spPr bwMode="gray">
            <a:xfrm>
              <a:off x="298" y="2638"/>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dirty="0">
                  <a:latin typeface="Verdana" panose="020B0604030504040204" pitchFamily="34" charset="0"/>
                </a:rPr>
                <a:t>1980s</a:t>
              </a:r>
              <a:r>
                <a:rPr lang="zh-CN" altLang="en-US" sz="1400" dirty="0">
                  <a:latin typeface="Verdana" panose="020B0604030504040204" pitchFamily="34" charset="0"/>
                </a:rPr>
                <a:t>（第二阶段）</a:t>
              </a:r>
              <a:endParaRPr lang="en-US" altLang="zh-CN" sz="1400" dirty="0">
                <a:latin typeface="Verdana" panose="020B0604030504040204" pitchFamily="34" charset="0"/>
              </a:endParaRPr>
            </a:p>
          </p:txBody>
        </p:sp>
        <p:sp>
          <p:nvSpPr>
            <p:cNvPr id="59" name="Text Box 29">
              <a:extLst>
                <a:ext uri="{FF2B5EF4-FFF2-40B4-BE49-F238E27FC236}">
                  <a16:creationId xmlns:a16="http://schemas.microsoft.com/office/drawing/2014/main" id="{3809F423-EF27-48C5-944E-5658F017AE10}"/>
                </a:ext>
              </a:extLst>
            </p:cNvPr>
            <p:cNvSpPr txBox="1">
              <a:spLocks noChangeArrowheads="1"/>
            </p:cNvSpPr>
            <p:nvPr/>
          </p:nvSpPr>
          <p:spPr bwMode="gray">
            <a:xfrm>
              <a:off x="298" y="3309"/>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1970s</a:t>
              </a:r>
              <a:r>
                <a:rPr lang="zh-CN" altLang="en-US" sz="1400">
                  <a:latin typeface="Verdana" panose="020B0604030504040204" pitchFamily="34" charset="0"/>
                </a:rPr>
                <a:t>（第一阶段）</a:t>
              </a:r>
              <a:endParaRPr lang="en-US" altLang="zh-CN" sz="1400">
                <a:latin typeface="Verdana" panose="020B0604030504040204" pitchFamily="34" charset="0"/>
              </a:endParaRPr>
            </a:p>
          </p:txBody>
        </p:sp>
      </p:grpSp>
      <p:sp>
        <p:nvSpPr>
          <p:cNvPr id="60" name="矩形 1">
            <a:extLst>
              <a:ext uri="{FF2B5EF4-FFF2-40B4-BE49-F238E27FC236}">
                <a16:creationId xmlns:a16="http://schemas.microsoft.com/office/drawing/2014/main" id="{21FBC7D5-CA01-4E93-8974-FB9CA5E6A405}"/>
              </a:ext>
            </a:extLst>
          </p:cNvPr>
          <p:cNvSpPr>
            <a:spLocks noChangeArrowheads="1"/>
          </p:cNvSpPr>
          <p:nvPr/>
        </p:nvSpPr>
        <p:spPr bwMode="auto">
          <a:xfrm>
            <a:off x="3393536" y="1096362"/>
            <a:ext cx="4193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软件工程的发展阶段</a:t>
            </a:r>
          </a:p>
        </p:txBody>
      </p:sp>
      <p:sp>
        <p:nvSpPr>
          <p:cNvPr id="61" name="文本框 60">
            <a:extLst>
              <a:ext uri="{FF2B5EF4-FFF2-40B4-BE49-F238E27FC236}">
                <a16:creationId xmlns:a16="http://schemas.microsoft.com/office/drawing/2014/main" id="{7D00B244-8E83-48F8-AC67-FC9CBBDD3E67}"/>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3216307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59EC1733-4A66-4696-B0E2-11486BB2BFF9}"/>
              </a:ext>
            </a:extLst>
          </p:cNvPr>
          <p:cNvSpPr>
            <a:spLocks noGrp="1"/>
          </p:cNvSpPr>
          <p:nvPr>
            <p:ph idx="1"/>
          </p:nvPr>
        </p:nvSpPr>
        <p:spPr>
          <a:xfrm>
            <a:off x="653241" y="980728"/>
            <a:ext cx="10914872" cy="5824661"/>
          </a:xfrm>
        </p:spPr>
        <p:txBody>
          <a:bodyPr/>
          <a:lstStyle/>
          <a:p>
            <a:pPr marL="342900" lvl="1" indent="-342900">
              <a:defRPr/>
            </a:pPr>
            <a:r>
              <a:rPr lang="zh-CN" altLang="en-US" sz="2400" dirty="0">
                <a:solidFill>
                  <a:srgbClr val="324A7A"/>
                </a:solidFill>
                <a:latin typeface="华文中宋" panose="02010600040101010101" pitchFamily="2" charset="-122"/>
                <a:ea typeface="华文中宋" panose="02010600040101010101" pitchFamily="2" charset="-122"/>
              </a:rPr>
              <a:t>软件工程发展</a:t>
            </a:r>
            <a:r>
              <a:rPr lang="en-US" altLang="zh-CN" sz="2400" dirty="0">
                <a:solidFill>
                  <a:srgbClr val="324A7A"/>
                </a:solidFill>
                <a:latin typeface="华文中宋" panose="02010600040101010101" pitchFamily="2" charset="-122"/>
                <a:ea typeface="华文中宋" panose="02010600040101010101" pitchFamily="2" charset="-122"/>
              </a:rPr>
              <a:t>:</a:t>
            </a:r>
            <a:r>
              <a:rPr lang="zh-CN" altLang="en-US" sz="2400" dirty="0">
                <a:solidFill>
                  <a:srgbClr val="324A7A"/>
                </a:solidFill>
                <a:latin typeface="华文中宋" panose="02010600040101010101" pitchFamily="2" charset="-122"/>
                <a:ea typeface="华文中宋" panose="02010600040101010101" pitchFamily="2" charset="-122"/>
              </a:rPr>
              <a:t>传统软件工程</a:t>
            </a:r>
            <a:endParaRPr lang="en-US" altLang="zh-CN" sz="2400" dirty="0">
              <a:solidFill>
                <a:srgbClr val="324A7A"/>
              </a:solidFill>
              <a:latin typeface="华文中宋" panose="02010600040101010101" pitchFamily="2" charset="-122"/>
              <a:ea typeface="华文中宋" panose="02010600040101010101" pitchFamily="2" charset="-122"/>
            </a:endParaRPr>
          </a:p>
          <a:p>
            <a:pPr marL="261922" lvl="1" indent="0">
              <a:buNone/>
              <a:defRPr/>
            </a:pPr>
            <a:r>
              <a:rPr lang="en-US" altLang="zh-CN" sz="2400" b="0" dirty="0"/>
              <a:t>20</a:t>
            </a:r>
            <a:r>
              <a:rPr lang="zh-CN" altLang="zh-CN" sz="2400" b="0" dirty="0"/>
              <a:t>世纪</a:t>
            </a:r>
            <a:r>
              <a:rPr lang="en-US" altLang="zh-CN" sz="2400" b="0" dirty="0"/>
              <a:t>70</a:t>
            </a:r>
            <a:r>
              <a:rPr lang="zh-CN" altLang="zh-CN" sz="2400" b="0" dirty="0"/>
              <a:t>年代，为了解决软件项目失败率高、错误率高以及软件维护任务重等问题，人们提出软件开发工程化的思想，希望使软件开发走上正规化的道路，并努力克服软件危机。</a:t>
            </a:r>
            <a:endParaRPr lang="zh-CN" altLang="en-US" sz="2400" b="0" dirty="0"/>
          </a:p>
        </p:txBody>
      </p:sp>
      <p:sp>
        <p:nvSpPr>
          <p:cNvPr id="5" name="文本框 4">
            <a:extLst>
              <a:ext uri="{FF2B5EF4-FFF2-40B4-BE49-F238E27FC236}">
                <a16:creationId xmlns:a16="http://schemas.microsoft.com/office/drawing/2014/main" id="{AF026B40-E317-490B-9106-1C83BB05B5D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7" name="AutoShape 3">
            <a:extLst>
              <a:ext uri="{FF2B5EF4-FFF2-40B4-BE49-F238E27FC236}">
                <a16:creationId xmlns:a16="http://schemas.microsoft.com/office/drawing/2014/main" id="{17C2BDD6-29C1-4173-AFB0-58ACB4A113C5}"/>
              </a:ext>
            </a:extLst>
          </p:cNvPr>
          <p:cNvSpPr>
            <a:spLocks noChangeArrowheads="1"/>
          </p:cNvSpPr>
          <p:nvPr/>
        </p:nvSpPr>
        <p:spPr bwMode="auto">
          <a:xfrm>
            <a:off x="7380607" y="3987415"/>
            <a:ext cx="2286000" cy="266700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1800">
              <a:latin typeface="Verdana" panose="020B0604030504040204" pitchFamily="34" charset="0"/>
            </a:endParaRPr>
          </a:p>
        </p:txBody>
      </p:sp>
      <p:sp>
        <p:nvSpPr>
          <p:cNvPr id="8" name="Text Box 4">
            <a:extLst>
              <a:ext uri="{FF2B5EF4-FFF2-40B4-BE49-F238E27FC236}">
                <a16:creationId xmlns:a16="http://schemas.microsoft.com/office/drawing/2014/main" id="{43BAF5FB-7D63-4E0A-A896-D35C7103FDF3}"/>
              </a:ext>
            </a:extLst>
          </p:cNvPr>
          <p:cNvSpPr txBox="1">
            <a:spLocks noChangeArrowheads="1"/>
          </p:cNvSpPr>
          <p:nvPr/>
        </p:nvSpPr>
        <p:spPr bwMode="auto">
          <a:xfrm>
            <a:off x="7551535" y="4391173"/>
            <a:ext cx="2057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b="1" dirty="0">
                <a:solidFill>
                  <a:srgbClr val="000000"/>
                </a:solidFill>
                <a:latin typeface="Arial" panose="020B0604020202020204" pitchFamily="34" charset="0"/>
              </a:rPr>
              <a:t>侧重与对软件开发过程中分析、设计的方法的研究</a:t>
            </a:r>
            <a:endParaRPr lang="en-US" altLang="zh-CN" sz="1600" b="1" dirty="0">
              <a:solidFill>
                <a:srgbClr val="000000"/>
              </a:solidFill>
              <a:latin typeface="Arial" panose="020B0604020202020204" pitchFamily="34" charset="0"/>
            </a:endParaRPr>
          </a:p>
          <a:p>
            <a:pPr>
              <a:spcBef>
                <a:spcPct val="0"/>
              </a:spcBef>
              <a:buFontTx/>
              <a:buNone/>
            </a:pPr>
            <a:r>
              <a:rPr lang="zh-CN" altLang="zh-CN" sz="1600" dirty="0">
                <a:latin typeface="楷体" panose="02010609060101010101" pitchFamily="49" charset="-122"/>
                <a:ea typeface="楷体" panose="02010609060101010101" pitchFamily="49" charset="-122"/>
              </a:rPr>
              <a:t>结构化开发方法，即</a:t>
            </a:r>
            <a:r>
              <a:rPr lang="en-US" altLang="zh-CN" sz="1600" dirty="0">
                <a:latin typeface="楷体" panose="02010609060101010101" pitchFamily="49" charset="-122"/>
                <a:ea typeface="楷体" panose="02010609060101010101" pitchFamily="49" charset="-122"/>
              </a:rPr>
              <a:t>PO</a:t>
            </a:r>
            <a:r>
              <a:rPr lang="zh-CN" altLang="zh-CN" sz="1600" dirty="0">
                <a:latin typeface="楷体" panose="02010609060101010101" pitchFamily="49" charset="-122"/>
                <a:ea typeface="楷体" panose="02010609060101010101" pitchFamily="49" charset="-122"/>
              </a:rPr>
              <a:t>（面向过程的开发或结构化方法）以及结构化的分析、设计和相应测试方法。</a:t>
            </a:r>
            <a:endParaRPr lang="en-US" altLang="zh-CN" sz="1600" dirty="0">
              <a:solidFill>
                <a:srgbClr val="000000"/>
              </a:solidFill>
              <a:latin typeface="楷体" panose="02010609060101010101" pitchFamily="49" charset="-122"/>
              <a:ea typeface="楷体" panose="02010609060101010101" pitchFamily="49" charset="-122"/>
            </a:endParaRPr>
          </a:p>
        </p:txBody>
      </p:sp>
      <p:sp>
        <p:nvSpPr>
          <p:cNvPr id="9" name="AutoShape 5">
            <a:extLst>
              <a:ext uri="{FF2B5EF4-FFF2-40B4-BE49-F238E27FC236}">
                <a16:creationId xmlns:a16="http://schemas.microsoft.com/office/drawing/2014/main" id="{F5104D20-54D6-47EC-8691-EDE80BF3BAB2}"/>
              </a:ext>
            </a:extLst>
          </p:cNvPr>
          <p:cNvSpPr>
            <a:spLocks noChangeArrowheads="1"/>
          </p:cNvSpPr>
          <p:nvPr/>
        </p:nvSpPr>
        <p:spPr bwMode="auto">
          <a:xfrm>
            <a:off x="2568175" y="3904121"/>
            <a:ext cx="2286000" cy="266700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1800">
              <a:latin typeface="Verdana" panose="020B0604030504040204" pitchFamily="34" charset="0"/>
            </a:endParaRPr>
          </a:p>
        </p:txBody>
      </p:sp>
      <p:sp>
        <p:nvSpPr>
          <p:cNvPr id="10" name="Text Box 6">
            <a:extLst>
              <a:ext uri="{FF2B5EF4-FFF2-40B4-BE49-F238E27FC236}">
                <a16:creationId xmlns:a16="http://schemas.microsoft.com/office/drawing/2014/main" id="{ED3CAFE7-2F41-49A1-AF30-5B7E4013AF49}"/>
              </a:ext>
            </a:extLst>
          </p:cNvPr>
          <p:cNvSpPr txBox="1">
            <a:spLocks noChangeArrowheads="1"/>
          </p:cNvSpPr>
          <p:nvPr/>
        </p:nvSpPr>
        <p:spPr bwMode="auto">
          <a:xfrm>
            <a:off x="2661131" y="4239217"/>
            <a:ext cx="20383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b="1" dirty="0">
                <a:solidFill>
                  <a:srgbClr val="000000"/>
                </a:solidFill>
                <a:latin typeface="Arial" panose="020B0604020202020204" pitchFamily="34" charset="0"/>
              </a:rPr>
              <a:t>管理的角度，希望实现软件开发过程的工程化。</a:t>
            </a:r>
            <a:endParaRPr lang="en-US" altLang="zh-CN" sz="1600" b="1" dirty="0">
              <a:solidFill>
                <a:srgbClr val="000000"/>
              </a:solidFill>
              <a:latin typeface="Arial" panose="020B0604020202020204" pitchFamily="34" charset="0"/>
            </a:endParaRPr>
          </a:p>
          <a:p>
            <a:pPr>
              <a:spcBef>
                <a:spcPct val="0"/>
              </a:spcBef>
              <a:buFontTx/>
              <a:buNone/>
            </a:pPr>
            <a:r>
              <a:rPr lang="en-US" altLang="zh-CN" sz="1600" dirty="0">
                <a:latin typeface="楷体" panose="02010609060101010101" pitchFamily="49" charset="-122"/>
                <a:ea typeface="楷体" panose="02010609060101010101" pitchFamily="49" charset="-122"/>
              </a:rPr>
              <a:t> </a:t>
            </a:r>
            <a:r>
              <a:rPr lang="zh-CN" altLang="zh-CN" sz="1600" dirty="0">
                <a:latin typeface="楷体" panose="02010609060101010101" pitchFamily="49" charset="-122"/>
                <a:ea typeface="楷体" panose="02010609060101010101" pitchFamily="49" charset="-122"/>
              </a:rPr>
              <a:t>“瀑布式”生命周期模型</a:t>
            </a:r>
            <a:r>
              <a:rPr lang="zh-CN" altLang="en-US" sz="1600" dirty="0">
                <a:latin typeface="楷体" panose="02010609060101010101" pitchFamily="49" charset="-122"/>
                <a:ea typeface="楷体" panose="02010609060101010101" pitchFamily="49" charset="-122"/>
              </a:rPr>
              <a:t>：</a:t>
            </a:r>
            <a:r>
              <a:rPr lang="zh-CN" altLang="zh-CN" sz="1600" b="1" dirty="0">
                <a:latin typeface="楷体" panose="02010609060101010101" pitchFamily="49" charset="-122"/>
                <a:ea typeface="楷体" panose="02010609060101010101" pitchFamily="49" charset="-122"/>
              </a:rPr>
              <a:t>分析 → 设计 → 编码 → 测试 → 维护</a:t>
            </a:r>
            <a:endParaRPr lang="en-US" altLang="zh-CN" sz="1600" dirty="0">
              <a:solidFill>
                <a:srgbClr val="000000"/>
              </a:solidFill>
              <a:latin typeface="楷体" panose="02010609060101010101" pitchFamily="49" charset="-122"/>
              <a:ea typeface="楷体" panose="02010609060101010101" pitchFamily="49" charset="-122"/>
            </a:endParaRPr>
          </a:p>
        </p:txBody>
      </p:sp>
      <p:sp>
        <p:nvSpPr>
          <p:cNvPr id="11" name="Freeform 8">
            <a:extLst>
              <a:ext uri="{FF2B5EF4-FFF2-40B4-BE49-F238E27FC236}">
                <a16:creationId xmlns:a16="http://schemas.microsoft.com/office/drawing/2014/main" id="{747B8CF1-422A-4CDB-AE33-8ABA2AE510EF}"/>
              </a:ext>
            </a:extLst>
          </p:cNvPr>
          <p:cNvSpPr>
            <a:spLocks/>
          </p:cNvSpPr>
          <p:nvPr/>
        </p:nvSpPr>
        <p:spPr bwMode="gray">
          <a:xfrm>
            <a:off x="4829920" y="3905842"/>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p:spPr>
        <p:txBody>
          <a:bodyPr/>
          <a:lstStyle/>
          <a:p>
            <a:pPr eaLnBrk="1" hangingPunct="1">
              <a:defRPr/>
            </a:pPr>
            <a:endParaRPr lang="zh-CN" altLang="en-US">
              <a:latin typeface="Arial" charset="0"/>
            </a:endParaRPr>
          </a:p>
        </p:txBody>
      </p:sp>
      <p:sp>
        <p:nvSpPr>
          <p:cNvPr id="12" name="Freeform 10">
            <a:extLst>
              <a:ext uri="{FF2B5EF4-FFF2-40B4-BE49-F238E27FC236}">
                <a16:creationId xmlns:a16="http://schemas.microsoft.com/office/drawing/2014/main" id="{B1D8BBA2-D2A8-40FC-9E6D-9910E4CF467E}"/>
              </a:ext>
            </a:extLst>
          </p:cNvPr>
          <p:cNvSpPr>
            <a:spLocks/>
          </p:cNvSpPr>
          <p:nvPr/>
        </p:nvSpPr>
        <p:spPr bwMode="gray">
          <a:xfrm flipH="1">
            <a:off x="6482506" y="3905842"/>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p:spPr>
        <p:txBody>
          <a:bodyPr/>
          <a:lstStyle/>
          <a:p>
            <a:pPr eaLnBrk="1" hangingPunct="1">
              <a:defRPr/>
            </a:pPr>
            <a:endParaRPr lang="zh-CN" altLang="en-US">
              <a:latin typeface="Arial" charset="0"/>
            </a:endParaRPr>
          </a:p>
        </p:txBody>
      </p:sp>
      <p:grpSp>
        <p:nvGrpSpPr>
          <p:cNvPr id="13" name="Group 11">
            <a:extLst>
              <a:ext uri="{FF2B5EF4-FFF2-40B4-BE49-F238E27FC236}">
                <a16:creationId xmlns:a16="http://schemas.microsoft.com/office/drawing/2014/main" id="{A44B01CD-AE71-4612-882C-5F9558912D7B}"/>
              </a:ext>
            </a:extLst>
          </p:cNvPr>
          <p:cNvGrpSpPr>
            <a:grpSpLocks/>
          </p:cNvGrpSpPr>
          <p:nvPr/>
        </p:nvGrpSpPr>
        <p:grpSpPr bwMode="auto">
          <a:xfrm>
            <a:off x="4667446" y="2471269"/>
            <a:ext cx="2998787" cy="1601788"/>
            <a:chOff x="1997" y="1314"/>
            <a:chExt cx="1889" cy="1009"/>
          </a:xfrm>
        </p:grpSpPr>
        <p:grpSp>
          <p:nvGrpSpPr>
            <p:cNvPr id="14" name="Group 12">
              <a:extLst>
                <a:ext uri="{FF2B5EF4-FFF2-40B4-BE49-F238E27FC236}">
                  <a16:creationId xmlns:a16="http://schemas.microsoft.com/office/drawing/2014/main" id="{34D1E2E0-90C1-4B01-BF13-1AAC182109B5}"/>
                </a:ext>
              </a:extLst>
            </p:cNvPr>
            <p:cNvGrpSpPr>
              <a:grpSpLocks/>
            </p:cNvGrpSpPr>
            <p:nvPr/>
          </p:nvGrpSpPr>
          <p:grpSpPr bwMode="auto">
            <a:xfrm>
              <a:off x="1997" y="1404"/>
              <a:ext cx="1889" cy="919"/>
              <a:chOff x="1973" y="1027"/>
              <a:chExt cx="1926" cy="937"/>
            </a:xfrm>
          </p:grpSpPr>
          <p:sp>
            <p:nvSpPr>
              <p:cNvPr id="19" name="Oval 13">
                <a:extLst>
                  <a:ext uri="{FF2B5EF4-FFF2-40B4-BE49-F238E27FC236}">
                    <a16:creationId xmlns:a16="http://schemas.microsoft.com/office/drawing/2014/main" id="{4426E87D-F3C1-423A-A9C7-F9C1F9DF693C}"/>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p:spPr>
            <p:txBody>
              <a:bodyPr wrap="none" anchor="ctr"/>
              <a:lstStyle/>
              <a:p>
                <a:pPr eaLnBrk="1" hangingPunct="1">
                  <a:defRPr/>
                </a:pPr>
                <a:endParaRPr lang="zh-CN" altLang="en-US">
                  <a:latin typeface="Arial" charset="0"/>
                  <a:ea typeface="宋体" charset="-122"/>
                </a:endParaRPr>
              </a:p>
            </p:txBody>
          </p:sp>
          <p:sp>
            <p:nvSpPr>
              <p:cNvPr id="20" name="Oval 14">
                <a:extLst>
                  <a:ext uri="{FF2B5EF4-FFF2-40B4-BE49-F238E27FC236}">
                    <a16:creationId xmlns:a16="http://schemas.microsoft.com/office/drawing/2014/main" id="{B1D5F2CC-2F60-4545-8C94-C4D271A7D3C5}"/>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p:spPr>
            <p:txBody>
              <a:bodyPr wrap="none" anchor="ctr"/>
              <a:lstStyle/>
              <a:p>
                <a:pPr eaLnBrk="1" hangingPunct="1">
                  <a:defRPr/>
                </a:pPr>
                <a:endParaRPr lang="zh-CN" altLang="en-US">
                  <a:latin typeface="Arial" charset="0"/>
                  <a:ea typeface="宋体" charset="-122"/>
                </a:endParaRPr>
              </a:p>
            </p:txBody>
          </p:sp>
        </p:grpSp>
        <p:sp>
          <p:nvSpPr>
            <p:cNvPr id="15" name="Oval 15">
              <a:extLst>
                <a:ext uri="{FF2B5EF4-FFF2-40B4-BE49-F238E27FC236}">
                  <a16:creationId xmlns:a16="http://schemas.microsoft.com/office/drawing/2014/main" id="{6FC7E3A9-AF87-4CEA-BF9E-60D8D881E6E3}"/>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p:spPr>
          <p:txBody>
            <a:bodyPr vert="eaVert" wrap="none" anchor="ctr"/>
            <a:lstStyle/>
            <a:p>
              <a:pPr eaLnBrk="1" hangingPunct="1">
                <a:defRPr/>
              </a:pPr>
              <a:endParaRPr lang="zh-CN" altLang="en-US">
                <a:latin typeface="Arial" charset="0"/>
                <a:ea typeface="宋体" charset="-122"/>
              </a:endParaRPr>
            </a:p>
          </p:txBody>
        </p:sp>
        <p:sp>
          <p:nvSpPr>
            <p:cNvPr id="16" name="Oval 16">
              <a:extLst>
                <a:ext uri="{FF2B5EF4-FFF2-40B4-BE49-F238E27FC236}">
                  <a16:creationId xmlns:a16="http://schemas.microsoft.com/office/drawing/2014/main" id="{6FBDCB89-B613-413D-B878-D0B6E7B3E687}"/>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p:spPr>
          <p:txBody>
            <a:bodyPr vert="eaVert" wrap="none" anchor="ctr"/>
            <a:lstStyle/>
            <a:p>
              <a:pPr eaLnBrk="1" hangingPunct="1">
                <a:defRPr/>
              </a:pPr>
              <a:endParaRPr lang="zh-CN" altLang="en-US">
                <a:latin typeface="Arial" charset="0"/>
                <a:ea typeface="宋体" charset="-122"/>
              </a:endParaRPr>
            </a:p>
          </p:txBody>
        </p:sp>
        <p:sp>
          <p:nvSpPr>
            <p:cNvPr id="17" name="Oval 17">
              <a:extLst>
                <a:ext uri="{FF2B5EF4-FFF2-40B4-BE49-F238E27FC236}">
                  <a16:creationId xmlns:a16="http://schemas.microsoft.com/office/drawing/2014/main" id="{FEA4B4AE-2941-4F84-8659-3271419EAABF}"/>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p:spPr>
          <p:txBody>
            <a:bodyPr vert="eaVert" wrap="none" anchor="ctr"/>
            <a:lstStyle/>
            <a:p>
              <a:pPr eaLnBrk="1" hangingPunct="1">
                <a:defRPr/>
              </a:pPr>
              <a:endParaRPr lang="zh-CN" altLang="en-US">
                <a:latin typeface="Arial" charset="0"/>
                <a:ea typeface="宋体" charset="-122"/>
              </a:endParaRPr>
            </a:p>
          </p:txBody>
        </p:sp>
        <p:sp>
          <p:nvSpPr>
            <p:cNvPr id="18" name="Oval 18">
              <a:extLst>
                <a:ext uri="{FF2B5EF4-FFF2-40B4-BE49-F238E27FC236}">
                  <a16:creationId xmlns:a16="http://schemas.microsoft.com/office/drawing/2014/main" id="{C4D4B124-2A0E-45C8-8B86-00D4E29067DB}"/>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p:spPr>
          <p:txBody>
            <a:bodyPr vert="eaVert" wrap="none" anchor="ctr"/>
            <a:lstStyle/>
            <a:p>
              <a:pPr eaLnBrk="1" hangingPunct="1">
                <a:defRPr/>
              </a:pPr>
              <a:endParaRPr lang="zh-CN" altLang="en-US">
                <a:latin typeface="Arial" charset="0"/>
                <a:ea typeface="宋体" charset="-122"/>
              </a:endParaRPr>
            </a:p>
          </p:txBody>
        </p:sp>
      </p:grpSp>
      <p:sp>
        <p:nvSpPr>
          <p:cNvPr id="21" name="Text Box 19">
            <a:extLst>
              <a:ext uri="{FF2B5EF4-FFF2-40B4-BE49-F238E27FC236}">
                <a16:creationId xmlns:a16="http://schemas.microsoft.com/office/drawing/2014/main" id="{98079081-BEE5-4910-B6D0-533C046BFB93}"/>
              </a:ext>
            </a:extLst>
          </p:cNvPr>
          <p:cNvSpPr txBox="1">
            <a:spLocks noChangeArrowheads="1"/>
          </p:cNvSpPr>
          <p:nvPr/>
        </p:nvSpPr>
        <p:spPr bwMode="auto">
          <a:xfrm>
            <a:off x="5087095" y="2808879"/>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2400" b="1" dirty="0">
                <a:solidFill>
                  <a:srgbClr val="C00000"/>
                </a:solidFill>
                <a:latin typeface="华文中宋" panose="02010600040101010101" pitchFamily="2" charset="-122"/>
                <a:ea typeface="华文中宋" panose="02010600040101010101" pitchFamily="2" charset="-122"/>
              </a:rPr>
              <a:t>应对软件危机</a:t>
            </a:r>
            <a:endParaRPr lang="en-US" altLang="zh-CN" sz="2400" b="1" dirty="0">
              <a:solidFill>
                <a:srgbClr val="C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59940421"/>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80CAAA41-8212-4716-A640-72B17BBD54C6}"/>
              </a:ext>
            </a:extLst>
          </p:cNvPr>
          <p:cNvSpPr>
            <a:spLocks noGrp="1"/>
          </p:cNvSpPr>
          <p:nvPr>
            <p:ph idx="1"/>
          </p:nvPr>
        </p:nvSpPr>
        <p:spPr>
          <a:xfrm>
            <a:off x="587388" y="1046752"/>
            <a:ext cx="11017224" cy="4495800"/>
          </a:xfrm>
        </p:spPr>
        <p:txBody>
          <a:bodyPr/>
          <a:lstStyle/>
          <a:p>
            <a:pPr>
              <a:buFont typeface="Wingdings" panose="05000000000000000000" pitchFamily="2" charset="2"/>
              <a:buChar char="p"/>
            </a:pPr>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面向对象的</a:t>
            </a:r>
            <a:r>
              <a:rPr lang="zh-CN" altLang="zh-CN" sz="2400" dirty="0">
                <a:effectLst/>
                <a:latin typeface="华文中宋" panose="02010600040101010101" pitchFamily="2" charset="-122"/>
                <a:ea typeface="华文中宋" panose="02010600040101010101" pitchFamily="2" charset="-122"/>
              </a:rPr>
              <a:t>软件工程</a:t>
            </a:r>
            <a:endParaRPr lang="en-US" altLang="zh-CN" sz="3200" dirty="0"/>
          </a:p>
          <a:p>
            <a:pPr marL="261922" lvl="1" indent="0">
              <a:buNone/>
            </a:pPr>
            <a:r>
              <a:rPr lang="en-US" altLang="zh-CN" sz="2400" b="0" dirty="0"/>
              <a:t>80</a:t>
            </a:r>
            <a:r>
              <a:rPr lang="zh-CN" altLang="zh-CN" sz="2400" b="0" dirty="0"/>
              <a:t>年代逐步发展起来的面向对象的分析与设计方法，形成了完整的面向对象技术体系，使系统的生存周期更长，适应更大规模、更广泛的应用</a:t>
            </a:r>
            <a:r>
              <a:rPr lang="zh-CN" altLang="en-US" sz="2400" b="0" dirty="0"/>
              <a:t>，</a:t>
            </a:r>
            <a:r>
              <a:rPr lang="zh-CN" altLang="zh-CN" sz="2400" b="0" dirty="0"/>
              <a:t>进一步提高软件生产率、保证软件质量就成为软件工程追求的更高目标。软件开发开始进入以面向对象为中心的第二阶段。</a:t>
            </a:r>
            <a:endParaRPr lang="en-US" altLang="zh-CN" sz="2400" b="0" dirty="0"/>
          </a:p>
          <a:p>
            <a:pPr marL="261922" lvl="1" indent="0">
              <a:buNone/>
            </a:pPr>
            <a:r>
              <a:rPr lang="zh-CN" altLang="en-US" sz="2400" dirty="0">
                <a:solidFill>
                  <a:srgbClr val="C00000"/>
                </a:solidFill>
                <a:latin typeface="华文中宋" panose="02010600040101010101" pitchFamily="2" charset="-122"/>
                <a:ea typeface="华文中宋" panose="02010600040101010101" pitchFamily="2" charset="-122"/>
              </a:rPr>
              <a:t>面向对象：</a:t>
            </a:r>
            <a:endParaRPr lang="en-US" altLang="zh-CN" sz="2400" dirty="0">
              <a:solidFill>
                <a:srgbClr val="C00000"/>
              </a:solidFill>
              <a:latin typeface="华文中宋" panose="02010600040101010101" pitchFamily="2" charset="-122"/>
              <a:ea typeface="华文中宋" panose="02010600040101010101" pitchFamily="2" charset="-122"/>
            </a:endParaRPr>
          </a:p>
          <a:p>
            <a:pPr lvl="2">
              <a:buFont typeface="Wingdings" panose="05000000000000000000" pitchFamily="2" charset="2"/>
              <a:buChar char="l"/>
            </a:pPr>
            <a:r>
              <a:rPr lang="zh-CN" altLang="en-US" sz="2400" b="0" dirty="0"/>
              <a:t>封装</a:t>
            </a:r>
            <a:endParaRPr lang="en-US" altLang="zh-CN" sz="2400" b="0" dirty="0"/>
          </a:p>
          <a:p>
            <a:pPr lvl="2">
              <a:buFont typeface="Wingdings" panose="05000000000000000000" pitchFamily="2" charset="2"/>
              <a:buChar char="l"/>
            </a:pPr>
            <a:r>
              <a:rPr lang="zh-CN" altLang="en-US" sz="2400" b="0" dirty="0"/>
              <a:t>继承</a:t>
            </a:r>
            <a:endParaRPr lang="en-US" altLang="zh-CN" sz="2400" b="0" dirty="0"/>
          </a:p>
          <a:p>
            <a:pPr lvl="2">
              <a:buFont typeface="Wingdings" panose="05000000000000000000" pitchFamily="2" charset="2"/>
              <a:buChar char="l"/>
            </a:pPr>
            <a:r>
              <a:rPr lang="zh-CN" altLang="en-US" sz="2400" b="0" dirty="0"/>
              <a:t>多态</a:t>
            </a:r>
            <a:endParaRPr lang="en-US" altLang="zh-CN" sz="2400" b="0" dirty="0"/>
          </a:p>
        </p:txBody>
      </p:sp>
      <p:sp>
        <p:nvSpPr>
          <p:cNvPr id="5" name="文本框 4">
            <a:extLst>
              <a:ext uri="{FF2B5EF4-FFF2-40B4-BE49-F238E27FC236}">
                <a16:creationId xmlns:a16="http://schemas.microsoft.com/office/drawing/2014/main" id="{26A71BCA-4E36-402F-A584-C3C90A1D710A}"/>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58306894"/>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Freeform 3">
            <a:extLst>
              <a:ext uri="{FF2B5EF4-FFF2-40B4-BE49-F238E27FC236}">
                <a16:creationId xmlns:a16="http://schemas.microsoft.com/office/drawing/2014/main" id="{5B7525D9-46DB-449C-B5EC-D32536454107}"/>
              </a:ext>
            </a:extLst>
          </p:cNvPr>
          <p:cNvSpPr>
            <a:spLocks noEditPoints="1"/>
          </p:cNvSpPr>
          <p:nvPr/>
        </p:nvSpPr>
        <p:spPr bwMode="gray">
          <a:xfrm rot="20241944">
            <a:off x="3057525" y="2506664"/>
            <a:ext cx="6853238" cy="2803525"/>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12157"/>
                  <a:invGamma/>
                </a:schemeClr>
              </a:gs>
              <a:gs pos="100000">
                <a:schemeClr val="bg2"/>
              </a:gs>
            </a:gsLst>
            <a:lin ang="0" scaled="1"/>
          </a:gradFill>
          <a:ln>
            <a:noFill/>
          </a:ln>
        </p:spPr>
        <p:txBody>
          <a:bodyPr/>
          <a:lstStyle/>
          <a:p>
            <a:pPr eaLnBrk="1" hangingPunct="1">
              <a:defRPr/>
            </a:pPr>
            <a:endParaRPr lang="zh-CN" altLang="en-US">
              <a:latin typeface="Arial" charset="0"/>
            </a:endParaRPr>
          </a:p>
        </p:txBody>
      </p:sp>
      <p:sp>
        <p:nvSpPr>
          <p:cNvPr id="6" name="Oval 4">
            <a:extLst>
              <a:ext uri="{FF2B5EF4-FFF2-40B4-BE49-F238E27FC236}">
                <a16:creationId xmlns:a16="http://schemas.microsoft.com/office/drawing/2014/main" id="{5B170D83-D4B2-4CE0-BB79-584970D5F3CE}"/>
              </a:ext>
            </a:extLst>
          </p:cNvPr>
          <p:cNvSpPr>
            <a:spLocks noChangeArrowheads="1"/>
          </p:cNvSpPr>
          <p:nvPr/>
        </p:nvSpPr>
        <p:spPr bwMode="gray">
          <a:xfrm>
            <a:off x="6527800" y="2255839"/>
            <a:ext cx="1136650" cy="1101725"/>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prstShdw prst="shdw12" dist="76200" dir="10800000">
              <a:srgbClr val="001D3A">
                <a:alpha val="50000"/>
              </a:srgbClr>
            </a:prstShdw>
          </a:effectLst>
        </p:spPr>
        <p:txBody>
          <a:bodyPr wrap="none" anchor="ctr"/>
          <a:lstStyle/>
          <a:p>
            <a:pPr algn="ctr" eaLnBrk="1" hangingPunct="1">
              <a:defRPr/>
            </a:pPr>
            <a:endParaRPr lang="zh-CN" altLang="zh-CN">
              <a:latin typeface="Arial" charset="0"/>
              <a:ea typeface="宋体" charset="-122"/>
            </a:endParaRPr>
          </a:p>
        </p:txBody>
      </p:sp>
      <p:sp>
        <p:nvSpPr>
          <p:cNvPr id="7" name="Oval 6">
            <a:extLst>
              <a:ext uri="{FF2B5EF4-FFF2-40B4-BE49-F238E27FC236}">
                <a16:creationId xmlns:a16="http://schemas.microsoft.com/office/drawing/2014/main" id="{C5C3A857-46E2-4628-9EC9-3522FEF84D3D}"/>
              </a:ext>
            </a:extLst>
          </p:cNvPr>
          <p:cNvSpPr>
            <a:spLocks noChangeArrowheads="1"/>
          </p:cNvSpPr>
          <p:nvPr/>
        </p:nvSpPr>
        <p:spPr bwMode="gray">
          <a:xfrm>
            <a:off x="4876801" y="4076701"/>
            <a:ext cx="1177925" cy="123031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prstShdw prst="shdw12" dist="76200" dir="10800000">
              <a:srgbClr val="001D3A">
                <a:alpha val="50000"/>
              </a:srgbClr>
            </a:prstShdw>
          </a:effectLst>
        </p:spPr>
        <p:txBody>
          <a:bodyPr wrap="none" anchor="ctr"/>
          <a:lstStyle/>
          <a:p>
            <a:pPr algn="ctr" eaLnBrk="1" hangingPunct="1">
              <a:defRPr/>
            </a:pPr>
            <a:endParaRPr lang="zh-CN" altLang="zh-CN">
              <a:latin typeface="Arial" charset="0"/>
              <a:ea typeface="宋体" charset="-122"/>
            </a:endParaRPr>
          </a:p>
        </p:txBody>
      </p:sp>
      <p:sp>
        <p:nvSpPr>
          <p:cNvPr id="8" name="Oval 7">
            <a:extLst>
              <a:ext uri="{FF2B5EF4-FFF2-40B4-BE49-F238E27FC236}">
                <a16:creationId xmlns:a16="http://schemas.microsoft.com/office/drawing/2014/main" id="{1B079B77-C265-444C-9E9D-E707FE856561}"/>
              </a:ext>
            </a:extLst>
          </p:cNvPr>
          <p:cNvSpPr>
            <a:spLocks noChangeArrowheads="1"/>
          </p:cNvSpPr>
          <p:nvPr/>
        </p:nvSpPr>
        <p:spPr bwMode="gray">
          <a:xfrm>
            <a:off x="6783388" y="4206876"/>
            <a:ext cx="1136650" cy="1101725"/>
          </a:xfrm>
          <a:prstGeom prst="ellipse">
            <a:avLst/>
          </a:prstGeom>
          <a:gradFill rotWithShape="1">
            <a:gsLst>
              <a:gs pos="0">
                <a:srgbClr val="692AA2"/>
              </a:gs>
              <a:gs pos="100000">
                <a:srgbClr val="3D185D"/>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zh-CN" altLang="zh-CN" sz="1800">
              <a:latin typeface="Arial" panose="020B0604020202020204" pitchFamily="34" charset="0"/>
            </a:endParaRPr>
          </a:p>
        </p:txBody>
      </p:sp>
      <p:sp>
        <p:nvSpPr>
          <p:cNvPr id="9" name="Text Box 9">
            <a:extLst>
              <a:ext uri="{FF2B5EF4-FFF2-40B4-BE49-F238E27FC236}">
                <a16:creationId xmlns:a16="http://schemas.microsoft.com/office/drawing/2014/main" id="{33377816-C853-4A98-8590-954DFBEBF408}"/>
              </a:ext>
            </a:extLst>
          </p:cNvPr>
          <p:cNvSpPr txBox="1">
            <a:spLocks noChangeArrowheads="1"/>
          </p:cNvSpPr>
          <p:nvPr/>
        </p:nvSpPr>
        <p:spPr bwMode="white">
          <a:xfrm>
            <a:off x="4305301" y="3332164"/>
            <a:ext cx="912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800">
                <a:solidFill>
                  <a:schemeClr val="bg1"/>
                </a:solidFill>
                <a:latin typeface="Verdana" panose="020B0604030504040204" pitchFamily="34" charset="0"/>
              </a:rPr>
              <a:t>OOA</a:t>
            </a:r>
          </a:p>
        </p:txBody>
      </p:sp>
      <p:sp>
        <p:nvSpPr>
          <p:cNvPr id="10" name="Text Box 11">
            <a:extLst>
              <a:ext uri="{FF2B5EF4-FFF2-40B4-BE49-F238E27FC236}">
                <a16:creationId xmlns:a16="http://schemas.microsoft.com/office/drawing/2014/main" id="{19F4A634-07AA-445F-9B49-87433DA60F45}"/>
              </a:ext>
            </a:extLst>
          </p:cNvPr>
          <p:cNvSpPr txBox="1">
            <a:spLocks noChangeArrowheads="1"/>
          </p:cNvSpPr>
          <p:nvPr/>
        </p:nvSpPr>
        <p:spPr bwMode="white">
          <a:xfrm>
            <a:off x="8339138" y="3349625"/>
            <a:ext cx="717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800" dirty="0">
                <a:solidFill>
                  <a:schemeClr val="bg1"/>
                </a:solidFill>
                <a:latin typeface="Verdana" panose="020B0604030504040204" pitchFamily="34" charset="0"/>
              </a:rPr>
              <a:t>OOP</a:t>
            </a:r>
          </a:p>
        </p:txBody>
      </p:sp>
      <p:sp>
        <p:nvSpPr>
          <p:cNvPr id="11" name="Text Box 14">
            <a:extLst>
              <a:ext uri="{FF2B5EF4-FFF2-40B4-BE49-F238E27FC236}">
                <a16:creationId xmlns:a16="http://schemas.microsoft.com/office/drawing/2014/main" id="{02B630B6-CC42-49D2-95B1-2B6B4F783BBA}"/>
              </a:ext>
            </a:extLst>
          </p:cNvPr>
          <p:cNvSpPr txBox="1">
            <a:spLocks noChangeArrowheads="1"/>
          </p:cNvSpPr>
          <p:nvPr/>
        </p:nvSpPr>
        <p:spPr bwMode="auto">
          <a:xfrm>
            <a:off x="5187950" y="3586164"/>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800">
                <a:latin typeface="Arial" panose="020B0604020202020204" pitchFamily="34" charset="0"/>
              </a:rPr>
              <a:t>OOSE</a:t>
            </a:r>
            <a:endParaRPr lang="en-US" altLang="zh-CN" sz="2800" b="1">
              <a:latin typeface="Arial" panose="020B0604020202020204" pitchFamily="34" charset="0"/>
            </a:endParaRPr>
          </a:p>
        </p:txBody>
      </p:sp>
      <p:sp>
        <p:nvSpPr>
          <p:cNvPr id="12" name="Line 15">
            <a:extLst>
              <a:ext uri="{FF2B5EF4-FFF2-40B4-BE49-F238E27FC236}">
                <a16:creationId xmlns:a16="http://schemas.microsoft.com/office/drawing/2014/main" id="{F0010AF6-0A79-4226-B78E-DFC708E00812}"/>
              </a:ext>
            </a:extLst>
          </p:cNvPr>
          <p:cNvSpPr>
            <a:spLocks noChangeShapeType="1"/>
          </p:cNvSpPr>
          <p:nvPr/>
        </p:nvSpPr>
        <p:spPr bwMode="black">
          <a:xfrm>
            <a:off x="5391656" y="1963990"/>
            <a:ext cx="920245" cy="1669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13" name="AutoShape 16">
            <a:extLst>
              <a:ext uri="{FF2B5EF4-FFF2-40B4-BE49-F238E27FC236}">
                <a16:creationId xmlns:a16="http://schemas.microsoft.com/office/drawing/2014/main" id="{C4CA9015-AA5C-454B-966B-6C6D032AF010}"/>
              </a:ext>
            </a:extLst>
          </p:cNvPr>
          <p:cNvCxnSpPr>
            <a:cxnSpLocks noChangeShapeType="1"/>
          </p:cNvCxnSpPr>
          <p:nvPr/>
        </p:nvCxnSpPr>
        <p:spPr bwMode="black">
          <a:xfrm flipH="1">
            <a:off x="623392" y="1963989"/>
            <a:ext cx="4752529" cy="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4" name="Text Box 17">
            <a:extLst>
              <a:ext uri="{FF2B5EF4-FFF2-40B4-BE49-F238E27FC236}">
                <a16:creationId xmlns:a16="http://schemas.microsoft.com/office/drawing/2014/main" id="{DF8DEDF5-CB63-48B9-8E6B-387E78BB1B51}"/>
              </a:ext>
            </a:extLst>
          </p:cNvPr>
          <p:cNvSpPr txBox="1">
            <a:spLocks noChangeArrowheads="1"/>
          </p:cNvSpPr>
          <p:nvPr/>
        </p:nvSpPr>
        <p:spPr bwMode="auto">
          <a:xfrm>
            <a:off x="623392" y="1473002"/>
            <a:ext cx="6047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2400" b="1" dirty="0">
                <a:latin typeface="Arial" panose="020B0604020202020204" pitchFamily="34" charset="0"/>
              </a:rPr>
              <a:t>软件工程发展</a:t>
            </a:r>
            <a:r>
              <a:rPr lang="en-US" altLang="zh-CN" sz="2400" b="1" dirty="0">
                <a:latin typeface="Arial" panose="020B0604020202020204" pitchFamily="34" charset="0"/>
              </a:rPr>
              <a:t>:</a:t>
            </a:r>
            <a:r>
              <a:rPr lang="zh-CN" altLang="en-US" sz="2400" b="1" dirty="0">
                <a:latin typeface="Arial" panose="020B0604020202020204" pitchFamily="34" charset="0"/>
              </a:rPr>
              <a:t>面向对象的</a:t>
            </a:r>
            <a:r>
              <a:rPr lang="zh-CN" altLang="zh-CN" sz="2400" b="1" dirty="0">
                <a:latin typeface="Arial" panose="020B0604020202020204" pitchFamily="34" charset="0"/>
              </a:rPr>
              <a:t>软件工程</a:t>
            </a:r>
            <a:endParaRPr lang="en-US" altLang="zh-CN" sz="2400" b="1" dirty="0">
              <a:latin typeface="Arial" panose="020B0604020202020204" pitchFamily="34" charset="0"/>
            </a:endParaRPr>
          </a:p>
        </p:txBody>
      </p:sp>
      <p:sp>
        <p:nvSpPr>
          <p:cNvPr id="15" name="Rectangle 31">
            <a:extLst>
              <a:ext uri="{FF2B5EF4-FFF2-40B4-BE49-F238E27FC236}">
                <a16:creationId xmlns:a16="http://schemas.microsoft.com/office/drawing/2014/main" id="{D9509B76-D3D6-488A-83FA-90780253525A}"/>
              </a:ext>
            </a:extLst>
          </p:cNvPr>
          <p:cNvSpPr>
            <a:spLocks noChangeArrowheads="1"/>
          </p:cNvSpPr>
          <p:nvPr/>
        </p:nvSpPr>
        <p:spPr bwMode="auto">
          <a:xfrm>
            <a:off x="1127448" y="2548507"/>
            <a:ext cx="30043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面向对象分析的基本任务是针对问题域和系统责任，运用</a:t>
            </a:r>
            <a:r>
              <a:rPr lang="en-US" altLang="zh-CN" sz="1800" b="1" dirty="0">
                <a:latin typeface="楷体" panose="02010609060101010101" pitchFamily="49" charset="-122"/>
                <a:ea typeface="楷体" panose="02010609060101010101" pitchFamily="49" charset="-122"/>
              </a:rPr>
              <a:t>OO</a:t>
            </a:r>
            <a:r>
              <a:rPr lang="zh-CN" altLang="en-US" sz="1800" b="1" dirty="0">
                <a:latin typeface="楷体" panose="02010609060101010101" pitchFamily="49" charset="-122"/>
                <a:ea typeface="楷体" panose="02010609060101010101" pitchFamily="49" charset="-122"/>
              </a:rPr>
              <a:t>方法，建立一个反映问题域的</a:t>
            </a:r>
            <a:r>
              <a:rPr lang="en-US" altLang="zh-CN" sz="1800" b="1" dirty="0">
                <a:latin typeface="楷体" panose="02010609060101010101" pitchFamily="49" charset="-122"/>
                <a:ea typeface="楷体" panose="02010609060101010101" pitchFamily="49" charset="-122"/>
              </a:rPr>
              <a:t>O</a:t>
            </a:r>
            <a:r>
              <a:rPr lang="en-US" altLang="zh-CN" sz="1800" b="1" dirty="0">
                <a:solidFill>
                  <a:srgbClr val="C00000"/>
                </a:solidFill>
                <a:latin typeface="楷体" panose="02010609060101010101" pitchFamily="49" charset="-122"/>
                <a:ea typeface="楷体" panose="02010609060101010101" pitchFamily="49" charset="-122"/>
              </a:rPr>
              <a:t>OA</a:t>
            </a:r>
            <a:r>
              <a:rPr lang="zh-CN" altLang="en-US" sz="1800" b="1" dirty="0">
                <a:latin typeface="楷体" panose="02010609060101010101" pitchFamily="49" charset="-122"/>
                <a:ea typeface="楷体" panose="02010609060101010101" pitchFamily="49" charset="-122"/>
              </a:rPr>
              <a:t>模型。</a:t>
            </a:r>
            <a:endParaRPr lang="en-US" altLang="zh-CN" sz="1800" b="1" dirty="0">
              <a:latin typeface="楷体" panose="02010609060101010101" pitchFamily="49" charset="-122"/>
              <a:ea typeface="楷体" panose="02010609060101010101" pitchFamily="49" charset="-122"/>
            </a:endParaRPr>
          </a:p>
        </p:txBody>
      </p:sp>
      <p:sp>
        <p:nvSpPr>
          <p:cNvPr id="16" name="Rectangle 31">
            <a:extLst>
              <a:ext uri="{FF2B5EF4-FFF2-40B4-BE49-F238E27FC236}">
                <a16:creationId xmlns:a16="http://schemas.microsoft.com/office/drawing/2014/main" id="{F716C614-9A50-43EF-9F70-B86AB461D0AE}"/>
              </a:ext>
            </a:extLst>
          </p:cNvPr>
          <p:cNvSpPr>
            <a:spLocks noChangeArrowheads="1"/>
          </p:cNvSpPr>
          <p:nvPr/>
        </p:nvSpPr>
        <p:spPr bwMode="auto">
          <a:xfrm>
            <a:off x="6961166" y="1096964"/>
            <a:ext cx="36423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面向对象设计的基本任务是根据已确立的系统对象模型，运用面向对象技术，进行系统软件设计</a:t>
            </a:r>
            <a:r>
              <a:rPr lang="en-US" altLang="zh-CN" sz="1800" b="1" dirty="0">
                <a:solidFill>
                  <a:srgbClr val="C00000"/>
                </a:solidFill>
                <a:latin typeface="楷体" panose="02010609060101010101" pitchFamily="49" charset="-122"/>
                <a:ea typeface="楷体" panose="02010609060101010101" pitchFamily="49" charset="-122"/>
              </a:rPr>
              <a:t>OOD</a:t>
            </a:r>
            <a:r>
              <a:rPr lang="zh-CN" altLang="en-US" sz="1800" b="1" dirty="0">
                <a:latin typeface="楷体" panose="02010609060101010101" pitchFamily="49" charset="-122"/>
                <a:ea typeface="楷体" panose="02010609060101010101" pitchFamily="49" charset="-122"/>
              </a:rPr>
              <a:t>。</a:t>
            </a:r>
            <a:endParaRPr lang="en-US" altLang="zh-CN" sz="1800" b="1" dirty="0">
              <a:latin typeface="楷体" panose="02010609060101010101" pitchFamily="49" charset="-122"/>
              <a:ea typeface="楷体" panose="02010609060101010101" pitchFamily="49" charset="-122"/>
            </a:endParaRPr>
          </a:p>
        </p:txBody>
      </p:sp>
      <p:sp>
        <p:nvSpPr>
          <p:cNvPr id="17" name="Rectangle 31">
            <a:extLst>
              <a:ext uri="{FF2B5EF4-FFF2-40B4-BE49-F238E27FC236}">
                <a16:creationId xmlns:a16="http://schemas.microsoft.com/office/drawing/2014/main" id="{3008ABF7-8150-4A57-A41F-0A11DFDE6E96}"/>
              </a:ext>
            </a:extLst>
          </p:cNvPr>
          <p:cNvSpPr>
            <a:spLocks noChangeArrowheads="1"/>
          </p:cNvSpPr>
          <p:nvPr/>
        </p:nvSpPr>
        <p:spPr bwMode="auto">
          <a:xfrm>
            <a:off x="7032156" y="5315786"/>
            <a:ext cx="45502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b="1" dirty="0">
                <a:latin typeface="楷体" panose="02010609060101010101" pitchFamily="49" charset="-122"/>
                <a:ea typeface="楷体" panose="02010609060101010101" pitchFamily="49" charset="-122"/>
              </a:rPr>
              <a:t>面向对象测试即是对于用</a:t>
            </a:r>
            <a:r>
              <a:rPr lang="en-US" altLang="zh-CN" sz="1800" b="1" dirty="0">
                <a:latin typeface="楷体" panose="02010609060101010101" pitchFamily="49" charset="-122"/>
                <a:ea typeface="楷体" panose="02010609060101010101" pitchFamily="49" charset="-122"/>
              </a:rPr>
              <a:t>OO</a:t>
            </a:r>
            <a:r>
              <a:rPr lang="zh-CN" altLang="en-US" sz="1800" b="1" dirty="0">
                <a:latin typeface="楷体" panose="02010609060101010101" pitchFamily="49" charset="-122"/>
                <a:ea typeface="楷体" panose="02010609060101010101" pitchFamily="49" charset="-122"/>
              </a:rPr>
              <a:t>技术开发的软件，在测试过程中继续运用</a:t>
            </a:r>
            <a:r>
              <a:rPr lang="en-US" altLang="zh-CN" sz="1800" b="1" dirty="0">
                <a:latin typeface="楷体" panose="02010609060101010101" pitchFamily="49" charset="-122"/>
                <a:ea typeface="楷体" panose="02010609060101010101" pitchFamily="49" charset="-122"/>
              </a:rPr>
              <a:t>OO </a:t>
            </a:r>
            <a:r>
              <a:rPr lang="zh-CN" altLang="en-US" sz="1800" b="1" dirty="0">
                <a:latin typeface="楷体" panose="02010609060101010101" pitchFamily="49" charset="-122"/>
                <a:ea typeface="楷体" panose="02010609060101010101" pitchFamily="49" charset="-122"/>
              </a:rPr>
              <a:t>的概念和原则，进行以对象概念为中心的软件测试。</a:t>
            </a:r>
            <a:endParaRPr lang="en-US" altLang="zh-CN" sz="1800" b="1" dirty="0">
              <a:latin typeface="楷体" panose="02010609060101010101" pitchFamily="49" charset="-122"/>
              <a:ea typeface="楷体" panose="02010609060101010101" pitchFamily="49" charset="-122"/>
            </a:endParaRPr>
          </a:p>
        </p:txBody>
      </p:sp>
      <p:sp>
        <p:nvSpPr>
          <p:cNvPr id="18" name="Rectangle 31">
            <a:extLst>
              <a:ext uri="{FF2B5EF4-FFF2-40B4-BE49-F238E27FC236}">
                <a16:creationId xmlns:a16="http://schemas.microsoft.com/office/drawing/2014/main" id="{2A99518E-B4C8-44FC-A168-AB9C4E2ABD4C}"/>
              </a:ext>
            </a:extLst>
          </p:cNvPr>
          <p:cNvSpPr>
            <a:spLocks noChangeArrowheads="1"/>
          </p:cNvSpPr>
          <p:nvPr/>
        </p:nvSpPr>
        <p:spPr bwMode="auto">
          <a:xfrm>
            <a:off x="9424986" y="3139122"/>
            <a:ext cx="252186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面向对象编程</a:t>
            </a:r>
            <a:r>
              <a:rPr lang="en-US" altLang="zh-CN" sz="1800" b="1" dirty="0">
                <a:solidFill>
                  <a:srgbClr val="C00000"/>
                </a:solidFill>
                <a:latin typeface="楷体" panose="02010609060101010101" pitchFamily="49" charset="-122"/>
                <a:ea typeface="楷体" panose="02010609060101010101" pitchFamily="49" charset="-122"/>
              </a:rPr>
              <a:t>OOP</a:t>
            </a:r>
            <a:r>
              <a:rPr lang="zh-CN" altLang="en-US" sz="1800" b="1" dirty="0">
                <a:latin typeface="楷体" panose="02010609060101010101" pitchFamily="49" charset="-122"/>
                <a:ea typeface="楷体" panose="02010609060101010101" pitchFamily="49" charset="-122"/>
              </a:rPr>
              <a:t>的工作就是用同一种面向对象的编程语言把</a:t>
            </a:r>
            <a:r>
              <a:rPr lang="en-US" altLang="zh-CN" sz="1800" b="1" dirty="0">
                <a:latin typeface="楷体" panose="02010609060101010101" pitchFamily="49" charset="-122"/>
                <a:ea typeface="楷体" panose="02010609060101010101" pitchFamily="49" charset="-122"/>
              </a:rPr>
              <a:t>OOD</a:t>
            </a:r>
            <a:r>
              <a:rPr lang="zh-CN" altLang="en-US" sz="1800" b="1" dirty="0">
                <a:latin typeface="楷体" panose="02010609060101010101" pitchFamily="49" charset="-122"/>
                <a:ea typeface="楷体" panose="02010609060101010101" pitchFamily="49" charset="-122"/>
              </a:rPr>
              <a:t>模型中的每个成分书写出来</a:t>
            </a:r>
            <a:r>
              <a:rPr lang="zh-CN" altLang="en-US" sz="1400" b="1" dirty="0">
                <a:latin typeface="楷体" panose="02010609060101010101" pitchFamily="49" charset="-122"/>
                <a:ea typeface="楷体" panose="02010609060101010101" pitchFamily="49" charset="-122"/>
              </a:rPr>
              <a:t>。</a:t>
            </a:r>
            <a:endParaRPr lang="en-US" altLang="zh-CN" sz="1400" b="1" dirty="0">
              <a:latin typeface="楷体" panose="02010609060101010101" pitchFamily="49" charset="-122"/>
              <a:ea typeface="楷体" panose="02010609060101010101" pitchFamily="49" charset="-122"/>
            </a:endParaRPr>
          </a:p>
        </p:txBody>
      </p:sp>
      <p:sp>
        <p:nvSpPr>
          <p:cNvPr id="19" name="Rectangle 31">
            <a:extLst>
              <a:ext uri="{FF2B5EF4-FFF2-40B4-BE49-F238E27FC236}">
                <a16:creationId xmlns:a16="http://schemas.microsoft.com/office/drawing/2014/main" id="{169D6BAF-E823-4562-B6EB-8382EF3F746B}"/>
              </a:ext>
            </a:extLst>
          </p:cNvPr>
          <p:cNvSpPr>
            <a:spLocks noChangeArrowheads="1"/>
          </p:cNvSpPr>
          <p:nvPr/>
        </p:nvSpPr>
        <p:spPr bwMode="auto">
          <a:xfrm>
            <a:off x="1199456" y="5268914"/>
            <a:ext cx="44366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b="1" dirty="0">
                <a:latin typeface="楷体" panose="02010609060101010101" pitchFamily="49" charset="-122"/>
                <a:ea typeface="楷体" panose="02010609060101010101" pitchFamily="49" charset="-122"/>
              </a:rPr>
              <a:t>面向对象软件维护，系统中最容易变化的因素</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功能</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作为对象的服务封装在对象内部，对象的封装性使一个对象的修改对其他影响很小，从而避免了波动效应。</a:t>
            </a:r>
            <a:endParaRPr lang="en-US" altLang="zh-CN" sz="1800" b="1" dirty="0">
              <a:latin typeface="楷体" panose="02010609060101010101" pitchFamily="49" charset="-122"/>
              <a:ea typeface="楷体" panose="02010609060101010101" pitchFamily="49" charset="-122"/>
            </a:endParaRPr>
          </a:p>
        </p:txBody>
      </p:sp>
      <p:sp>
        <p:nvSpPr>
          <p:cNvPr id="20" name="Oval 5">
            <a:extLst>
              <a:ext uri="{FF2B5EF4-FFF2-40B4-BE49-F238E27FC236}">
                <a16:creationId xmlns:a16="http://schemas.microsoft.com/office/drawing/2014/main" id="{E2EC27CA-9C5E-4C44-B173-87E2C12B5056}"/>
              </a:ext>
            </a:extLst>
          </p:cNvPr>
          <p:cNvSpPr>
            <a:spLocks noChangeArrowheads="1"/>
          </p:cNvSpPr>
          <p:nvPr/>
        </p:nvSpPr>
        <p:spPr bwMode="gray">
          <a:xfrm>
            <a:off x="4116388" y="2887664"/>
            <a:ext cx="1136650" cy="1101725"/>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prstShdw prst="shdw12" dist="76200" dir="10800000">
              <a:srgbClr val="001D3A">
                <a:alpha val="50000"/>
              </a:srgbClr>
            </a:prstShdw>
          </a:effectLst>
        </p:spPr>
        <p:txBody>
          <a:bodyPr wrap="none" anchor="ctr"/>
          <a:lstStyle/>
          <a:p>
            <a:pPr algn="ctr" eaLnBrk="1" hangingPunct="1">
              <a:defRPr/>
            </a:pPr>
            <a:endParaRPr lang="zh-CN" altLang="zh-CN">
              <a:latin typeface="Arial" charset="0"/>
              <a:ea typeface="宋体" charset="-122"/>
            </a:endParaRPr>
          </a:p>
        </p:txBody>
      </p:sp>
      <p:sp>
        <p:nvSpPr>
          <p:cNvPr id="21" name="Oval 8">
            <a:extLst>
              <a:ext uri="{FF2B5EF4-FFF2-40B4-BE49-F238E27FC236}">
                <a16:creationId xmlns:a16="http://schemas.microsoft.com/office/drawing/2014/main" id="{25CDF2DF-19B7-484F-938A-928A5F916D71}"/>
              </a:ext>
            </a:extLst>
          </p:cNvPr>
          <p:cNvSpPr>
            <a:spLocks noChangeArrowheads="1"/>
          </p:cNvSpPr>
          <p:nvPr/>
        </p:nvSpPr>
        <p:spPr bwMode="gray">
          <a:xfrm>
            <a:off x="8072438" y="2843213"/>
            <a:ext cx="1212850" cy="1274762"/>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prstShdw prst="shdw12" dist="76200" dir="10800000">
              <a:srgbClr val="001D3A">
                <a:alpha val="50000"/>
              </a:srgbClr>
            </a:prstShdw>
          </a:effectLst>
        </p:spPr>
        <p:txBody>
          <a:bodyPr wrap="none" anchor="ctr"/>
          <a:lstStyle/>
          <a:p>
            <a:pPr algn="ctr" eaLnBrk="1" hangingPunct="1">
              <a:defRPr/>
            </a:pPr>
            <a:endParaRPr lang="zh-CN" altLang="zh-CN">
              <a:latin typeface="Arial" charset="0"/>
              <a:ea typeface="宋体" charset="-122"/>
            </a:endParaRPr>
          </a:p>
        </p:txBody>
      </p:sp>
      <p:sp>
        <p:nvSpPr>
          <p:cNvPr id="23" name="文本框 22">
            <a:extLst>
              <a:ext uri="{FF2B5EF4-FFF2-40B4-BE49-F238E27FC236}">
                <a16:creationId xmlns:a16="http://schemas.microsoft.com/office/drawing/2014/main" id="{346FE694-0D84-4D6E-A898-A6E2BB48584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1310457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6" name="内容占位符 2">
            <a:extLst>
              <a:ext uri="{FF2B5EF4-FFF2-40B4-BE49-F238E27FC236}">
                <a16:creationId xmlns:a16="http://schemas.microsoft.com/office/drawing/2014/main" id="{BE6E6846-2467-416D-B0AF-26E16F3FFB97}"/>
              </a:ext>
            </a:extLst>
          </p:cNvPr>
          <p:cNvSpPr>
            <a:spLocks noGrp="1"/>
          </p:cNvSpPr>
          <p:nvPr>
            <p:ph idx="1"/>
          </p:nvPr>
        </p:nvSpPr>
        <p:spPr>
          <a:xfrm>
            <a:off x="623392" y="908720"/>
            <a:ext cx="10945216" cy="5832648"/>
          </a:xfrm>
        </p:spPr>
        <p:txBody>
          <a:bodyPr/>
          <a:lstStyle/>
          <a:p>
            <a:pPr>
              <a:lnSpc>
                <a:spcPct val="100000"/>
              </a:lnSpc>
              <a:spcBef>
                <a:spcPts val="0"/>
              </a:spcBef>
              <a:spcAft>
                <a:spcPts val="0"/>
              </a:spcAft>
              <a:buFont typeface="Wingdings" panose="05000000000000000000" pitchFamily="2" charset="2"/>
              <a:buChar char="p"/>
            </a:pPr>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组件（构件）软件工程</a:t>
            </a:r>
            <a:endParaRPr lang="en-US" altLang="zh-CN" sz="3600" dirty="0">
              <a:latin typeface="Times New Roman" panose="02020603050405020304" pitchFamily="18" charset="0"/>
            </a:endParaRPr>
          </a:p>
          <a:p>
            <a:pPr marL="430209" lvl="2" indent="-342900">
              <a:spcBef>
                <a:spcPts val="0"/>
              </a:spcBef>
              <a:buFont typeface="Wingdings" panose="05000000000000000000" pitchFamily="2" charset="2"/>
              <a:buChar char="l"/>
            </a:pPr>
            <a:r>
              <a:rPr lang="en-US" altLang="zh-CN" sz="2000" b="0" dirty="0">
                <a:latin typeface="华文楷体" panose="02010600040101010101" pitchFamily="2" charset="-122"/>
                <a:ea typeface="华文楷体" panose="02010600040101010101" pitchFamily="2" charset="-122"/>
              </a:rPr>
              <a:t>1990</a:t>
            </a:r>
            <a:r>
              <a:rPr lang="zh-CN" altLang="en-US" sz="2000" b="0" dirty="0">
                <a:latin typeface="华文楷体" panose="02010600040101010101" pitchFamily="2" charset="-122"/>
                <a:ea typeface="华文楷体" panose="02010600040101010101" pitchFamily="2" charset="-122"/>
              </a:rPr>
              <a:t>年开始在基于面向对象技术的基础上发展了组件技术，它丰富了重用手段和方法，逐渐成为研究的热点；</a:t>
            </a:r>
            <a:endParaRPr lang="en-US" altLang="zh-CN" sz="2000" b="0" dirty="0">
              <a:latin typeface="华文楷体" panose="02010600040101010101" pitchFamily="2" charset="-122"/>
              <a:ea typeface="华文楷体" panose="02010600040101010101" pitchFamily="2" charset="-122"/>
            </a:endParaRPr>
          </a:p>
          <a:p>
            <a:pPr marL="430209" lvl="2" indent="-342900">
              <a:spcBef>
                <a:spcPts val="0"/>
              </a:spcBef>
              <a:buFont typeface="Wingdings" panose="05000000000000000000" pitchFamily="2" charset="2"/>
              <a:buChar char="l"/>
            </a:pPr>
            <a:r>
              <a:rPr lang="zh-CN" altLang="en-US" sz="2000" b="0" dirty="0">
                <a:latin typeface="华文楷体" panose="02010600040101010101" pitchFamily="2" charset="-122"/>
                <a:ea typeface="华文楷体" panose="02010600040101010101" pitchFamily="2" charset="-122"/>
              </a:rPr>
              <a:t>组件（</a:t>
            </a:r>
            <a:r>
              <a:rPr lang="en-US" altLang="zh-CN" sz="2000" b="0" dirty="0">
                <a:latin typeface="华文楷体" panose="02010600040101010101" pitchFamily="2" charset="-122"/>
                <a:ea typeface="华文楷体" panose="02010600040101010101" pitchFamily="2" charset="-122"/>
              </a:rPr>
              <a:t>Component</a:t>
            </a:r>
            <a:r>
              <a:rPr lang="zh-CN" altLang="en-US" sz="2000" b="0" dirty="0">
                <a:latin typeface="华文楷体" panose="02010600040101010101" pitchFamily="2" charset="-122"/>
                <a:ea typeface="华文楷体" panose="02010600040101010101" pitchFamily="2" charset="-122"/>
              </a:rPr>
              <a:t>）是可用来构成软件系统的即插即用</a:t>
            </a:r>
            <a:r>
              <a:rPr lang="en-US" altLang="zh-CN" sz="2000" b="0" dirty="0">
                <a:latin typeface="华文楷体" panose="02010600040101010101" pitchFamily="2" charset="-122"/>
                <a:ea typeface="华文楷体" panose="02010600040101010101" pitchFamily="2" charset="-122"/>
              </a:rPr>
              <a:t>(</a:t>
            </a:r>
            <a:r>
              <a:rPr lang="en-US" altLang="zh-CN" sz="2000" b="0" dirty="0">
                <a:solidFill>
                  <a:srgbClr val="FF0000"/>
                </a:solidFill>
                <a:latin typeface="华文楷体" panose="02010600040101010101" pitchFamily="2" charset="-122"/>
                <a:ea typeface="华文楷体" panose="02010600040101010101" pitchFamily="2" charset="-122"/>
              </a:rPr>
              <a:t>P</a:t>
            </a:r>
            <a:r>
              <a:rPr lang="en-US" altLang="zh-CN" sz="2000" b="0" dirty="0">
                <a:latin typeface="华文楷体" panose="02010600040101010101" pitchFamily="2" charset="-122"/>
                <a:ea typeface="华文楷体" panose="02010600040101010101" pitchFamily="2" charset="-122"/>
              </a:rPr>
              <a:t>lug </a:t>
            </a:r>
            <a:r>
              <a:rPr lang="en-US" altLang="zh-CN" sz="2000" b="0" dirty="0">
                <a:solidFill>
                  <a:srgbClr val="FF0000"/>
                </a:solidFill>
                <a:latin typeface="华文楷体" panose="02010600040101010101" pitchFamily="2" charset="-122"/>
                <a:ea typeface="华文楷体" panose="02010600040101010101" pitchFamily="2" charset="-122"/>
              </a:rPr>
              <a:t>&amp;</a:t>
            </a:r>
            <a:r>
              <a:rPr lang="en-US" altLang="zh-CN" sz="2000" b="0" dirty="0">
                <a:latin typeface="华文楷体" panose="02010600040101010101" pitchFamily="2" charset="-122"/>
                <a:ea typeface="华文楷体" panose="02010600040101010101" pitchFamily="2" charset="-122"/>
              </a:rPr>
              <a:t> </a:t>
            </a:r>
            <a:r>
              <a:rPr lang="en-US" altLang="zh-CN" sz="2000" b="0" dirty="0">
                <a:solidFill>
                  <a:srgbClr val="FF0000"/>
                </a:solidFill>
                <a:latin typeface="华文楷体" panose="02010600040101010101" pitchFamily="2" charset="-122"/>
                <a:ea typeface="华文楷体" panose="02010600040101010101" pitchFamily="2" charset="-122"/>
              </a:rPr>
              <a:t>P</a:t>
            </a:r>
            <a:r>
              <a:rPr lang="en-US" altLang="zh-CN" sz="2000" b="0" dirty="0">
                <a:latin typeface="华文楷体" panose="02010600040101010101" pitchFamily="2" charset="-122"/>
                <a:ea typeface="华文楷体" panose="02010600040101010101" pitchFamily="2" charset="-122"/>
              </a:rPr>
              <a:t>lay)</a:t>
            </a:r>
            <a:r>
              <a:rPr lang="zh-CN" altLang="en-US" sz="2000" b="0" dirty="0">
                <a:latin typeface="华文楷体" panose="02010600040101010101" pitchFamily="2" charset="-122"/>
                <a:ea typeface="华文楷体" panose="02010600040101010101" pitchFamily="2" charset="-122"/>
              </a:rPr>
              <a:t>的软件成分，是可以独立地制造、分发、销售、装配的二进制软件单元；</a:t>
            </a:r>
            <a:endParaRPr lang="en-US" altLang="zh-CN" sz="2000" b="0" dirty="0">
              <a:latin typeface="华文楷体" panose="02010600040101010101" pitchFamily="2" charset="-122"/>
              <a:ea typeface="华文楷体" panose="02010600040101010101" pitchFamily="2" charset="-122"/>
            </a:endParaRPr>
          </a:p>
          <a:p>
            <a:pPr marL="430209" lvl="2" indent="-342900">
              <a:spcBef>
                <a:spcPts val="0"/>
              </a:spcBef>
              <a:buFont typeface="Wingdings" panose="05000000000000000000" pitchFamily="2" charset="2"/>
              <a:buChar char="l"/>
            </a:pPr>
            <a:r>
              <a:rPr lang="zh-CN" altLang="en-US" sz="2000" b="0" dirty="0">
                <a:latin typeface="华文楷体" panose="02010600040101010101" pitchFamily="2" charset="-122"/>
                <a:ea typeface="华文楷体" panose="02010600040101010101" pitchFamily="2" charset="-122"/>
              </a:rPr>
              <a:t>其特点如下：</a:t>
            </a:r>
          </a:p>
        </p:txBody>
      </p:sp>
      <p:sp>
        <p:nvSpPr>
          <p:cNvPr id="5" name="文本框 4">
            <a:extLst>
              <a:ext uri="{FF2B5EF4-FFF2-40B4-BE49-F238E27FC236}">
                <a16:creationId xmlns:a16="http://schemas.microsoft.com/office/drawing/2014/main" id="{4F25A33A-8F08-4420-9046-53093ABFA10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8" name="AutoShape 3">
            <a:extLst>
              <a:ext uri="{FF2B5EF4-FFF2-40B4-BE49-F238E27FC236}">
                <a16:creationId xmlns:a16="http://schemas.microsoft.com/office/drawing/2014/main" id="{53B9C5C2-43EB-4707-B247-8123C6C7F273}"/>
              </a:ext>
            </a:extLst>
          </p:cNvPr>
          <p:cNvSpPr>
            <a:spLocks noChangeArrowheads="1"/>
          </p:cNvSpPr>
          <p:nvPr/>
        </p:nvSpPr>
        <p:spPr bwMode="auto">
          <a:xfrm>
            <a:off x="8608368" y="3934544"/>
            <a:ext cx="2057400"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9" name="AutoShape 4">
            <a:extLst>
              <a:ext uri="{FF2B5EF4-FFF2-40B4-BE49-F238E27FC236}">
                <a16:creationId xmlns:a16="http://schemas.microsoft.com/office/drawing/2014/main" id="{1588DFB8-F893-4498-AED3-37DC7B7FE7C8}"/>
              </a:ext>
            </a:extLst>
          </p:cNvPr>
          <p:cNvSpPr>
            <a:spLocks noChangeArrowheads="1"/>
          </p:cNvSpPr>
          <p:nvPr/>
        </p:nvSpPr>
        <p:spPr bwMode="auto">
          <a:xfrm>
            <a:off x="6398569" y="3934544"/>
            <a:ext cx="2163763"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10" name="AutoShape 5">
            <a:extLst>
              <a:ext uri="{FF2B5EF4-FFF2-40B4-BE49-F238E27FC236}">
                <a16:creationId xmlns:a16="http://schemas.microsoft.com/office/drawing/2014/main" id="{5101C5EC-6BC1-4649-9CB1-8AB8D623BE2B}"/>
              </a:ext>
            </a:extLst>
          </p:cNvPr>
          <p:cNvSpPr>
            <a:spLocks noChangeArrowheads="1"/>
          </p:cNvSpPr>
          <p:nvPr/>
        </p:nvSpPr>
        <p:spPr bwMode="auto">
          <a:xfrm>
            <a:off x="4349107" y="3942482"/>
            <a:ext cx="1982787" cy="2582862"/>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11" name="AutoShape 6">
            <a:extLst>
              <a:ext uri="{FF2B5EF4-FFF2-40B4-BE49-F238E27FC236}">
                <a16:creationId xmlns:a16="http://schemas.microsoft.com/office/drawing/2014/main" id="{50933E2E-41A8-45B0-805E-5732569D66B1}"/>
              </a:ext>
            </a:extLst>
          </p:cNvPr>
          <p:cNvSpPr>
            <a:spLocks noChangeArrowheads="1"/>
          </p:cNvSpPr>
          <p:nvPr/>
        </p:nvSpPr>
        <p:spPr bwMode="auto">
          <a:xfrm>
            <a:off x="2207568" y="3934544"/>
            <a:ext cx="2057400"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grpSp>
        <p:nvGrpSpPr>
          <p:cNvPr id="12" name="Group 7">
            <a:extLst>
              <a:ext uri="{FF2B5EF4-FFF2-40B4-BE49-F238E27FC236}">
                <a16:creationId xmlns:a16="http://schemas.microsoft.com/office/drawing/2014/main" id="{C57BCDE2-D873-4CF3-9ADA-C45E610FBD87}"/>
              </a:ext>
            </a:extLst>
          </p:cNvPr>
          <p:cNvGrpSpPr>
            <a:grpSpLocks/>
          </p:cNvGrpSpPr>
          <p:nvPr/>
        </p:nvGrpSpPr>
        <p:grpSpPr bwMode="auto">
          <a:xfrm>
            <a:off x="2664768" y="2751850"/>
            <a:ext cx="6858000" cy="990600"/>
            <a:chOff x="624" y="1152"/>
            <a:chExt cx="4080" cy="720"/>
          </a:xfrm>
        </p:grpSpPr>
        <p:sp>
          <p:nvSpPr>
            <p:cNvPr id="13" name="Rectangle 8">
              <a:extLst>
                <a:ext uri="{FF2B5EF4-FFF2-40B4-BE49-F238E27FC236}">
                  <a16:creationId xmlns:a16="http://schemas.microsoft.com/office/drawing/2014/main" id="{5D88BC3A-3543-4CB6-9684-A842A2736BCD}"/>
                </a:ext>
              </a:extLst>
            </p:cNvPr>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eaLnBrk="1" hangingPunct="1">
                <a:defRPr/>
              </a:pPr>
              <a:endParaRPr lang="zh-CN" altLang="en-US">
                <a:latin typeface="Arial" charset="0"/>
                <a:ea typeface="宋体" charset="-122"/>
              </a:endParaRPr>
            </a:p>
          </p:txBody>
        </p:sp>
        <p:grpSp>
          <p:nvGrpSpPr>
            <p:cNvPr id="14" name="Group 9">
              <a:extLst>
                <a:ext uri="{FF2B5EF4-FFF2-40B4-BE49-F238E27FC236}">
                  <a16:creationId xmlns:a16="http://schemas.microsoft.com/office/drawing/2014/main" id="{45E54EFD-A811-40DF-A825-D79DE267C00A}"/>
                </a:ext>
              </a:extLst>
            </p:cNvPr>
            <p:cNvGrpSpPr>
              <a:grpSpLocks/>
            </p:cNvGrpSpPr>
            <p:nvPr/>
          </p:nvGrpSpPr>
          <p:grpSpPr bwMode="auto">
            <a:xfrm>
              <a:off x="1293" y="1296"/>
              <a:ext cx="627" cy="96"/>
              <a:chOff x="2003" y="3439"/>
              <a:chExt cx="471" cy="244"/>
            </a:xfrm>
          </p:grpSpPr>
          <p:sp>
            <p:nvSpPr>
              <p:cNvPr id="28" name="Oval 10">
                <a:extLst>
                  <a:ext uri="{FF2B5EF4-FFF2-40B4-BE49-F238E27FC236}">
                    <a16:creationId xmlns:a16="http://schemas.microsoft.com/office/drawing/2014/main" id="{9FF8BAC2-1D9F-451B-861A-58CDB3517AE7}"/>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9" name="Rectangle 11">
                <a:extLst>
                  <a:ext uri="{FF2B5EF4-FFF2-40B4-BE49-F238E27FC236}">
                    <a16:creationId xmlns:a16="http://schemas.microsoft.com/office/drawing/2014/main" id="{4DE2F943-0602-44D6-8DB0-2F853BC9363F}"/>
                  </a:ext>
                </a:extLst>
              </p:cNvPr>
              <p:cNvSpPr>
                <a:spLocks noChangeArrowheads="1"/>
              </p:cNvSpPr>
              <p:nvPr/>
            </p:nvSpPr>
            <p:spPr bwMode="gray">
              <a:xfrm>
                <a:off x="2051" y="3441"/>
                <a:ext cx="389"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30" name="Oval 12">
                <a:extLst>
                  <a:ext uri="{FF2B5EF4-FFF2-40B4-BE49-F238E27FC236}">
                    <a16:creationId xmlns:a16="http://schemas.microsoft.com/office/drawing/2014/main" id="{605107B5-D2CC-492A-A6B4-B65991443389}"/>
                  </a:ext>
                </a:extLst>
              </p:cNvPr>
              <p:cNvSpPr>
                <a:spLocks noChangeArrowheads="1"/>
              </p:cNvSpPr>
              <p:nvPr/>
            </p:nvSpPr>
            <p:spPr bwMode="gray">
              <a:xfrm>
                <a:off x="2403"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eaLnBrk="1" hangingPunct="1">
                  <a:defRPr/>
                </a:pPr>
                <a:endParaRPr lang="zh-CN" altLang="en-US">
                  <a:latin typeface="Arial" charset="0"/>
                  <a:ea typeface="宋体" charset="-122"/>
                </a:endParaRPr>
              </a:p>
            </p:txBody>
          </p:sp>
          <p:sp>
            <p:nvSpPr>
              <p:cNvPr id="31" name="Oval 13">
                <a:extLst>
                  <a:ext uri="{FF2B5EF4-FFF2-40B4-BE49-F238E27FC236}">
                    <a16:creationId xmlns:a16="http://schemas.microsoft.com/office/drawing/2014/main" id="{6CD6C1CF-2E85-4A54-A75D-B9EFF2781CBD}"/>
                  </a:ext>
                </a:extLst>
              </p:cNvPr>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p:spPr>
            <p:txBody>
              <a:bodyPr wrap="none" anchor="ctr"/>
              <a:lstStyle/>
              <a:p>
                <a:pPr eaLnBrk="1" hangingPunct="1">
                  <a:defRPr/>
                </a:pPr>
                <a:endParaRPr lang="zh-CN" altLang="en-US">
                  <a:latin typeface="Arial" charset="0"/>
                  <a:ea typeface="宋体" charset="-122"/>
                </a:endParaRPr>
              </a:p>
            </p:txBody>
          </p:sp>
        </p:grpSp>
        <p:sp>
          <p:nvSpPr>
            <p:cNvPr id="15" name="Rectangle 14">
              <a:extLst>
                <a:ext uri="{FF2B5EF4-FFF2-40B4-BE49-F238E27FC236}">
                  <a16:creationId xmlns:a16="http://schemas.microsoft.com/office/drawing/2014/main" id="{91747F06-5982-42A3-8E50-23AAB835AAFA}"/>
                </a:ext>
              </a:extLst>
            </p:cNvPr>
            <p:cNvSpPr>
              <a:spLocks noChangeArrowheads="1"/>
            </p:cNvSpPr>
            <p:nvPr/>
          </p:nvSpPr>
          <p:spPr bwMode="gray">
            <a:xfrm rot="3419336">
              <a:off x="1776"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eaLnBrk="1" hangingPunct="1">
                <a:defRPr/>
              </a:pPr>
              <a:endParaRPr lang="zh-CN" altLang="en-US">
                <a:latin typeface="Arial" charset="0"/>
                <a:ea typeface="宋体" charset="-122"/>
              </a:endParaRPr>
            </a:p>
          </p:txBody>
        </p:sp>
        <p:grpSp>
          <p:nvGrpSpPr>
            <p:cNvPr id="16" name="Group 15">
              <a:extLst>
                <a:ext uri="{FF2B5EF4-FFF2-40B4-BE49-F238E27FC236}">
                  <a16:creationId xmlns:a16="http://schemas.microsoft.com/office/drawing/2014/main" id="{536CFC21-4760-4E1D-A463-0068ED0362D5}"/>
                </a:ext>
              </a:extLst>
            </p:cNvPr>
            <p:cNvGrpSpPr>
              <a:grpSpLocks/>
            </p:cNvGrpSpPr>
            <p:nvPr/>
          </p:nvGrpSpPr>
          <p:grpSpPr bwMode="auto">
            <a:xfrm>
              <a:off x="2448" y="1296"/>
              <a:ext cx="624" cy="96"/>
              <a:chOff x="2003" y="3439"/>
              <a:chExt cx="468" cy="244"/>
            </a:xfrm>
          </p:grpSpPr>
          <p:sp>
            <p:nvSpPr>
              <p:cNvPr id="24" name="Oval 16">
                <a:extLst>
                  <a:ext uri="{FF2B5EF4-FFF2-40B4-BE49-F238E27FC236}">
                    <a16:creationId xmlns:a16="http://schemas.microsoft.com/office/drawing/2014/main" id="{18B9B6C5-027D-4317-B0C9-C1D310538BF9}"/>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5" name="Rectangle 17">
                <a:extLst>
                  <a:ext uri="{FF2B5EF4-FFF2-40B4-BE49-F238E27FC236}">
                    <a16:creationId xmlns:a16="http://schemas.microsoft.com/office/drawing/2014/main" id="{C78E2303-FB3B-4E8E-8DDA-6248F4A9E197}"/>
                  </a:ext>
                </a:extLst>
              </p:cNvPr>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6" name="Oval 18">
                <a:extLst>
                  <a:ext uri="{FF2B5EF4-FFF2-40B4-BE49-F238E27FC236}">
                    <a16:creationId xmlns:a16="http://schemas.microsoft.com/office/drawing/2014/main" id="{6A3B428E-0D45-42EE-99C1-1666B52F06C8}"/>
                  </a:ext>
                </a:extLst>
              </p:cNvPr>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eaLnBrk="1" hangingPunct="1">
                  <a:defRPr/>
                </a:pPr>
                <a:endParaRPr lang="zh-CN" altLang="en-US">
                  <a:latin typeface="Arial" charset="0"/>
                  <a:ea typeface="宋体" charset="-122"/>
                </a:endParaRPr>
              </a:p>
            </p:txBody>
          </p:sp>
          <p:sp>
            <p:nvSpPr>
              <p:cNvPr id="27" name="Oval 19">
                <a:extLst>
                  <a:ext uri="{FF2B5EF4-FFF2-40B4-BE49-F238E27FC236}">
                    <a16:creationId xmlns:a16="http://schemas.microsoft.com/office/drawing/2014/main" id="{9A98D980-30B7-4F45-9B00-A8A99B16B40E}"/>
                  </a:ext>
                </a:extLst>
              </p:cNvPr>
              <p:cNvSpPr>
                <a:spLocks noChangeArrowheads="1"/>
              </p:cNvSpPr>
              <p:nvPr/>
            </p:nvSpPr>
            <p:spPr bwMode="gray">
              <a:xfrm>
                <a:off x="2438" y="3519"/>
                <a:ext cx="21"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p:spPr>
            <p:txBody>
              <a:bodyPr wrap="none" anchor="ctr"/>
              <a:lstStyle/>
              <a:p>
                <a:pPr eaLnBrk="1" hangingPunct="1">
                  <a:defRPr/>
                </a:pPr>
                <a:endParaRPr lang="zh-CN" altLang="en-US">
                  <a:latin typeface="Arial" charset="0"/>
                  <a:ea typeface="宋体" charset="-122"/>
                </a:endParaRPr>
              </a:p>
            </p:txBody>
          </p:sp>
        </p:grpSp>
        <p:sp>
          <p:nvSpPr>
            <p:cNvPr id="17" name="Rectangle 20">
              <a:extLst>
                <a:ext uri="{FF2B5EF4-FFF2-40B4-BE49-F238E27FC236}">
                  <a16:creationId xmlns:a16="http://schemas.microsoft.com/office/drawing/2014/main" id="{DB1B6EB5-8E75-4D2F-8EAD-D5BA81D4C4E4}"/>
                </a:ext>
              </a:extLst>
            </p:cNvPr>
            <p:cNvSpPr>
              <a:spLocks noChangeArrowheads="1"/>
            </p:cNvSpPr>
            <p:nvPr/>
          </p:nvSpPr>
          <p:spPr bwMode="gray">
            <a:xfrm rot="3419336">
              <a:off x="2880" y="1152"/>
              <a:ext cx="672" cy="671"/>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eaLnBrk="1" hangingPunct="1">
                <a:defRPr/>
              </a:pPr>
              <a:endParaRPr lang="zh-CN" altLang="en-US">
                <a:latin typeface="Arial" charset="0"/>
                <a:ea typeface="宋体" charset="-122"/>
              </a:endParaRPr>
            </a:p>
          </p:txBody>
        </p:sp>
        <p:grpSp>
          <p:nvGrpSpPr>
            <p:cNvPr id="18" name="Group 21">
              <a:extLst>
                <a:ext uri="{FF2B5EF4-FFF2-40B4-BE49-F238E27FC236}">
                  <a16:creationId xmlns:a16="http://schemas.microsoft.com/office/drawing/2014/main" id="{012FE97F-037D-45AC-AAAE-8E1129A2F51B}"/>
                </a:ext>
              </a:extLst>
            </p:cNvPr>
            <p:cNvGrpSpPr>
              <a:grpSpLocks/>
            </p:cNvGrpSpPr>
            <p:nvPr/>
          </p:nvGrpSpPr>
          <p:grpSpPr bwMode="auto">
            <a:xfrm>
              <a:off x="3614" y="1267"/>
              <a:ext cx="819" cy="94"/>
              <a:chOff x="2003" y="3439"/>
              <a:chExt cx="468" cy="244"/>
            </a:xfrm>
          </p:grpSpPr>
          <p:sp>
            <p:nvSpPr>
              <p:cNvPr id="20" name="Oval 22">
                <a:extLst>
                  <a:ext uri="{FF2B5EF4-FFF2-40B4-BE49-F238E27FC236}">
                    <a16:creationId xmlns:a16="http://schemas.microsoft.com/office/drawing/2014/main" id="{124F7A00-B6F5-41B6-8CA7-601D32CB7213}"/>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1" name="Rectangle 23">
                <a:extLst>
                  <a:ext uri="{FF2B5EF4-FFF2-40B4-BE49-F238E27FC236}">
                    <a16:creationId xmlns:a16="http://schemas.microsoft.com/office/drawing/2014/main" id="{09930993-7382-444E-B775-3E1B039D84E8}"/>
                  </a:ext>
                </a:extLst>
              </p:cNvPr>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 name="Oval 24">
                <a:extLst>
                  <a:ext uri="{FF2B5EF4-FFF2-40B4-BE49-F238E27FC236}">
                    <a16:creationId xmlns:a16="http://schemas.microsoft.com/office/drawing/2014/main" id="{5604D3C2-8356-4949-85E6-C398A8B287C7}"/>
                  </a:ext>
                </a:extLst>
              </p:cNvPr>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eaLnBrk="1" hangingPunct="1">
                  <a:defRPr/>
                </a:pPr>
                <a:endParaRPr lang="zh-CN" altLang="en-US">
                  <a:latin typeface="Arial" charset="0"/>
                  <a:ea typeface="宋体" charset="-122"/>
                </a:endParaRPr>
              </a:p>
            </p:txBody>
          </p:sp>
          <p:sp>
            <p:nvSpPr>
              <p:cNvPr id="23" name="Oval 25">
                <a:extLst>
                  <a:ext uri="{FF2B5EF4-FFF2-40B4-BE49-F238E27FC236}">
                    <a16:creationId xmlns:a16="http://schemas.microsoft.com/office/drawing/2014/main" id="{918EDE1D-30F9-4CBF-BC44-D4087A98DC7F}"/>
                  </a:ext>
                </a:extLst>
              </p:cNvPr>
              <p:cNvSpPr>
                <a:spLocks noChangeArrowheads="1"/>
              </p:cNvSpPr>
              <p:nvPr/>
            </p:nvSpPr>
            <p:spPr bwMode="gray">
              <a:xfrm>
                <a:off x="2438" y="3521"/>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p:spPr>
            <p:txBody>
              <a:bodyPr wrap="none" anchor="ctr"/>
              <a:lstStyle/>
              <a:p>
                <a:pPr eaLnBrk="1" hangingPunct="1">
                  <a:defRPr/>
                </a:pPr>
                <a:endParaRPr lang="zh-CN" altLang="en-US">
                  <a:latin typeface="Arial" charset="0"/>
                  <a:ea typeface="宋体" charset="-122"/>
                </a:endParaRPr>
              </a:p>
            </p:txBody>
          </p:sp>
        </p:grpSp>
        <p:sp>
          <p:nvSpPr>
            <p:cNvPr id="19" name="Rectangle 26">
              <a:extLst>
                <a:ext uri="{FF2B5EF4-FFF2-40B4-BE49-F238E27FC236}">
                  <a16:creationId xmlns:a16="http://schemas.microsoft.com/office/drawing/2014/main" id="{504A2A6E-F254-49DB-98C5-40D1ACFEB86F}"/>
                </a:ext>
              </a:extLst>
            </p:cNvPr>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eaLnBrk="1" hangingPunct="1">
                <a:defRPr/>
              </a:pPr>
              <a:endParaRPr lang="zh-CN" altLang="en-US">
                <a:latin typeface="Arial" charset="0"/>
                <a:ea typeface="宋体" charset="-122"/>
              </a:endParaRPr>
            </a:p>
          </p:txBody>
        </p:sp>
      </p:grpSp>
      <p:sp>
        <p:nvSpPr>
          <p:cNvPr id="32" name="Rectangle 27">
            <a:extLst>
              <a:ext uri="{FF2B5EF4-FFF2-40B4-BE49-F238E27FC236}">
                <a16:creationId xmlns:a16="http://schemas.microsoft.com/office/drawing/2014/main" id="{2EF92D91-1706-451D-A42F-5BA27FFED85F}"/>
              </a:ext>
            </a:extLst>
          </p:cNvPr>
          <p:cNvSpPr>
            <a:spLocks noChangeArrowheads="1"/>
          </p:cNvSpPr>
          <p:nvPr/>
        </p:nvSpPr>
        <p:spPr bwMode="gray">
          <a:xfrm>
            <a:off x="2750494" y="3070938"/>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即插即用</a:t>
            </a:r>
            <a:endParaRPr lang="en-US" altLang="zh-CN" sz="1800" b="1">
              <a:solidFill>
                <a:schemeClr val="bg1"/>
              </a:solidFill>
              <a:latin typeface="Arial" panose="020B0604020202020204" pitchFamily="34" charset="0"/>
            </a:endParaRPr>
          </a:p>
        </p:txBody>
      </p:sp>
      <p:sp>
        <p:nvSpPr>
          <p:cNvPr id="33" name="Rectangle 28">
            <a:extLst>
              <a:ext uri="{FF2B5EF4-FFF2-40B4-BE49-F238E27FC236}">
                <a16:creationId xmlns:a16="http://schemas.microsoft.com/office/drawing/2014/main" id="{9E021333-5784-482C-B6F6-890292C459E8}"/>
              </a:ext>
            </a:extLst>
          </p:cNvPr>
          <p:cNvSpPr>
            <a:spLocks noChangeArrowheads="1"/>
          </p:cNvSpPr>
          <p:nvPr/>
        </p:nvSpPr>
        <p:spPr bwMode="gray">
          <a:xfrm>
            <a:off x="4514206" y="30630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接口为核心</a:t>
            </a:r>
            <a:endParaRPr lang="en-US" altLang="zh-CN" sz="1800" b="1">
              <a:solidFill>
                <a:schemeClr val="bg1"/>
              </a:solidFill>
              <a:latin typeface="Arial" panose="020B0604020202020204" pitchFamily="34" charset="0"/>
            </a:endParaRPr>
          </a:p>
        </p:txBody>
      </p:sp>
      <p:sp>
        <p:nvSpPr>
          <p:cNvPr id="34" name="Rectangle 29">
            <a:extLst>
              <a:ext uri="{FF2B5EF4-FFF2-40B4-BE49-F238E27FC236}">
                <a16:creationId xmlns:a16="http://schemas.microsoft.com/office/drawing/2014/main" id="{AE6D3923-ACC8-4BF0-9766-FDD67918E14B}"/>
              </a:ext>
            </a:extLst>
          </p:cNvPr>
          <p:cNvSpPr>
            <a:spLocks noChangeArrowheads="1"/>
          </p:cNvSpPr>
          <p:nvPr/>
        </p:nvSpPr>
        <p:spPr bwMode="gray">
          <a:xfrm>
            <a:off x="6519218" y="3063000"/>
            <a:ext cx="876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标准化</a:t>
            </a:r>
            <a:endParaRPr lang="en-US" altLang="zh-CN" sz="1800" b="1">
              <a:solidFill>
                <a:schemeClr val="bg1"/>
              </a:solidFill>
              <a:latin typeface="Arial" panose="020B0604020202020204" pitchFamily="34" charset="0"/>
            </a:endParaRPr>
          </a:p>
        </p:txBody>
      </p:sp>
      <p:sp>
        <p:nvSpPr>
          <p:cNvPr id="35" name="Rectangle 30">
            <a:extLst>
              <a:ext uri="{FF2B5EF4-FFF2-40B4-BE49-F238E27FC236}">
                <a16:creationId xmlns:a16="http://schemas.microsoft.com/office/drawing/2014/main" id="{302B77B2-E88A-4BBB-B1CF-670A65EBE6A3}"/>
              </a:ext>
            </a:extLst>
          </p:cNvPr>
          <p:cNvSpPr>
            <a:spLocks noChangeArrowheads="1"/>
          </p:cNvSpPr>
          <p:nvPr/>
        </p:nvSpPr>
        <p:spPr bwMode="gray">
          <a:xfrm>
            <a:off x="8416282" y="301537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zh-CN" sz="1800" b="1">
                <a:solidFill>
                  <a:schemeClr val="bg1"/>
                </a:solidFill>
                <a:latin typeface="Arial" panose="020B0604020202020204" pitchFamily="34" charset="0"/>
              </a:rPr>
              <a:t>市场销售</a:t>
            </a:r>
            <a:endParaRPr lang="en-US" altLang="zh-CN" sz="1800" b="1">
              <a:solidFill>
                <a:schemeClr val="bg1"/>
              </a:solidFill>
              <a:latin typeface="Arial" panose="020B0604020202020204" pitchFamily="34" charset="0"/>
            </a:endParaRPr>
          </a:p>
        </p:txBody>
      </p:sp>
      <p:sp>
        <p:nvSpPr>
          <p:cNvPr id="36" name="Rectangle 31">
            <a:extLst>
              <a:ext uri="{FF2B5EF4-FFF2-40B4-BE49-F238E27FC236}">
                <a16:creationId xmlns:a16="http://schemas.microsoft.com/office/drawing/2014/main" id="{0D1A2FF5-936E-4A31-B056-A23FCC2DEA11}"/>
              </a:ext>
            </a:extLst>
          </p:cNvPr>
          <p:cNvSpPr>
            <a:spLocks noChangeArrowheads="1"/>
          </p:cNvSpPr>
          <p:nvPr/>
        </p:nvSpPr>
        <p:spPr bwMode="auto">
          <a:xfrm>
            <a:off x="2207568" y="4258388"/>
            <a:ext cx="20780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zh-CN" sz="1800" dirty="0">
                <a:latin typeface="楷体" panose="02010609060101010101" pitchFamily="49" charset="-122"/>
                <a:ea typeface="楷体" panose="02010609060101010101" pitchFamily="49" charset="-122"/>
              </a:rPr>
              <a:t>组件可以方便地集成于框架中，不用修改代码，也不用重新编译。</a:t>
            </a:r>
            <a:endParaRPr lang="en-US" altLang="zh-CN" sz="1800" dirty="0">
              <a:latin typeface="楷体" panose="02010609060101010101" pitchFamily="49" charset="-122"/>
              <a:ea typeface="楷体" panose="02010609060101010101" pitchFamily="49" charset="-122"/>
            </a:endParaRPr>
          </a:p>
        </p:txBody>
      </p:sp>
      <p:sp>
        <p:nvSpPr>
          <p:cNvPr id="37" name="Rectangle 31">
            <a:extLst>
              <a:ext uri="{FF2B5EF4-FFF2-40B4-BE49-F238E27FC236}">
                <a16:creationId xmlns:a16="http://schemas.microsoft.com/office/drawing/2014/main" id="{2BEF1164-CAE3-4874-8936-64AF95D24031}"/>
              </a:ext>
            </a:extLst>
          </p:cNvPr>
          <p:cNvSpPr>
            <a:spLocks noChangeArrowheads="1"/>
          </p:cNvSpPr>
          <p:nvPr/>
        </p:nvSpPr>
        <p:spPr bwMode="auto">
          <a:xfrm>
            <a:off x="4341168" y="4140913"/>
            <a:ext cx="20272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dirty="0">
                <a:latin typeface="楷体" panose="02010609060101010101" pitchFamily="49" charset="-122"/>
                <a:ea typeface="楷体" panose="02010609060101010101" pitchFamily="49" charset="-122"/>
              </a:rPr>
              <a:t>组件的接口和实现是分离的。组件通过接口实现与其他组件的框架的交互，组件的具体实现被封装在内部，组装者只关心接口，不必知道其实现细节。</a:t>
            </a:r>
            <a:endParaRPr lang="en-US" altLang="zh-CN" sz="1800" dirty="0">
              <a:latin typeface="楷体" panose="02010609060101010101" pitchFamily="49" charset="-122"/>
              <a:ea typeface="楷体" panose="02010609060101010101" pitchFamily="49" charset="-122"/>
            </a:endParaRPr>
          </a:p>
        </p:txBody>
      </p:sp>
      <p:sp>
        <p:nvSpPr>
          <p:cNvPr id="38" name="Rectangle 31">
            <a:extLst>
              <a:ext uri="{FF2B5EF4-FFF2-40B4-BE49-F238E27FC236}">
                <a16:creationId xmlns:a16="http://schemas.microsoft.com/office/drawing/2014/main" id="{1B6D4199-DBAA-44CB-B5DA-413181356E2B}"/>
              </a:ext>
            </a:extLst>
          </p:cNvPr>
          <p:cNvSpPr>
            <a:spLocks noChangeArrowheads="1"/>
          </p:cNvSpPr>
          <p:nvPr/>
        </p:nvSpPr>
        <p:spPr bwMode="auto">
          <a:xfrm>
            <a:off x="6462068" y="4131389"/>
            <a:ext cx="2100264"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组件的接口必须严格地标准化，这是组件技术成熟的标志之一，目前主要的组件标准有</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Microsoft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COM/DCOM</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Java</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JavaBean</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EJB</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OMG</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组织的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CORBA</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Rectangle 31">
            <a:extLst>
              <a:ext uri="{FF2B5EF4-FFF2-40B4-BE49-F238E27FC236}">
                <a16:creationId xmlns:a16="http://schemas.microsoft.com/office/drawing/2014/main" id="{D7A4C70A-372E-4B6D-9127-7C6A21D6C347}"/>
              </a:ext>
            </a:extLst>
          </p:cNvPr>
          <p:cNvSpPr>
            <a:spLocks noChangeArrowheads="1"/>
          </p:cNvSpPr>
          <p:nvPr/>
        </p:nvSpPr>
        <p:spPr bwMode="auto">
          <a:xfrm>
            <a:off x="8651232" y="4148850"/>
            <a:ext cx="20145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dirty="0">
                <a:latin typeface="楷体" panose="02010609060101010101" pitchFamily="49" charset="-122"/>
                <a:ea typeface="楷体" panose="02010609060101010101" pitchFamily="49" charset="-122"/>
              </a:rPr>
              <a:t>组件通过市场销售和分发。大量成熟的组件可以通过市场购得，市场的竞争机制也可以保证组件生产的质量的提高、种类的增加和价格的降低。</a:t>
            </a:r>
            <a:endParaRPr lang="en-US" altLang="zh-CN" sz="1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4838465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107F7D18-C62A-4E46-9557-2E98723BFCDB}"/>
              </a:ext>
            </a:extLst>
          </p:cNvPr>
          <p:cNvSpPr>
            <a:spLocks noGrp="1"/>
          </p:cNvSpPr>
          <p:nvPr>
            <p:ph idx="1"/>
          </p:nvPr>
        </p:nvSpPr>
        <p:spPr>
          <a:xfrm>
            <a:off x="407368" y="949624"/>
            <a:ext cx="11161240" cy="5648027"/>
          </a:xfrm>
        </p:spPr>
        <p:txBody>
          <a:bodyPr/>
          <a:lstStyle/>
          <a:p>
            <a:pPr>
              <a:buFont typeface="Wingdings" panose="05000000000000000000" pitchFamily="2" charset="2"/>
              <a:buChar char="p"/>
            </a:pPr>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面向服务的软件工程</a:t>
            </a:r>
            <a:endParaRPr lang="en-US" altLang="zh-CN" sz="2400" dirty="0">
              <a:effectLst/>
              <a:latin typeface="华文中宋" panose="02010600040101010101" pitchFamily="2" charset="-122"/>
              <a:ea typeface="华文中宋" panose="02010600040101010101" pitchFamily="2" charset="-122"/>
            </a:endParaRPr>
          </a:p>
          <a:p>
            <a:pPr lvl="1">
              <a:buFont typeface="Wingdings" panose="05000000000000000000" pitchFamily="2" charset="2"/>
              <a:buChar char="l"/>
            </a:pPr>
            <a:r>
              <a:rPr lang="zh-CN" altLang="zh-CN" sz="2000" b="0" dirty="0">
                <a:latin typeface="华文楷体" panose="02010600040101010101" pitchFamily="2" charset="-122"/>
                <a:ea typeface="华文楷体" panose="02010600040101010101" pitchFamily="2" charset="-122"/>
              </a:rPr>
              <a:t>面对市场需求的快速变化，要求企业系统具有敏捷服务、快速重构、资源重用及自由扩充等特点。这样就应运而生了面向服务的架构（</a:t>
            </a:r>
            <a:r>
              <a:rPr lang="en-US" altLang="zh-CN" sz="2000" b="0" dirty="0">
                <a:latin typeface="华文楷体" panose="02010600040101010101" pitchFamily="2" charset="-122"/>
                <a:ea typeface="华文楷体" panose="02010600040101010101" pitchFamily="2" charset="-122"/>
              </a:rPr>
              <a:t>Service Oriented Architecture</a:t>
            </a:r>
            <a:r>
              <a:rPr lang="zh-CN" altLang="zh-CN" sz="2000" b="0" dirty="0">
                <a:latin typeface="华文楷体" panose="02010600040101010101" pitchFamily="2" charset="-122"/>
                <a:ea typeface="华文楷体" panose="02010600040101010101" pitchFamily="2" charset="-122"/>
              </a:rPr>
              <a:t>，</a:t>
            </a:r>
            <a:r>
              <a:rPr lang="en-US" altLang="zh-CN" sz="2000" b="0" u="sng" dirty="0">
                <a:solidFill>
                  <a:srgbClr val="C00000"/>
                </a:solidFill>
                <a:latin typeface="华文楷体" panose="02010600040101010101" pitchFamily="2" charset="-122"/>
                <a:ea typeface="华文楷体" panose="02010600040101010101" pitchFamily="2" charset="-122"/>
              </a:rPr>
              <a:t>SOA</a:t>
            </a:r>
            <a:r>
              <a:rPr lang="zh-CN" altLang="zh-CN" sz="2000" b="0" dirty="0">
                <a:latin typeface="华文楷体" panose="02010600040101010101" pitchFamily="2" charset="-122"/>
                <a:ea typeface="华文楷体" panose="02010600040101010101" pitchFamily="2" charset="-122"/>
              </a:rPr>
              <a:t>）</a:t>
            </a:r>
            <a:r>
              <a:rPr lang="zh-CN" altLang="en-US" sz="2000" b="0" dirty="0">
                <a:latin typeface="华文楷体" panose="02010600040101010101" pitchFamily="2" charset="-122"/>
                <a:ea typeface="华文楷体" panose="02010600040101010101" pitchFamily="2" charset="-122"/>
              </a:rPr>
              <a:t>。</a:t>
            </a:r>
            <a:endParaRPr lang="en-US" altLang="zh-CN" sz="2000" b="0" dirty="0">
              <a:latin typeface="华文楷体" panose="02010600040101010101" pitchFamily="2" charset="-122"/>
              <a:ea typeface="华文楷体" panose="02010600040101010101" pitchFamily="2" charset="-122"/>
            </a:endParaRPr>
          </a:p>
          <a:p>
            <a:pPr lvl="1">
              <a:buFont typeface="Wingdings" panose="05000000000000000000" pitchFamily="2" charset="2"/>
              <a:buChar char="l"/>
            </a:pPr>
            <a:r>
              <a:rPr lang="zh-CN" altLang="en-US" sz="2000" b="0" dirty="0">
                <a:latin typeface="华文楷体" panose="02010600040101010101" pitchFamily="2" charset="-122"/>
                <a:ea typeface="华文楷体" panose="02010600040101010101" pitchFamily="2" charset="-122"/>
              </a:rPr>
              <a:t>构成</a:t>
            </a:r>
            <a:endParaRPr lang="en-US" altLang="zh-CN" sz="2000" b="0" dirty="0">
              <a:latin typeface="华文楷体" panose="02010600040101010101" pitchFamily="2" charset="-122"/>
              <a:ea typeface="华文楷体" panose="02010600040101010101" pitchFamily="2" charset="-122"/>
            </a:endParaRP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服务请求者。</a:t>
            </a:r>
            <a:r>
              <a:rPr lang="zh-CN" altLang="zh-CN" sz="1800" dirty="0">
                <a:latin typeface="楷体" panose="02010609060101010101" pitchFamily="49" charset="-122"/>
                <a:ea typeface="楷体" panose="02010609060101010101" pitchFamily="49" charset="-122"/>
              </a:rPr>
              <a:t>又称服务消费者，是需要使用服务的应用程序或其它的服务。通过对注册中心的服务进行查询后，根据接口说明信息并使用某种传输协议与服务绑定并执行服务功能。</a:t>
            </a:r>
            <a:r>
              <a:rPr lang="en-US" altLang="zh-CN" sz="1800" dirty="0">
                <a:latin typeface="楷体" panose="02010609060101010101" pitchFamily="49" charset="-122"/>
                <a:ea typeface="楷体" panose="02010609060101010101" pitchFamily="49" charset="-122"/>
              </a:rPr>
              <a:t> </a:t>
            </a: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服务注册者。</a:t>
            </a:r>
            <a:r>
              <a:rPr lang="zh-CN" altLang="zh-CN" sz="1800" dirty="0">
                <a:latin typeface="楷体" panose="02010609060101010101" pitchFamily="49" charset="-122"/>
                <a:ea typeface="楷体" panose="02010609060101010101" pitchFamily="49" charset="-122"/>
              </a:rPr>
              <a:t>集中存储服务信息，以便于服务请求者查找。同时服务提供者可以把所要提供的服务在服务注册者处进行注册。</a:t>
            </a:r>
            <a:r>
              <a:rPr lang="en-US" altLang="zh-CN" sz="1800" dirty="0">
                <a:latin typeface="楷体" panose="02010609060101010101" pitchFamily="49" charset="-122"/>
                <a:ea typeface="楷体" panose="02010609060101010101" pitchFamily="49" charset="-122"/>
              </a:rPr>
              <a:t> </a:t>
            </a: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服务提供者。</a:t>
            </a:r>
            <a:r>
              <a:rPr lang="zh-CN" altLang="zh-CN" sz="1800" dirty="0">
                <a:latin typeface="楷体" panose="02010609060101010101" pitchFamily="49" charset="-122"/>
                <a:ea typeface="楷体" panose="02010609060101010101" pitchFamily="49" charset="-122"/>
              </a:rPr>
              <a:t>即服务的拥有者，它将各种信息及功能封装成用于业务流程的可重用组件的应用程序函数；负责将服务信息发布到服务注册者，响应服务请求者的命令并为之提供高质量的服务。</a:t>
            </a:r>
            <a:endParaRPr lang="zh-CN" altLang="en-US" sz="1800" dirty="0">
              <a:latin typeface="楷体" panose="02010609060101010101" pitchFamily="49" charset="-122"/>
              <a:ea typeface="楷体" panose="02010609060101010101" pitchFamily="49" charset="-122"/>
            </a:endParaRPr>
          </a:p>
          <a:p>
            <a:pPr lvl="2"/>
            <a:endParaRPr lang="zh-CN" altLang="en-US" dirty="0"/>
          </a:p>
        </p:txBody>
      </p:sp>
      <p:pic>
        <p:nvPicPr>
          <p:cNvPr id="6" name="图片 1">
            <a:extLst>
              <a:ext uri="{FF2B5EF4-FFF2-40B4-BE49-F238E27FC236}">
                <a16:creationId xmlns:a16="http://schemas.microsoft.com/office/drawing/2014/main" id="{A9FFC92F-04A5-4B83-91F9-D1C3F7F5F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607870"/>
            <a:ext cx="5702424" cy="20734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5E2E5D2-C772-4228-A045-A70EC3F65E6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88803390"/>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97B6279-3A54-471A-B705-4FDC73C3BBF9}"/>
              </a:ext>
            </a:extLst>
          </p:cNvPr>
          <p:cNvSpPr>
            <a:spLocks noGrp="1" noChangeArrowheads="1"/>
          </p:cNvSpPr>
          <p:nvPr>
            <p:ph idx="1"/>
          </p:nvPr>
        </p:nvSpPr>
        <p:spPr>
          <a:xfrm>
            <a:off x="623393" y="927804"/>
            <a:ext cx="11017224" cy="5525384"/>
          </a:xfrm>
        </p:spPr>
        <p:txBody>
          <a:bodyPr rtlCol="0">
            <a:normAutofit fontScale="85000" lnSpcReduction="10000"/>
          </a:bodyPr>
          <a:lstStyle/>
          <a:p>
            <a:pPr eaLnBrk="1" fontAlgn="auto" hangingPunct="1">
              <a:lnSpc>
                <a:spcPct val="150000"/>
              </a:lnSpc>
              <a:spcAft>
                <a:spcPts val="0"/>
              </a:spcAft>
              <a:buFont typeface="Wingdings" panose="05000000000000000000" pitchFamily="2" charset="2"/>
              <a:buChar char="p"/>
              <a:defRPr/>
            </a:pPr>
            <a:r>
              <a:rPr lang="zh-CN" altLang="en-US" sz="2400" dirty="0">
                <a:effectLst/>
                <a:latin typeface="华文中宋" panose="02010600040101010101" pitchFamily="2" charset="-122"/>
                <a:ea typeface="华文中宋" panose="02010600040101010101" pitchFamily="2" charset="-122"/>
              </a:rPr>
              <a:t>软件工程</a:t>
            </a:r>
            <a:r>
              <a:rPr lang="en-US" altLang="zh-CN" sz="2400" dirty="0">
                <a:effectLst/>
                <a:latin typeface="华文中宋" panose="02010600040101010101" pitchFamily="2" charset="-122"/>
                <a:ea typeface="华文中宋" panose="02010600040101010101" pitchFamily="2" charset="-122"/>
              </a:rPr>
              <a:t>50</a:t>
            </a:r>
            <a:r>
              <a:rPr lang="zh-CN" altLang="en-US" sz="2400" dirty="0">
                <a:effectLst/>
                <a:latin typeface="华文中宋" panose="02010600040101010101" pitchFamily="2" charset="-122"/>
                <a:ea typeface="华文中宋" panose="02010600040101010101" pitchFamily="2" charset="-122"/>
              </a:rPr>
              <a:t>多年发展的启示</a:t>
            </a:r>
          </a:p>
          <a:p>
            <a:pPr lvl="1" eaLnBrk="1" fontAlgn="auto" hangingPunct="1">
              <a:lnSpc>
                <a:spcPct val="150000"/>
              </a:lnSpc>
              <a:spcAft>
                <a:spcPts val="0"/>
              </a:spcAft>
              <a:buFont typeface="Wingdings" panose="05000000000000000000" pitchFamily="2" charset="2"/>
              <a:buChar char="l"/>
              <a:defRPr/>
            </a:pPr>
            <a:r>
              <a:rPr lang="zh-CN" altLang="en-US" sz="2400" b="0" dirty="0"/>
              <a:t>虽然软件的一些问题犹如人类的感冒一样无法根治，但软件产业的发展速度超过了任何传统工业，今天的软件工程成为一门学科，不完善的学科，发展的学科。</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软件工程：黑屋子找黑猫。</a:t>
            </a:r>
          </a:p>
          <a:p>
            <a:pPr lvl="1" eaLnBrk="1" fontAlgn="auto" hangingPunct="1">
              <a:lnSpc>
                <a:spcPct val="150000"/>
              </a:lnSpc>
              <a:spcAft>
                <a:spcPts val="0"/>
              </a:spcAft>
              <a:buFont typeface="Wingdings" panose="05000000000000000000" pitchFamily="2" charset="2"/>
              <a:buChar char="l"/>
              <a:defRPr/>
            </a:pPr>
            <a:r>
              <a:rPr lang="zh-CN" altLang="en-US" sz="2400" b="0" dirty="0"/>
              <a:t>软件工程的发展，人们总结了很多方法、规范，但贵在理解与灵活运用，不是灵丹妙药，不是”脑白金”或者“脑黄金“可以使</a:t>
            </a:r>
            <a:r>
              <a:rPr lang="en-US" altLang="zh-CN" sz="2400" b="0" dirty="0"/>
              <a:t>1</a:t>
            </a:r>
            <a:r>
              <a:rPr lang="zh-CN" altLang="en-US" sz="2400" b="0" dirty="0"/>
              <a:t>亿人先聪明起来。软件工程不是万能的。</a:t>
            </a:r>
          </a:p>
          <a:p>
            <a:pPr lvl="1" eaLnBrk="1" fontAlgn="auto" hangingPunct="1">
              <a:lnSpc>
                <a:spcPct val="150000"/>
              </a:lnSpc>
              <a:spcAft>
                <a:spcPts val="0"/>
              </a:spcAft>
              <a:buFont typeface="Wingdings" panose="05000000000000000000" pitchFamily="2" charset="2"/>
              <a:buChar char="l"/>
              <a:defRPr/>
            </a:pPr>
            <a:r>
              <a:rPr lang="zh-CN" altLang="en-US" sz="2400" b="0" dirty="0"/>
              <a:t>软件工程的发展，所产生的方法</a:t>
            </a:r>
            <a:r>
              <a:rPr lang="zh-CN" altLang="en-US" sz="2400" dirty="0">
                <a:solidFill>
                  <a:srgbClr val="C00000"/>
                </a:solidFill>
              </a:rPr>
              <a:t>不是严密的理论</a:t>
            </a:r>
            <a:r>
              <a:rPr lang="zh-CN" altLang="en-US" sz="2400" b="0" dirty="0"/>
              <a:t>，实践者不能教条的套用，重要的是学会</a:t>
            </a:r>
            <a:r>
              <a:rPr lang="zh-CN" altLang="en-US" sz="2400" b="0" dirty="0">
                <a:solidFill>
                  <a:srgbClr val="C00000"/>
                </a:solidFill>
                <a:latin typeface="Arial"/>
              </a:rPr>
              <a:t>“</a:t>
            </a:r>
            <a:r>
              <a:rPr lang="zh-CN" altLang="en-US" sz="2400" b="0" dirty="0">
                <a:solidFill>
                  <a:srgbClr val="C00000"/>
                </a:solidFill>
              </a:rPr>
              <a:t>选择合适的方法和产生新的方法</a:t>
            </a:r>
            <a:r>
              <a:rPr lang="zh-CN" altLang="en-US" sz="2400" b="0" dirty="0">
                <a:solidFill>
                  <a:srgbClr val="C00000"/>
                </a:solidFill>
                <a:latin typeface="Arial"/>
              </a:rPr>
              <a:t>”</a:t>
            </a:r>
            <a:endParaRPr lang="zh-CN" altLang="en-US" sz="2400" b="0" dirty="0">
              <a:solidFill>
                <a:srgbClr val="C00000"/>
              </a:solidFill>
            </a:endParaRP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复用</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分而治之</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优化－折中</a:t>
            </a:r>
          </a:p>
        </p:txBody>
      </p:sp>
      <p:sp>
        <p:nvSpPr>
          <p:cNvPr id="5" name="文本框 4">
            <a:extLst>
              <a:ext uri="{FF2B5EF4-FFF2-40B4-BE49-F238E27FC236}">
                <a16:creationId xmlns:a16="http://schemas.microsoft.com/office/drawing/2014/main" id="{45C74CCB-A786-42CA-9065-E5974AB1D89F}"/>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6611347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AACBB35-7313-481C-B683-D6BF6AC7644F}"/>
              </a:ext>
            </a:extLst>
          </p:cNvPr>
          <p:cNvSpPr>
            <a:spLocks noGrp="1" noChangeArrowheads="1"/>
          </p:cNvSpPr>
          <p:nvPr>
            <p:ph idx="1"/>
          </p:nvPr>
        </p:nvSpPr>
        <p:spPr>
          <a:xfrm>
            <a:off x="624417" y="908720"/>
            <a:ext cx="10944191" cy="5282530"/>
          </a:xfrm>
        </p:spPr>
        <p:txBody>
          <a:bodyPr rtlCol="0">
            <a:normAutofit/>
          </a:bodyPr>
          <a:lstStyle/>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复用就是“利用现成的东西”（</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软件的高楼万丈不一定要平地起）</a:t>
            </a:r>
            <a:r>
              <a:rPr lang="zh-CN" altLang="en-US" sz="2400" b="0" dirty="0">
                <a:latin typeface="华文楷体" panose="02010600040101010101" pitchFamily="2" charset="-122"/>
                <a:ea typeface="华文楷体" panose="02010600040101010101" pitchFamily="2" charset="-122"/>
              </a:rPr>
              <a:t>、 不仅体现在“拿来主义”还要体现在 “拿去主义”，复用者的口头禅就是”请不要再发明相同的车轮了</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，相信自己相信别人。</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复用不是懒惰而是智慧，人类总在利用、改进、创新之后才有进步</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牛顿与胡克</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复用的东西包括有形的和无形的成果。</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复用的内涵在于提高质量和生产率。</a:t>
            </a:r>
          </a:p>
        </p:txBody>
      </p:sp>
      <p:sp>
        <p:nvSpPr>
          <p:cNvPr id="5" name="文本框 4">
            <a:extLst>
              <a:ext uri="{FF2B5EF4-FFF2-40B4-BE49-F238E27FC236}">
                <a16:creationId xmlns:a16="http://schemas.microsoft.com/office/drawing/2014/main" id="{5D6F1145-ADA4-4DF8-956C-0735EE598C7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9737061"/>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551384" y="104717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89B086DB-191C-466C-A14E-341EF1D8BD20}"/>
              </a:ext>
            </a:extLst>
          </p:cNvPr>
          <p:cNvSpPr txBox="1">
            <a:spLocks noChangeArrowheads="1"/>
          </p:cNvSpPr>
          <p:nvPr/>
        </p:nvSpPr>
        <p:spPr>
          <a:xfrm>
            <a:off x="335360" y="1041678"/>
            <a:ext cx="11737304" cy="45307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lvl="1" eaLnBrk="1" hangingPunct="1"/>
            <a:r>
              <a:rPr lang="zh-CN" altLang="en-US" sz="2400" dirty="0">
                <a:latin typeface="华文中宋" panose="02010600040101010101" pitchFamily="2" charset="-122"/>
                <a:ea typeface="华文中宋" panose="02010600040101010101" pitchFamily="2" charset="-122"/>
              </a:rPr>
              <a:t>复用</a:t>
            </a:r>
          </a:p>
          <a:p>
            <a:pPr lvl="2" eaLnBrk="1" hangingPunct="1"/>
            <a:r>
              <a:rPr lang="zh-CN" altLang="en-US" sz="2000" kern="0" dirty="0">
                <a:solidFill>
                  <a:srgbClr val="324A7A"/>
                </a:solidFill>
                <a:latin typeface="华文中宋" panose="02010600040101010101" pitchFamily="2" charset="-122"/>
                <a:ea typeface="华文中宋" panose="02010600040101010101" pitchFamily="2" charset="-122"/>
              </a:rPr>
              <a:t>利用软构件生产应用软件的过程</a:t>
            </a:r>
          </a:p>
        </p:txBody>
      </p:sp>
      <p:graphicFrame>
        <p:nvGraphicFramePr>
          <p:cNvPr id="6" name="Object 5">
            <a:extLst>
              <a:ext uri="{FF2B5EF4-FFF2-40B4-BE49-F238E27FC236}">
                <a16:creationId xmlns:a16="http://schemas.microsoft.com/office/drawing/2014/main" id="{E4C2CD22-40B2-4DD2-937A-A5CD3BB3DF80}"/>
              </a:ext>
            </a:extLst>
          </p:cNvPr>
          <p:cNvGraphicFramePr>
            <a:graphicFrameLocks noChangeAspect="1"/>
          </p:cNvGraphicFramePr>
          <p:nvPr>
            <p:extLst>
              <p:ext uri="{D42A27DB-BD31-4B8C-83A1-F6EECF244321}">
                <p14:modId xmlns:p14="http://schemas.microsoft.com/office/powerpoint/2010/main" val="1139169008"/>
              </p:ext>
            </p:extLst>
          </p:nvPr>
        </p:nvGraphicFramePr>
        <p:xfrm>
          <a:off x="983432" y="1772816"/>
          <a:ext cx="8946808" cy="3247476"/>
        </p:xfrm>
        <a:graphic>
          <a:graphicData uri="http://schemas.openxmlformats.org/presentationml/2006/ole">
            <mc:AlternateContent xmlns:mc="http://schemas.openxmlformats.org/markup-compatibility/2006">
              <mc:Choice xmlns:v="urn:schemas-microsoft-com:vml" Requires="v">
                <p:oleObj name="位图图像" r:id="rId2" imgW="5477640" imgH="1467055" progId="Paint.Picture">
                  <p:embed/>
                </p:oleObj>
              </mc:Choice>
              <mc:Fallback>
                <p:oleObj name="位图图像" r:id="rId2" imgW="5477640" imgH="1467055" progId="Paint.Picture">
                  <p:embed/>
                  <p:pic>
                    <p:nvPicPr>
                      <p:cNvPr id="6" name="Object 5">
                        <a:extLst>
                          <a:ext uri="{FF2B5EF4-FFF2-40B4-BE49-F238E27FC236}">
                            <a16:creationId xmlns:a16="http://schemas.microsoft.com/office/drawing/2014/main" id="{E4C2CD22-40B2-4DD2-937A-A5CD3BB3DF8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1772816"/>
                        <a:ext cx="8946808" cy="3247476"/>
                      </a:xfrm>
                      <a:prstGeom prst="rect">
                        <a:avLst/>
                      </a:prstGeom>
                      <a:noFill/>
                      <a:ln>
                        <a:noFill/>
                      </a:ln>
                      <a:effectLst/>
                    </p:spPr>
                  </p:pic>
                </p:oleObj>
              </mc:Fallback>
            </mc:AlternateContent>
          </a:graphicData>
        </a:graphic>
      </p:graphicFrame>
      <p:sp>
        <p:nvSpPr>
          <p:cNvPr id="7" name="AutoShape 8">
            <a:extLst>
              <a:ext uri="{FF2B5EF4-FFF2-40B4-BE49-F238E27FC236}">
                <a16:creationId xmlns:a16="http://schemas.microsoft.com/office/drawing/2014/main" id="{CB60803E-468A-4A44-816B-1BEBD8CB9D22}"/>
              </a:ext>
            </a:extLst>
          </p:cNvPr>
          <p:cNvSpPr>
            <a:spLocks noChangeArrowheads="1"/>
          </p:cNvSpPr>
          <p:nvPr/>
        </p:nvSpPr>
        <p:spPr bwMode="auto">
          <a:xfrm>
            <a:off x="1127448" y="4845255"/>
            <a:ext cx="10441160" cy="1749426"/>
          </a:xfrm>
          <a:prstGeom prst="wedgeRectCallout">
            <a:avLst>
              <a:gd name="adj1" fmla="val -31966"/>
              <a:gd name="adj2" fmla="val -96785"/>
            </a:avLst>
          </a:prstGeom>
          <a:solidFill>
            <a:schemeClr val="accent1"/>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dirty="0">
                <a:latin typeface="华文楷体" panose="02010600040101010101" pitchFamily="2" charset="-122"/>
                <a:ea typeface="华文楷体" panose="02010600040101010101" pitchFamily="2" charset="-122"/>
              </a:rPr>
              <a:t>构件（</a:t>
            </a:r>
            <a:r>
              <a:rPr lang="en-US" altLang="zh-CN" sz="1800" b="1" dirty="0">
                <a:solidFill>
                  <a:srgbClr val="C00000"/>
                </a:solidFill>
                <a:latin typeface="华文楷体" panose="02010600040101010101" pitchFamily="2" charset="-122"/>
                <a:ea typeface="华文楷体" panose="02010600040101010101" pitchFamily="2" charset="-122"/>
              </a:rPr>
              <a:t>Component</a:t>
            </a:r>
            <a:r>
              <a:rPr lang="zh-CN" altLang="en-US" sz="1800" dirty="0">
                <a:latin typeface="华文楷体" panose="02010600040101010101" pitchFamily="2" charset="-122"/>
                <a:ea typeface="华文楷体" panose="02010600040101010101" pitchFamily="2" charset="-122"/>
              </a:rPr>
              <a:t>）就是使软件走向工业化的一种软件标准件，它是可复用的软件组成成份，他是可被用来快速构造其他软件的预制的特殊软件。它可以是被封装的对象类、类树、一些功能模块、软件框架（</a:t>
            </a:r>
            <a:r>
              <a:rPr lang="en-US" altLang="zh-CN" sz="1800" b="1" dirty="0">
                <a:solidFill>
                  <a:srgbClr val="C00000"/>
                </a:solidFill>
                <a:latin typeface="华文楷体" panose="02010600040101010101" pitchFamily="2" charset="-122"/>
                <a:ea typeface="华文楷体" panose="02010600040101010101" pitchFamily="2" charset="-122"/>
              </a:rPr>
              <a:t>Framework</a:t>
            </a:r>
            <a:r>
              <a:rPr lang="zh-CN" altLang="en-US" sz="1800" dirty="0">
                <a:latin typeface="华文楷体" panose="02010600040101010101" pitchFamily="2" charset="-122"/>
                <a:ea typeface="华文楷体" panose="02010600040101010101" pitchFamily="2" charset="-122"/>
              </a:rPr>
              <a:t>）、软件构架（或体系结构</a:t>
            </a:r>
            <a:r>
              <a:rPr lang="en-US" altLang="zh-CN" sz="1800" b="1" dirty="0">
                <a:solidFill>
                  <a:srgbClr val="C00000"/>
                </a:solidFill>
                <a:latin typeface="华文楷体" panose="02010600040101010101" pitchFamily="2" charset="-122"/>
                <a:ea typeface="华文楷体" panose="02010600040101010101" pitchFamily="2" charset="-122"/>
              </a:rPr>
              <a:t>Architectural</a:t>
            </a:r>
            <a:r>
              <a:rPr lang="zh-CN" altLang="en-US" sz="1800" dirty="0">
                <a:latin typeface="华文楷体" panose="02010600040101010101" pitchFamily="2" charset="-122"/>
                <a:ea typeface="华文楷体" panose="02010600040101010101" pitchFamily="2" charset="-122"/>
              </a:rPr>
              <a:t>）、文档、分析件、设计模式（</a:t>
            </a:r>
            <a:r>
              <a:rPr lang="en-US" altLang="zh-CN" sz="1800" b="1" dirty="0">
                <a:solidFill>
                  <a:srgbClr val="C00000"/>
                </a:solidFill>
                <a:latin typeface="华文楷体" panose="02010600040101010101" pitchFamily="2" charset="-122"/>
                <a:ea typeface="华文楷体" panose="02010600040101010101" pitchFamily="2" charset="-122"/>
              </a:rPr>
              <a:t>Pattern</a:t>
            </a:r>
            <a:r>
              <a:rPr lang="zh-CN" altLang="en-US" sz="1800" dirty="0">
                <a:latin typeface="华文楷体" panose="02010600040101010101" pitchFamily="2" charset="-122"/>
                <a:ea typeface="华文楷体" panose="02010600040101010101" pitchFamily="2" charset="-122"/>
              </a:rPr>
              <a:t>）等。构件分为构件类和构件实例，通过给出构件类的参数，生成实例，通过实例的组装和控制来构造相应的应用软件。其实质上是对已存在的软件开发知识</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开发过程和技能</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和软件开发各阶段的各种结果的重复使用。</a:t>
            </a:r>
          </a:p>
        </p:txBody>
      </p:sp>
      <p:sp>
        <p:nvSpPr>
          <p:cNvPr id="9" name="文本框 8">
            <a:extLst>
              <a:ext uri="{FF2B5EF4-FFF2-40B4-BE49-F238E27FC236}">
                <a16:creationId xmlns:a16="http://schemas.microsoft.com/office/drawing/2014/main" id="{F9484D88-AECB-4609-BCF0-AAB0ADF0F79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214386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921F78E8-93B0-40BF-8FC1-893A363D8012}"/>
              </a:ext>
            </a:extLst>
          </p:cNvPr>
          <p:cNvSpPr>
            <a:spLocks noGrp="1" noChangeArrowheads="1"/>
          </p:cNvSpPr>
          <p:nvPr>
            <p:ph idx="1"/>
          </p:nvPr>
        </p:nvSpPr>
        <p:spPr>
          <a:xfrm>
            <a:off x="624417" y="908720"/>
            <a:ext cx="10972800" cy="5282530"/>
          </a:xfrm>
        </p:spPr>
        <p:txBody>
          <a:bodyPr rtlCol="0">
            <a:normAutofit/>
          </a:bodyPr>
          <a:lstStyle/>
          <a:p>
            <a:pPr eaLnBrk="1" fontAlgn="auto" hangingPunct="1">
              <a:spcAft>
                <a:spcPts val="0"/>
              </a:spcAft>
              <a:buFont typeface="Wingdings" panose="05000000000000000000" pitchFamily="2" charset="2"/>
              <a:buChar char="p"/>
              <a:defRPr/>
            </a:pPr>
            <a:r>
              <a:rPr lang="zh-CN" altLang="en-US" sz="2400" dirty="0">
                <a:effectLst/>
                <a:latin typeface="华文中宋" panose="02010600040101010101" pitchFamily="2" charset="-122"/>
                <a:ea typeface="华文中宋" panose="02010600040101010101" pitchFamily="2" charset="-122"/>
              </a:rPr>
              <a:t>分而治之</a:t>
            </a:r>
          </a:p>
          <a:p>
            <a:pPr lvl="1" eaLnBrk="1" fontAlgn="auto" hangingPunct="1">
              <a:spcAft>
                <a:spcPts val="0"/>
              </a:spcAft>
              <a:buFont typeface="Wingdings" panose="05000000000000000000" pitchFamily="2" charset="2"/>
              <a:buChar char="l"/>
              <a:defRPr/>
            </a:pPr>
            <a:r>
              <a:rPr lang="zh-CN" altLang="en-US" sz="2400" b="0" dirty="0">
                <a:latin typeface="华文楷体" panose="02010600040101010101" pitchFamily="2" charset="-122"/>
                <a:ea typeface="华文楷体" panose="02010600040101010101" pitchFamily="2" charset="-122"/>
              </a:rPr>
              <a:t>将一个复杂的问题分解成若干简单的问题，朴素的思想来源于生活，完全适合于技术领域。</a:t>
            </a:r>
          </a:p>
          <a:p>
            <a:pPr lvl="1" eaLnBrk="1" fontAlgn="auto" hangingPunct="1">
              <a:spcAft>
                <a:spcPts val="0"/>
              </a:spcAft>
              <a:buFont typeface="Wingdings" panose="05000000000000000000" pitchFamily="2" charset="2"/>
              <a:buChar char="l"/>
              <a:defRPr/>
            </a:pPr>
            <a:r>
              <a:rPr lang="zh-CN" altLang="en-US" sz="2400" b="0" dirty="0">
                <a:latin typeface="华文楷体" panose="02010600040101010101" pitchFamily="2" charset="-122"/>
                <a:ea typeface="华文楷体" panose="02010600040101010101" pitchFamily="2" charset="-122"/>
              </a:rPr>
              <a:t>软件的分而治之不能硬分硬治。</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不同于吃西瓜。</a:t>
            </a:r>
            <a:r>
              <a:rPr lang="en-US" altLang="zh-CN"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Shark</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a:t>
            </a:r>
            <a:r>
              <a:rPr lang="en-US" altLang="zh-CN"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∑Small Fish</a:t>
            </a:r>
          </a:p>
          <a:p>
            <a:pPr lvl="2" eaLnBrk="1" fontAlgn="auto" hangingPunct="1">
              <a:spcAft>
                <a:spcPts val="0"/>
              </a:spcAft>
              <a:buFont typeface="Wingdings" panose="05000000000000000000" pitchFamily="2" charset="2"/>
              <a:buChar char="u"/>
              <a:defRPr/>
            </a:pPr>
            <a:r>
              <a:rPr lang="zh-CN" altLang="en-US" sz="2200" dirty="0"/>
              <a:t>复杂问题分解后，每个问题能否用程序来实现？</a:t>
            </a:r>
          </a:p>
          <a:p>
            <a:pPr lvl="2" eaLnBrk="1" fontAlgn="auto" hangingPunct="1">
              <a:spcAft>
                <a:spcPts val="0"/>
              </a:spcAft>
              <a:buFont typeface="Wingdings" panose="05000000000000000000" pitchFamily="2" charset="2"/>
              <a:buChar char="u"/>
              <a:defRPr/>
            </a:pPr>
            <a:r>
              <a:rPr lang="zh-CN" altLang="en-US" sz="2200" dirty="0"/>
              <a:t>所有的程序最终能否集成为一个软件系统并有效解决原始的复杂问题？</a:t>
            </a:r>
          </a:p>
          <a:p>
            <a:pPr lvl="1" eaLnBrk="1" fontAlgn="auto" hangingPunct="1">
              <a:spcAft>
                <a:spcPts val="0"/>
              </a:spcAft>
              <a:defRPr/>
            </a:pPr>
            <a:endParaRPr lang="zh-CN" altLang="en-US" dirty="0"/>
          </a:p>
        </p:txBody>
      </p:sp>
      <p:graphicFrame>
        <p:nvGraphicFramePr>
          <p:cNvPr id="6" name="Object 4">
            <a:extLst>
              <a:ext uri="{FF2B5EF4-FFF2-40B4-BE49-F238E27FC236}">
                <a16:creationId xmlns:a16="http://schemas.microsoft.com/office/drawing/2014/main" id="{9E096D7E-3B0B-4420-997F-7B6FB6318E20}"/>
              </a:ext>
            </a:extLst>
          </p:cNvPr>
          <p:cNvGraphicFramePr>
            <a:graphicFrameLocks noChangeAspect="1"/>
          </p:cNvGraphicFramePr>
          <p:nvPr>
            <p:extLst>
              <p:ext uri="{D42A27DB-BD31-4B8C-83A1-F6EECF244321}">
                <p14:modId xmlns:p14="http://schemas.microsoft.com/office/powerpoint/2010/main" val="4282632814"/>
              </p:ext>
            </p:extLst>
          </p:nvPr>
        </p:nvGraphicFramePr>
        <p:xfrm>
          <a:off x="962819" y="3577208"/>
          <a:ext cx="10605294" cy="2947417"/>
        </p:xfrm>
        <a:graphic>
          <a:graphicData uri="http://schemas.openxmlformats.org/presentationml/2006/ole">
            <mc:AlternateContent xmlns:mc="http://schemas.openxmlformats.org/markup-compatibility/2006">
              <mc:Choice xmlns:v="urn:schemas-microsoft-com:vml" Requires="v">
                <p:oleObj name="位图图像" r:id="rId3" imgW="5485714" imgH="2476190" progId="Paint.Picture">
                  <p:embed/>
                </p:oleObj>
              </mc:Choice>
              <mc:Fallback>
                <p:oleObj name="位图图像" r:id="rId3" imgW="5485714" imgH="2476190" progId="Paint.Picture">
                  <p:embed/>
                  <p:pic>
                    <p:nvPicPr>
                      <p:cNvPr id="6" name="Object 4">
                        <a:extLst>
                          <a:ext uri="{FF2B5EF4-FFF2-40B4-BE49-F238E27FC236}">
                            <a16:creationId xmlns:a16="http://schemas.microsoft.com/office/drawing/2014/main" id="{9E096D7E-3B0B-4420-997F-7B6FB6318E20}"/>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819" y="3577208"/>
                        <a:ext cx="10605294" cy="2947417"/>
                      </a:xfrm>
                      <a:prstGeom prst="rect">
                        <a:avLst/>
                      </a:prstGeom>
                      <a:noFill/>
                      <a:ln>
                        <a:noFill/>
                      </a:ln>
                      <a:effectLst/>
                    </p:spPr>
                  </p:pic>
                </p:oleObj>
              </mc:Fallback>
            </mc:AlternateContent>
          </a:graphicData>
        </a:graphic>
      </p:graphicFrame>
      <p:sp>
        <p:nvSpPr>
          <p:cNvPr id="8" name="文本框 7">
            <a:extLst>
              <a:ext uri="{FF2B5EF4-FFF2-40B4-BE49-F238E27FC236}">
                <a16:creationId xmlns:a16="http://schemas.microsoft.com/office/drawing/2014/main" id="{CB3BC6BE-8DAF-4C2C-B093-312A8CA9862C}"/>
              </a:ext>
            </a:extLst>
          </p:cNvPr>
          <p:cNvSpPr txBox="1"/>
          <p:nvPr/>
        </p:nvSpPr>
        <p:spPr>
          <a:xfrm>
            <a:off x="479376" y="260648"/>
            <a:ext cx="10081120"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692085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07BF49-2326-43CE-936B-47F3AF3E02DE}"/>
              </a:ext>
            </a:extLst>
          </p:cNvPr>
          <p:cNvSpPr>
            <a:spLocks noGrp="1"/>
          </p:cNvSpPr>
          <p:nvPr>
            <p:ph idx="1"/>
          </p:nvPr>
        </p:nvSpPr>
        <p:spPr>
          <a:xfrm>
            <a:off x="479376" y="1125539"/>
            <a:ext cx="11305256" cy="5471813"/>
          </a:xfrm>
        </p:spPr>
        <p:txBody>
          <a:bodyPr/>
          <a:lstStyle/>
          <a:p>
            <a:pPr>
              <a:lnSpc>
                <a:spcPct val="150000"/>
              </a:lnSpc>
              <a:buFont typeface="Wingdings" panose="05000000000000000000" pitchFamily="2" charset="2"/>
              <a:buChar char="n"/>
            </a:pPr>
            <a:r>
              <a:rPr lang="en-US" altLang="zh-CN" sz="2400" b="1" dirty="0">
                <a:solidFill>
                  <a:schemeClr val="tx1"/>
                </a:solidFill>
                <a:highlight>
                  <a:srgbClr val="FFFF00"/>
                </a:highlight>
                <a:latin typeface="华文中宋" panose="02010600040101010101" pitchFamily="2" charset="-122"/>
                <a:ea typeface="华文中宋" panose="02010600040101010101" pitchFamily="2" charset="-122"/>
              </a:rPr>
              <a:t>Compute</a:t>
            </a:r>
          </a:p>
          <a:p>
            <a:pPr>
              <a:lnSpc>
                <a:spcPct val="150000"/>
              </a:lnSpc>
              <a:buFont typeface="Wingdings" panose="05000000000000000000" pitchFamily="2" charset="2"/>
              <a:buChar char="n"/>
            </a:pPr>
            <a:endParaRPr lang="en-US" altLang="zh-CN" sz="2400" b="1" dirty="0">
              <a:solidFill>
                <a:schemeClr val="tx1"/>
              </a:solidFill>
              <a:highlight>
                <a:srgbClr val="FFFF00"/>
              </a:highligh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endParaRPr lang="en-US" altLang="zh-CN" sz="2400" dirty="0">
              <a:solidFill>
                <a:schemeClr val="tx1"/>
              </a:solidFill>
              <a:highlight>
                <a:srgbClr val="FFFF00"/>
              </a:highligh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endParaRPr lang="en-US" altLang="zh-CN" sz="2400" b="1" dirty="0">
              <a:solidFill>
                <a:schemeClr val="tx1"/>
              </a:solidFill>
              <a:highlight>
                <a:srgbClr val="FFFF00"/>
              </a:highligh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endParaRPr lang="en-US" altLang="zh-CN" sz="2400" dirty="0">
              <a:solidFill>
                <a:schemeClr val="tx1"/>
              </a:solidFill>
              <a:highlight>
                <a:srgbClr val="FFFF00"/>
              </a:highligh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endParaRPr lang="en-US" altLang="zh-CN" sz="2400" b="1" dirty="0">
              <a:solidFill>
                <a:schemeClr val="tx1"/>
              </a:solidFill>
              <a:highlight>
                <a:srgbClr val="FFFF00"/>
              </a:highligh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endParaRPr lang="en-US" altLang="zh-CN" sz="2400" dirty="0">
              <a:solidFill>
                <a:schemeClr val="tx1"/>
              </a:solidFill>
              <a:highlight>
                <a:srgbClr val="FFFF00"/>
              </a:highligh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endParaRPr lang="en-US" altLang="zh-CN" sz="2400" b="1" dirty="0">
              <a:solidFill>
                <a:schemeClr val="tx1"/>
              </a:solidFill>
              <a:highlight>
                <a:srgbClr val="FFFF00"/>
              </a:highligh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r>
              <a:rPr lang="en-US" altLang="zh-CN" sz="2400" b="1" dirty="0">
                <a:solidFill>
                  <a:schemeClr val="tx1"/>
                </a:solidFill>
                <a:highlight>
                  <a:srgbClr val="FFFF00"/>
                </a:highlight>
                <a:latin typeface="华文中宋" panose="02010600040101010101" pitchFamily="2" charset="-122"/>
                <a:ea typeface="华文中宋" panose="02010600040101010101" pitchFamily="2" charset="-122"/>
              </a:rPr>
              <a:t>Computer</a:t>
            </a:r>
          </a:p>
          <a:p>
            <a:pPr>
              <a:lnSpc>
                <a:spcPct val="150000"/>
              </a:lnSpc>
              <a:buFont typeface="Wingdings" panose="05000000000000000000" pitchFamily="2" charset="2"/>
              <a:buChar char="n"/>
            </a:pPr>
            <a:endParaRPr lang="en-US" altLang="zh-CN" sz="2400" b="1" dirty="0">
              <a:solidFill>
                <a:schemeClr val="tx1"/>
              </a:solidFill>
              <a:highlight>
                <a:srgbClr val="FFFF00"/>
              </a:highlight>
              <a:latin typeface="华文中宋" panose="02010600040101010101" pitchFamily="2" charset="-122"/>
              <a:ea typeface="华文中宋" panose="02010600040101010101" pitchFamily="2" charset="-122"/>
            </a:endParaRPr>
          </a:p>
          <a:p>
            <a:endParaRPr lang="zh-CN" altLang="en-US" dirty="0"/>
          </a:p>
        </p:txBody>
      </p:sp>
      <p:sp>
        <p:nvSpPr>
          <p:cNvPr id="5" name="内容占位符 2">
            <a:extLst>
              <a:ext uri="{FF2B5EF4-FFF2-40B4-BE49-F238E27FC236}">
                <a16:creationId xmlns:a16="http://schemas.microsoft.com/office/drawing/2014/main" id="{582EF6B8-D4FB-4A3F-A477-9EC788C690B9}"/>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pic>
        <p:nvPicPr>
          <p:cNvPr id="7" name="图片 6">
            <a:extLst>
              <a:ext uri="{FF2B5EF4-FFF2-40B4-BE49-F238E27FC236}">
                <a16:creationId xmlns:a16="http://schemas.microsoft.com/office/drawing/2014/main" id="{F86EDE9C-4DAF-40D7-8391-9A954778ABE8}"/>
              </a:ext>
            </a:extLst>
          </p:cNvPr>
          <p:cNvPicPr>
            <a:picLocks noChangeAspect="1"/>
          </p:cNvPicPr>
          <p:nvPr/>
        </p:nvPicPr>
        <p:blipFill>
          <a:blip r:embed="rId2"/>
          <a:stretch>
            <a:fillRect/>
          </a:stretch>
        </p:blipFill>
        <p:spPr>
          <a:xfrm>
            <a:off x="2855640" y="1202464"/>
            <a:ext cx="4824536" cy="5657350"/>
          </a:xfrm>
          <a:prstGeom prst="rect">
            <a:avLst/>
          </a:prstGeom>
        </p:spPr>
      </p:pic>
    </p:spTree>
    <p:extLst>
      <p:ext uri="{BB962C8B-B14F-4D97-AF65-F5344CB8AC3E}">
        <p14:creationId xmlns:p14="http://schemas.microsoft.com/office/powerpoint/2010/main" val="32181385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908720"/>
            <a:ext cx="10801200" cy="5465541"/>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74C6F02-B2A4-4847-8696-A347F89D1F37}"/>
              </a:ext>
            </a:extLst>
          </p:cNvPr>
          <p:cNvSpPr>
            <a:spLocks noGrp="1" noChangeArrowheads="1"/>
          </p:cNvSpPr>
          <p:nvPr>
            <p:ph idx="1"/>
          </p:nvPr>
        </p:nvSpPr>
        <p:spPr>
          <a:xfrm>
            <a:off x="624417" y="1125538"/>
            <a:ext cx="10972800" cy="5065712"/>
          </a:xfrm>
        </p:spPr>
        <p:txBody>
          <a:bodyPr/>
          <a:lstStyle/>
          <a:p>
            <a:pPr eaLnBrk="1" hangingPunct="1">
              <a:lnSpc>
                <a:spcPct val="150000"/>
              </a:lnSpc>
              <a:buFont typeface="Wingdings" panose="05000000000000000000" pitchFamily="2" charset="2"/>
              <a:buChar char="p"/>
            </a:pPr>
            <a:r>
              <a:rPr lang="zh-CN" altLang="en-US" sz="2400" dirty="0">
                <a:effectLst/>
                <a:latin typeface="华文中宋" panose="02010600040101010101" pitchFamily="2" charset="-122"/>
                <a:ea typeface="华文中宋" panose="02010600040101010101" pitchFamily="2" charset="-122"/>
              </a:rPr>
              <a:t>优化－折中</a:t>
            </a:r>
          </a:p>
          <a:p>
            <a:pPr lvl="1" eaLnBrk="1" hangingPunct="1">
              <a:lnSpc>
                <a:spcPct val="150000"/>
              </a:lnSpc>
              <a:buFont typeface="Wingdings" panose="05000000000000000000" pitchFamily="2" charset="2"/>
              <a:buChar char="l"/>
            </a:pPr>
            <a:r>
              <a:rPr lang="zh-CN" altLang="en-US" sz="2400" b="0" dirty="0">
                <a:latin typeface="华文楷体" panose="02010600040101010101" pitchFamily="2" charset="-122"/>
                <a:ea typeface="华文楷体" panose="02010600040101010101" pitchFamily="2" charset="-122"/>
              </a:rPr>
              <a:t>优化不是可有可无的事情。</a:t>
            </a:r>
          </a:p>
          <a:p>
            <a:pPr lvl="1" eaLnBrk="1" hangingPunct="1">
              <a:lnSpc>
                <a:spcPct val="150000"/>
              </a:lnSpc>
              <a:buFont typeface="Wingdings" panose="05000000000000000000" pitchFamily="2" charset="2"/>
              <a:buChar char="l"/>
            </a:pPr>
            <a:r>
              <a:rPr lang="zh-CN" altLang="en-US" sz="2400" b="0" dirty="0">
                <a:latin typeface="华文楷体" panose="02010600040101010101" pitchFamily="2" charset="-122"/>
                <a:ea typeface="华文楷体" panose="02010600040101010101" pitchFamily="2" charset="-122"/>
              </a:rPr>
              <a:t>只有当优化成为一种责任的时候我们才能改进软件中的算法、数据结构、组织结构从而提高软件质量。</a:t>
            </a:r>
          </a:p>
          <a:p>
            <a:pPr lvl="1" eaLnBrk="1" hangingPunct="1">
              <a:lnSpc>
                <a:spcPct val="150000"/>
              </a:lnSpc>
              <a:buFont typeface="Wingdings" panose="05000000000000000000" pitchFamily="2" charset="2"/>
              <a:buChar char="l"/>
            </a:pPr>
            <a:r>
              <a:rPr lang="zh-CN" altLang="en-US" sz="2400" b="0" dirty="0">
                <a:latin typeface="华文楷体" panose="02010600040101010101" pitchFamily="2" charset="-122"/>
                <a:ea typeface="华文楷体" panose="02010600040101010101" pitchFamily="2" charset="-122"/>
              </a:rPr>
              <a:t>当不能够使所有的目标都得到优化的时候，就需要采用折中的策略，实现整体最优。</a:t>
            </a:r>
          </a:p>
          <a:p>
            <a:pPr lvl="1" eaLnBrk="1" hangingPunct="1">
              <a:lnSpc>
                <a:spcPct val="150000"/>
              </a:lnSpc>
              <a:buFont typeface="Wingdings" panose="05000000000000000000" pitchFamily="2" charset="2"/>
              <a:buChar char="l"/>
            </a:pP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为了使整个组织具有最好的战斗力，我们要重用几个人，照顾一些人，在万不得已的情况下委屈一些人”。</a:t>
            </a:r>
          </a:p>
          <a:p>
            <a:pPr eaLnBrk="1" hangingPunct="1">
              <a:lnSpc>
                <a:spcPct val="80000"/>
              </a:lnSpc>
            </a:pPr>
            <a:endParaRPr lang="zh-CN" altLang="en-US" sz="2800" dirty="0"/>
          </a:p>
        </p:txBody>
      </p:sp>
      <p:sp>
        <p:nvSpPr>
          <p:cNvPr id="5" name="文本框 4">
            <a:extLst>
              <a:ext uri="{FF2B5EF4-FFF2-40B4-BE49-F238E27FC236}">
                <a16:creationId xmlns:a16="http://schemas.microsoft.com/office/drawing/2014/main" id="{865EC10C-91F4-4BDA-B218-C1437EDA082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48235755"/>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BA45382-E398-4935-9BB5-BB0672DFFB3A}"/>
              </a:ext>
            </a:extLst>
          </p:cNvPr>
          <p:cNvSpPr/>
          <p:nvPr/>
        </p:nvSpPr>
        <p:spPr>
          <a:xfrm>
            <a:off x="551384" y="1996723"/>
            <a:ext cx="7040738" cy="3865033"/>
          </a:xfrm>
          <a:prstGeom prst="rect">
            <a:avLst/>
          </a:prstGeom>
          <a:gradFill flip="none" rotWithShape="1">
            <a:gsLst>
              <a:gs pos="100000">
                <a:srgbClr val="00B050">
                  <a:shade val="30000"/>
                  <a:satMod val="115000"/>
                </a:srgbClr>
              </a:gs>
              <a:gs pos="100000">
                <a:srgbClr val="99FF9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5" name="文本框 4">
            <a:extLst>
              <a:ext uri="{FF2B5EF4-FFF2-40B4-BE49-F238E27FC236}">
                <a16:creationId xmlns:a16="http://schemas.microsoft.com/office/drawing/2014/main" id="{83330099-999A-4AF6-8E18-6448C1010C1E}"/>
              </a:ext>
            </a:extLst>
          </p:cNvPr>
          <p:cNvSpPr txBox="1"/>
          <p:nvPr/>
        </p:nvSpPr>
        <p:spPr>
          <a:xfrm>
            <a:off x="0" y="1025690"/>
            <a:ext cx="11089286" cy="5382243"/>
          </a:xfrm>
          <a:prstGeom prst="rect">
            <a:avLst/>
          </a:prstGeom>
        </p:spPr>
        <p:txBody>
          <a:bodyPr wrap="square" rtlCol="0">
            <a:spAutoFit/>
          </a:bodyPr>
          <a:lstStyle/>
          <a:p>
            <a:pPr marL="800078" lvl="1" indent="-342900">
              <a:buFont typeface="Wingdings" panose="05000000000000000000" pitchFamily="2" charset="2"/>
              <a:buChar char="p"/>
              <a:defRPr/>
            </a:pPr>
            <a:r>
              <a:rPr lang="en-US" altLang="zh-CN" b="1" dirty="0">
                <a:latin typeface="华文中宋" panose="02010600040101010101" pitchFamily="2" charset="-122"/>
                <a:ea typeface="华文中宋" panose="02010600040101010101" pitchFamily="2" charset="-122"/>
              </a:rPr>
              <a:t>50</a:t>
            </a:r>
            <a:r>
              <a:rPr lang="zh-CN" altLang="en-US" b="1" dirty="0">
                <a:latin typeface="华文中宋" panose="02010600040101010101" pitchFamily="2" charset="-122"/>
                <a:ea typeface="华文中宋" panose="02010600040101010101" pitchFamily="2" charset="-122"/>
              </a:rPr>
              <a:t>多年的发展，软件危机依然存在。</a:t>
            </a:r>
            <a:endParaRPr lang="en-US" altLang="zh-CN" b="1" dirty="0">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p"/>
              <a:defRPr/>
            </a:pPr>
            <a:r>
              <a:rPr lang="en-US" altLang="zh-CN" b="1" dirty="0">
                <a:latin typeface="华文中宋" panose="02010600040101010101" pitchFamily="2" charset="-122"/>
                <a:ea typeface="华文中宋" panose="02010600040101010101" pitchFamily="2" charset="-122"/>
              </a:rPr>
              <a:t>Standish Group</a:t>
            </a:r>
            <a:r>
              <a:rPr lang="zh-CN" altLang="en-US" b="1" dirty="0">
                <a:latin typeface="华文中宋" panose="02010600040101010101" pitchFamily="2" charset="-122"/>
                <a:ea typeface="华文中宋" panose="02010600040101010101" pitchFamily="2" charset="-122"/>
              </a:rPr>
              <a:t>对软件项目的统计</a:t>
            </a:r>
            <a:r>
              <a:rPr lang="en-US" altLang="zh-CN" sz="2400" b="0" i="0" kern="1200" dirty="0">
                <a:solidFill>
                  <a:schemeClr val="tx1"/>
                </a:solidFill>
                <a:effectLst/>
                <a:highlight>
                  <a:srgbClr val="FFFF00"/>
                </a:highlight>
                <a:latin typeface="Times" charset="0"/>
                <a:ea typeface="Geneva" charset="0"/>
                <a:cs typeface="Geneva" charset="0"/>
              </a:rPr>
              <a:t>CHAOS Report </a:t>
            </a:r>
            <a:r>
              <a:rPr kumimoji="0" lang="zh-CN" altLang="en-US"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rPr>
              <a:t>：</a:t>
            </a: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lvl="1" eaLnBrk="1" hangingPunct="1">
              <a:lnSpc>
                <a:spcPct val="150000"/>
              </a:lnSpc>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p"/>
              <a:defRPr/>
            </a:pPr>
            <a:r>
              <a:rPr kumimoji="0" lang="zh-CN" altLang="en-US"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rPr>
              <a:t>人月神话：</a:t>
            </a:r>
            <a:r>
              <a:rPr kumimoji="0" lang="zh-CN" altLang="en-US" b="1"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rPr>
              <a:t>对付软件的人狼的银质子弹在哪里？</a:t>
            </a:r>
            <a:endParaRPr kumimoji="0" lang="en-US" altLang="zh-CN" b="1"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endParaRPr>
          </a:p>
        </p:txBody>
      </p:sp>
      <p:pic>
        <p:nvPicPr>
          <p:cNvPr id="6" name="Picture 10">
            <a:extLst>
              <a:ext uri="{FF2B5EF4-FFF2-40B4-BE49-F238E27FC236}">
                <a16:creationId xmlns:a16="http://schemas.microsoft.com/office/drawing/2014/main" id="{7FF7AF8A-BE0A-4EF9-86B0-0B4B588F9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7" t="6819" b="9419"/>
          <a:stretch>
            <a:fillRect/>
          </a:stretch>
        </p:blipFill>
        <p:spPr bwMode="auto">
          <a:xfrm>
            <a:off x="695400" y="2166508"/>
            <a:ext cx="6552728" cy="371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a:extLst>
              <a:ext uri="{FF2B5EF4-FFF2-40B4-BE49-F238E27FC236}">
                <a16:creationId xmlns:a16="http://schemas.microsoft.com/office/drawing/2014/main" id="{5CB289F1-B4A5-481A-B3C7-E461BB758625}"/>
              </a:ext>
            </a:extLst>
          </p:cNvPr>
          <p:cNvSpPr txBox="1">
            <a:spLocks noChangeArrowheads="1"/>
          </p:cNvSpPr>
          <p:nvPr/>
        </p:nvSpPr>
        <p:spPr>
          <a:xfrm>
            <a:off x="7628352" y="1970382"/>
            <a:ext cx="4178031" cy="3906890"/>
          </a:xfrm>
          <a:prstGeom prst="rect">
            <a:avLst/>
          </a:prstGeom>
          <a:solidFill>
            <a:schemeClr val="accent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relaxedInset"/>
          </a:sp3d>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这些有问题或失败的项目带来的直接损失占当年全美</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IT</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投资额的近</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40%</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所有的项目中</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平均超期</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189%</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平均超预算</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222%</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80%</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的资源被开销在维护上</a:t>
            </a:r>
          </a:p>
        </p:txBody>
      </p:sp>
      <p:sp>
        <p:nvSpPr>
          <p:cNvPr id="8" name="文本框 7">
            <a:extLst>
              <a:ext uri="{FF2B5EF4-FFF2-40B4-BE49-F238E27FC236}">
                <a16:creationId xmlns:a16="http://schemas.microsoft.com/office/drawing/2014/main" id="{7F4E9F02-01D6-462A-8986-57EDF3A22B4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9" name="图片 8">
            <a:extLst>
              <a:ext uri="{FF2B5EF4-FFF2-40B4-BE49-F238E27FC236}">
                <a16:creationId xmlns:a16="http://schemas.microsoft.com/office/drawing/2014/main" id="{87CE2AE4-7909-40C7-87E1-826FE57116D7}"/>
              </a:ext>
            </a:extLst>
          </p:cNvPr>
          <p:cNvPicPr>
            <a:picLocks noChangeAspect="1"/>
          </p:cNvPicPr>
          <p:nvPr/>
        </p:nvPicPr>
        <p:blipFill>
          <a:blip r:embed="rId4"/>
          <a:stretch>
            <a:fillRect/>
          </a:stretch>
        </p:blipFill>
        <p:spPr>
          <a:xfrm>
            <a:off x="9120336" y="44624"/>
            <a:ext cx="2676972" cy="1933843"/>
          </a:xfrm>
          <a:prstGeom prst="rect">
            <a:avLst/>
          </a:prstGeom>
        </p:spPr>
      </p:pic>
    </p:spTree>
    <p:extLst>
      <p:ext uri="{BB962C8B-B14F-4D97-AF65-F5344CB8AC3E}">
        <p14:creationId xmlns:p14="http://schemas.microsoft.com/office/powerpoint/2010/main" val="39054894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p>
        </p:txBody>
      </p:sp>
    </p:spTree>
    <p:extLst>
      <p:ext uri="{BB962C8B-B14F-4D97-AF65-F5344CB8AC3E}">
        <p14:creationId xmlns:p14="http://schemas.microsoft.com/office/powerpoint/2010/main" val="26264322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3E529E-8B96-47B2-9D64-1062ECB76496}"/>
              </a:ext>
            </a:extLst>
          </p:cNvPr>
          <p:cNvSpPr>
            <a:spLocks noGrp="1"/>
          </p:cNvSpPr>
          <p:nvPr>
            <p:ph idx="10"/>
          </p:nvPr>
        </p:nvSpPr>
        <p:spPr>
          <a:xfrm>
            <a:off x="1030133" y="1021909"/>
            <a:ext cx="5591944" cy="667156"/>
          </a:xfrm>
        </p:spPr>
        <p:txBody>
          <a:bodyPr/>
          <a:lstStyle/>
          <a:p>
            <a:r>
              <a:rPr lang="zh-CN" altLang="en-US" sz="2400" dirty="0">
                <a:latin typeface="华文中宋" panose="02010600040101010101" pitchFamily="2" charset="-122"/>
                <a:ea typeface="华文中宋" panose="02010600040101010101" pitchFamily="2" charset="-122"/>
              </a:rPr>
              <a:t>其他行业给我们的启示</a:t>
            </a:r>
          </a:p>
        </p:txBody>
      </p:sp>
      <p:sp>
        <p:nvSpPr>
          <p:cNvPr id="4" name="内容占位符 3">
            <a:extLst>
              <a:ext uri="{FF2B5EF4-FFF2-40B4-BE49-F238E27FC236}">
                <a16:creationId xmlns:a16="http://schemas.microsoft.com/office/drawing/2014/main" id="{D60E8A4A-F155-40B5-A601-BDAEF1B0FD69}"/>
              </a:ext>
            </a:extLst>
          </p:cNvPr>
          <p:cNvSpPr>
            <a:spLocks noGrp="1"/>
          </p:cNvSpPr>
          <p:nvPr>
            <p:ph sz="quarter" idx="12"/>
          </p:nvPr>
        </p:nvSpPr>
        <p:spPr/>
        <p:txBody>
          <a:bodyPr/>
          <a:lstStyle/>
          <a:p>
            <a:endParaRPr lang="zh-CN" altLang="en-US"/>
          </a:p>
        </p:txBody>
      </p:sp>
      <p:grpSp>
        <p:nvGrpSpPr>
          <p:cNvPr id="5" name="组合 4">
            <a:extLst>
              <a:ext uri="{FF2B5EF4-FFF2-40B4-BE49-F238E27FC236}">
                <a16:creationId xmlns:a16="http://schemas.microsoft.com/office/drawing/2014/main" id="{6B2E60AA-4E22-4761-8B44-7FE3BD095490}"/>
              </a:ext>
            </a:extLst>
          </p:cNvPr>
          <p:cNvGrpSpPr/>
          <p:nvPr/>
        </p:nvGrpSpPr>
        <p:grpSpPr>
          <a:xfrm>
            <a:off x="1080031" y="4047677"/>
            <a:ext cx="4364941" cy="2312146"/>
            <a:chOff x="789993" y="2913300"/>
            <a:chExt cx="3273706" cy="2128603"/>
          </a:xfrm>
        </p:grpSpPr>
        <p:pic>
          <p:nvPicPr>
            <p:cNvPr id="6" name="图片 5">
              <a:extLst>
                <a:ext uri="{FF2B5EF4-FFF2-40B4-BE49-F238E27FC236}">
                  <a16:creationId xmlns:a16="http://schemas.microsoft.com/office/drawing/2014/main" id="{95E2FEA7-59AC-4FF9-A788-CD2BC92515C9}"/>
                </a:ext>
              </a:extLst>
            </p:cNvPr>
            <p:cNvPicPr>
              <a:picLocks noChangeAspect="1"/>
            </p:cNvPicPr>
            <p:nvPr/>
          </p:nvPicPr>
          <p:blipFill>
            <a:blip r:embed="rId3"/>
            <a:stretch>
              <a:fillRect/>
            </a:stretch>
          </p:blipFill>
          <p:spPr>
            <a:xfrm>
              <a:off x="789993" y="2913300"/>
              <a:ext cx="3266920" cy="2128603"/>
            </a:xfrm>
            <a:prstGeom prst="rect">
              <a:avLst/>
            </a:prstGeom>
            <a:ln w="3175">
              <a:solidFill>
                <a:schemeClr val="tx1"/>
              </a:solidFill>
            </a:ln>
          </p:spPr>
        </p:pic>
        <p:sp>
          <p:nvSpPr>
            <p:cNvPr id="7" name="矩形 6">
              <a:extLst>
                <a:ext uri="{FF2B5EF4-FFF2-40B4-BE49-F238E27FC236}">
                  <a16:creationId xmlns:a16="http://schemas.microsoft.com/office/drawing/2014/main" id="{0889B420-9FEB-470B-BD50-345CB1B1920E}"/>
                </a:ext>
              </a:extLst>
            </p:cNvPr>
            <p:cNvSpPr/>
            <p:nvPr/>
          </p:nvSpPr>
          <p:spPr>
            <a:xfrm>
              <a:off x="796779" y="4610100"/>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grpSp>
        <p:nvGrpSpPr>
          <p:cNvPr id="8" name="组合 7">
            <a:extLst>
              <a:ext uri="{FF2B5EF4-FFF2-40B4-BE49-F238E27FC236}">
                <a16:creationId xmlns:a16="http://schemas.microsoft.com/office/drawing/2014/main" id="{2DF553FC-6084-49AD-957B-70F69628AC26}"/>
              </a:ext>
            </a:extLst>
          </p:cNvPr>
          <p:cNvGrpSpPr/>
          <p:nvPr/>
        </p:nvGrpSpPr>
        <p:grpSpPr>
          <a:xfrm>
            <a:off x="1062372" y="1628800"/>
            <a:ext cx="4355893" cy="2145564"/>
            <a:chOff x="796779" y="855529"/>
            <a:chExt cx="3266920" cy="1975244"/>
          </a:xfrm>
        </p:grpSpPr>
        <p:pic>
          <p:nvPicPr>
            <p:cNvPr id="9" name="图片 8">
              <a:extLst>
                <a:ext uri="{FF2B5EF4-FFF2-40B4-BE49-F238E27FC236}">
                  <a16:creationId xmlns:a16="http://schemas.microsoft.com/office/drawing/2014/main" id="{4B2796E4-7678-4CD6-AED2-24FD0FF450F4}"/>
                </a:ext>
              </a:extLst>
            </p:cNvPr>
            <p:cNvPicPr>
              <a:picLocks noChangeAspect="1"/>
            </p:cNvPicPr>
            <p:nvPr/>
          </p:nvPicPr>
          <p:blipFill>
            <a:blip r:embed="rId4"/>
            <a:stretch>
              <a:fillRect/>
            </a:stretch>
          </p:blipFill>
          <p:spPr>
            <a:xfrm>
              <a:off x="796779" y="855529"/>
              <a:ext cx="3266920" cy="1975244"/>
            </a:xfrm>
            <a:prstGeom prst="rect">
              <a:avLst/>
            </a:prstGeom>
            <a:ln w="3175">
              <a:solidFill>
                <a:schemeClr val="tx1"/>
              </a:solidFill>
            </a:ln>
          </p:spPr>
        </p:pic>
        <p:sp>
          <p:nvSpPr>
            <p:cNvPr id="10" name="矩形 9">
              <a:extLst>
                <a:ext uri="{FF2B5EF4-FFF2-40B4-BE49-F238E27FC236}">
                  <a16:creationId xmlns:a16="http://schemas.microsoft.com/office/drawing/2014/main" id="{13CAC2A3-72A1-4617-B4D9-6A61B25B3025}"/>
                </a:ext>
              </a:extLst>
            </p:cNvPr>
            <p:cNvSpPr/>
            <p:nvPr/>
          </p:nvSpPr>
          <p:spPr>
            <a:xfrm>
              <a:off x="796779" y="2398582"/>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11" name="组合 10">
            <a:extLst>
              <a:ext uri="{FF2B5EF4-FFF2-40B4-BE49-F238E27FC236}">
                <a16:creationId xmlns:a16="http://schemas.microsoft.com/office/drawing/2014/main" id="{FD83E887-0D20-4D16-9532-BA7FB526759C}"/>
              </a:ext>
            </a:extLst>
          </p:cNvPr>
          <p:cNvGrpSpPr/>
          <p:nvPr/>
        </p:nvGrpSpPr>
        <p:grpSpPr>
          <a:xfrm>
            <a:off x="6729693" y="1492957"/>
            <a:ext cx="4355893" cy="2280985"/>
            <a:chOff x="787546" y="820666"/>
            <a:chExt cx="3266920" cy="2067685"/>
          </a:xfrm>
        </p:grpSpPr>
        <p:pic>
          <p:nvPicPr>
            <p:cNvPr id="12" name="图片 11">
              <a:extLst>
                <a:ext uri="{FF2B5EF4-FFF2-40B4-BE49-F238E27FC236}">
                  <a16:creationId xmlns:a16="http://schemas.microsoft.com/office/drawing/2014/main" id="{330129BF-7800-47BD-8375-A86D1674A46C}"/>
                </a:ext>
              </a:extLst>
            </p:cNvPr>
            <p:cNvPicPr>
              <a:picLocks noChangeAspect="1"/>
            </p:cNvPicPr>
            <p:nvPr/>
          </p:nvPicPr>
          <p:blipFill rotWithShape="1">
            <a:blip r:embed="rId5"/>
            <a:srcRect l="52187" r="1356"/>
            <a:stretch>
              <a:fillRect/>
            </a:stretch>
          </p:blipFill>
          <p:spPr>
            <a:xfrm>
              <a:off x="787546" y="820666"/>
              <a:ext cx="3266920" cy="2058160"/>
            </a:xfrm>
            <a:prstGeom prst="rect">
              <a:avLst/>
            </a:prstGeom>
          </p:spPr>
        </p:pic>
        <p:sp>
          <p:nvSpPr>
            <p:cNvPr id="13" name="矩形 12">
              <a:extLst>
                <a:ext uri="{FF2B5EF4-FFF2-40B4-BE49-F238E27FC236}">
                  <a16:creationId xmlns:a16="http://schemas.microsoft.com/office/drawing/2014/main" id="{B634DC9C-35AB-44D1-ADC5-9DF0B1B0D635}"/>
                </a:ext>
              </a:extLst>
            </p:cNvPr>
            <p:cNvSpPr/>
            <p:nvPr/>
          </p:nvSpPr>
          <p:spPr>
            <a:xfrm>
              <a:off x="787546" y="245654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14" name="组合 13">
            <a:extLst>
              <a:ext uri="{FF2B5EF4-FFF2-40B4-BE49-F238E27FC236}">
                <a16:creationId xmlns:a16="http://schemas.microsoft.com/office/drawing/2014/main" id="{D4762D45-6477-487D-B316-452D72201A25}"/>
              </a:ext>
            </a:extLst>
          </p:cNvPr>
          <p:cNvGrpSpPr/>
          <p:nvPr/>
        </p:nvGrpSpPr>
        <p:grpSpPr>
          <a:xfrm>
            <a:off x="6730957" y="4052936"/>
            <a:ext cx="4355893" cy="2301628"/>
            <a:chOff x="787546" y="2936409"/>
            <a:chExt cx="3266920" cy="2086397"/>
          </a:xfrm>
        </p:grpSpPr>
        <p:pic>
          <p:nvPicPr>
            <p:cNvPr id="15" name="图片 14">
              <a:extLst>
                <a:ext uri="{FF2B5EF4-FFF2-40B4-BE49-F238E27FC236}">
                  <a16:creationId xmlns:a16="http://schemas.microsoft.com/office/drawing/2014/main" id="{50A4CC49-54E9-4F94-A0FB-CD172496CE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551" y="2936409"/>
              <a:ext cx="3266915" cy="2086397"/>
            </a:xfrm>
            <a:prstGeom prst="rect">
              <a:avLst/>
            </a:prstGeom>
          </p:spPr>
        </p:pic>
        <p:sp>
          <p:nvSpPr>
            <p:cNvPr id="16" name="矩形 15">
              <a:extLst>
                <a:ext uri="{FF2B5EF4-FFF2-40B4-BE49-F238E27FC236}">
                  <a16:creationId xmlns:a16="http://schemas.microsoft.com/office/drawing/2014/main" id="{2736D7D2-7472-4FDF-8B26-7D52212DC2BA}"/>
                </a:ext>
              </a:extLst>
            </p:cNvPr>
            <p:cNvSpPr/>
            <p:nvPr/>
          </p:nvSpPr>
          <p:spPr>
            <a:xfrm>
              <a:off x="787546"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sp>
        <p:nvSpPr>
          <p:cNvPr id="2" name="箭头: 右 1">
            <a:extLst>
              <a:ext uri="{FF2B5EF4-FFF2-40B4-BE49-F238E27FC236}">
                <a16:creationId xmlns:a16="http://schemas.microsoft.com/office/drawing/2014/main" id="{72D0D1E6-04B2-4D86-85D0-4CDA0103DF86}"/>
              </a:ext>
            </a:extLst>
          </p:cNvPr>
          <p:cNvSpPr/>
          <p:nvPr/>
        </p:nvSpPr>
        <p:spPr bwMode="auto">
          <a:xfrm>
            <a:off x="5547902" y="2628195"/>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7" name="箭头: 右 16">
            <a:extLst>
              <a:ext uri="{FF2B5EF4-FFF2-40B4-BE49-F238E27FC236}">
                <a16:creationId xmlns:a16="http://schemas.microsoft.com/office/drawing/2014/main" id="{41E46E77-83F2-4D56-A0C1-4901493F17E5}"/>
              </a:ext>
            </a:extLst>
          </p:cNvPr>
          <p:cNvSpPr/>
          <p:nvPr/>
        </p:nvSpPr>
        <p:spPr bwMode="auto">
          <a:xfrm>
            <a:off x="5569923" y="5013176"/>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8" name="文本框 17">
            <a:extLst>
              <a:ext uri="{FF2B5EF4-FFF2-40B4-BE49-F238E27FC236}">
                <a16:creationId xmlns:a16="http://schemas.microsoft.com/office/drawing/2014/main" id="{D527B0E1-DF95-409D-BF63-F4CA27413C81}"/>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7336508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60E8A4A-F155-40B5-A601-BDAEF1B0FD69}"/>
              </a:ext>
            </a:extLst>
          </p:cNvPr>
          <p:cNvSpPr>
            <a:spLocks noGrp="1"/>
          </p:cNvSpPr>
          <p:nvPr>
            <p:ph sz="quarter" idx="12"/>
          </p:nvPr>
        </p:nvSpPr>
        <p:spPr/>
        <p:txBody>
          <a:bodyPr/>
          <a:lstStyle/>
          <a:p>
            <a:endParaRPr lang="zh-CN" altLang="en-US"/>
          </a:p>
        </p:txBody>
      </p:sp>
      <p:grpSp>
        <p:nvGrpSpPr>
          <p:cNvPr id="17" name="组合 16">
            <a:extLst>
              <a:ext uri="{FF2B5EF4-FFF2-40B4-BE49-F238E27FC236}">
                <a16:creationId xmlns:a16="http://schemas.microsoft.com/office/drawing/2014/main" id="{E9287D58-C2C6-4C60-947B-8CCF5BE49D8C}"/>
              </a:ext>
            </a:extLst>
          </p:cNvPr>
          <p:cNvGrpSpPr/>
          <p:nvPr/>
        </p:nvGrpSpPr>
        <p:grpSpPr>
          <a:xfrm>
            <a:off x="1256106" y="4026975"/>
            <a:ext cx="4355893" cy="2472390"/>
            <a:chOff x="4855168" y="2913300"/>
            <a:chExt cx="3266920" cy="2152881"/>
          </a:xfrm>
        </p:grpSpPr>
        <p:pic>
          <p:nvPicPr>
            <p:cNvPr id="18" name="图片 17">
              <a:extLst>
                <a:ext uri="{FF2B5EF4-FFF2-40B4-BE49-F238E27FC236}">
                  <a16:creationId xmlns:a16="http://schemas.microsoft.com/office/drawing/2014/main" id="{64F8D64B-6F2F-4A94-AB7B-E59E1DE98B3F}"/>
                </a:ext>
              </a:extLst>
            </p:cNvPr>
            <p:cNvPicPr>
              <a:picLocks noChangeAspect="1"/>
            </p:cNvPicPr>
            <p:nvPr/>
          </p:nvPicPr>
          <p:blipFill>
            <a:blip r:embed="rId3"/>
            <a:stretch>
              <a:fillRect/>
            </a:stretch>
          </p:blipFill>
          <p:spPr>
            <a:xfrm>
              <a:off x="4855168" y="2913300"/>
              <a:ext cx="3266920" cy="2152881"/>
            </a:xfrm>
            <a:prstGeom prst="rect">
              <a:avLst/>
            </a:prstGeom>
            <a:ln w="3175">
              <a:solidFill>
                <a:schemeClr val="tx1"/>
              </a:solidFill>
            </a:ln>
          </p:spPr>
        </p:pic>
        <p:sp>
          <p:nvSpPr>
            <p:cNvPr id="19" name="矩形 18">
              <a:extLst>
                <a:ext uri="{FF2B5EF4-FFF2-40B4-BE49-F238E27FC236}">
                  <a16:creationId xmlns:a16="http://schemas.microsoft.com/office/drawing/2014/main" id="{16B2EE9D-BCBC-4665-AB4B-4CBB1C715F3F}"/>
                </a:ext>
              </a:extLst>
            </p:cNvPr>
            <p:cNvSpPr/>
            <p:nvPr/>
          </p:nvSpPr>
          <p:spPr>
            <a:xfrm>
              <a:off x="4855168" y="463437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FFFFFF"/>
                  </a:solidFill>
                  <a:latin typeface="Franklin Gothic Book"/>
                  <a:ea typeface="黑体" panose="02010609060101010101" pitchFamily="49" charset="-122"/>
                </a:rPr>
                <a:t>汽</a:t>
              </a: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车</a:t>
              </a:r>
            </a:p>
          </p:txBody>
        </p:sp>
      </p:grpSp>
      <p:grpSp>
        <p:nvGrpSpPr>
          <p:cNvPr id="20" name="组合 19">
            <a:extLst>
              <a:ext uri="{FF2B5EF4-FFF2-40B4-BE49-F238E27FC236}">
                <a16:creationId xmlns:a16="http://schemas.microsoft.com/office/drawing/2014/main" id="{E32B5E22-F58D-44B4-B349-721DEDA49A57}"/>
              </a:ext>
            </a:extLst>
          </p:cNvPr>
          <p:cNvGrpSpPr/>
          <p:nvPr/>
        </p:nvGrpSpPr>
        <p:grpSpPr>
          <a:xfrm>
            <a:off x="1271588" y="1594830"/>
            <a:ext cx="4373992" cy="2275819"/>
            <a:chOff x="4848380" y="848671"/>
            <a:chExt cx="3280494" cy="1981713"/>
          </a:xfrm>
        </p:grpSpPr>
        <p:pic>
          <p:nvPicPr>
            <p:cNvPr id="21" name="图片 20">
              <a:extLst>
                <a:ext uri="{FF2B5EF4-FFF2-40B4-BE49-F238E27FC236}">
                  <a16:creationId xmlns:a16="http://schemas.microsoft.com/office/drawing/2014/main" id="{570C044C-8CE5-45C7-85C1-222AE10D3654}"/>
                </a:ext>
              </a:extLst>
            </p:cNvPr>
            <p:cNvPicPr>
              <a:picLocks noChangeAspect="1"/>
            </p:cNvPicPr>
            <p:nvPr/>
          </p:nvPicPr>
          <p:blipFill rotWithShape="1">
            <a:blip r:embed="rId4"/>
            <a:srcRect t="5299"/>
            <a:stretch>
              <a:fillRect/>
            </a:stretch>
          </p:blipFill>
          <p:spPr>
            <a:xfrm>
              <a:off x="4855168" y="848671"/>
              <a:ext cx="3273706" cy="1975245"/>
            </a:xfrm>
            <a:prstGeom prst="rect">
              <a:avLst/>
            </a:prstGeom>
          </p:spPr>
        </p:pic>
        <p:sp>
          <p:nvSpPr>
            <p:cNvPr id="22" name="矩形 21">
              <a:extLst>
                <a:ext uri="{FF2B5EF4-FFF2-40B4-BE49-F238E27FC236}">
                  <a16:creationId xmlns:a16="http://schemas.microsoft.com/office/drawing/2014/main" id="{BEF638E4-C6F3-41F0-BB34-A9B79860997B}"/>
                </a:ext>
              </a:extLst>
            </p:cNvPr>
            <p:cNvSpPr/>
            <p:nvPr/>
          </p:nvSpPr>
          <p:spPr>
            <a:xfrm>
              <a:off x="4848380" y="2398581"/>
              <a:ext cx="3273706"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grpSp>
        <p:nvGrpSpPr>
          <p:cNvPr id="23" name="组合 22">
            <a:extLst>
              <a:ext uri="{FF2B5EF4-FFF2-40B4-BE49-F238E27FC236}">
                <a16:creationId xmlns:a16="http://schemas.microsoft.com/office/drawing/2014/main" id="{E8DD7B6C-BE36-4720-968D-DF2C5E741530}"/>
              </a:ext>
            </a:extLst>
          </p:cNvPr>
          <p:cNvGrpSpPr/>
          <p:nvPr/>
        </p:nvGrpSpPr>
        <p:grpSpPr>
          <a:xfrm>
            <a:off x="6924683" y="4026976"/>
            <a:ext cx="4355893" cy="2472390"/>
            <a:chOff x="4883003" y="2936409"/>
            <a:chExt cx="3266920" cy="2086397"/>
          </a:xfrm>
        </p:grpSpPr>
        <p:pic>
          <p:nvPicPr>
            <p:cNvPr id="24" name="图片 23">
              <a:extLst>
                <a:ext uri="{FF2B5EF4-FFF2-40B4-BE49-F238E27FC236}">
                  <a16:creationId xmlns:a16="http://schemas.microsoft.com/office/drawing/2014/main" id="{0485D6D9-5A56-4A98-9790-3FDB7C133B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3007" y="2936409"/>
              <a:ext cx="3266915" cy="2086397"/>
            </a:xfrm>
            <a:prstGeom prst="rect">
              <a:avLst/>
            </a:prstGeom>
          </p:spPr>
        </p:pic>
        <p:sp>
          <p:nvSpPr>
            <p:cNvPr id="25" name="矩形 24">
              <a:extLst>
                <a:ext uri="{FF2B5EF4-FFF2-40B4-BE49-F238E27FC236}">
                  <a16:creationId xmlns:a16="http://schemas.microsoft.com/office/drawing/2014/main" id="{827275ED-1622-49F7-A290-B1A52776B3D3}"/>
                </a:ext>
              </a:extLst>
            </p:cNvPr>
            <p:cNvSpPr/>
            <p:nvPr/>
          </p:nvSpPr>
          <p:spPr>
            <a:xfrm>
              <a:off x="4883003"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FFFFFF"/>
                  </a:solidFill>
                  <a:latin typeface="Franklin Gothic Book"/>
                  <a:ea typeface="黑体" panose="02010609060101010101" pitchFamily="49" charset="-122"/>
                </a:rPr>
                <a:t>汽</a:t>
              </a: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车</a:t>
              </a:r>
            </a:p>
          </p:txBody>
        </p:sp>
      </p:grpSp>
      <p:grpSp>
        <p:nvGrpSpPr>
          <p:cNvPr id="26" name="组合 25">
            <a:extLst>
              <a:ext uri="{FF2B5EF4-FFF2-40B4-BE49-F238E27FC236}">
                <a16:creationId xmlns:a16="http://schemas.microsoft.com/office/drawing/2014/main" id="{135025C3-17B5-4BA9-8B19-2BF14989F9BB}"/>
              </a:ext>
            </a:extLst>
          </p:cNvPr>
          <p:cNvGrpSpPr/>
          <p:nvPr/>
        </p:nvGrpSpPr>
        <p:grpSpPr>
          <a:xfrm>
            <a:off x="6888088" y="1653586"/>
            <a:ext cx="4355893" cy="2209635"/>
            <a:chOff x="4883003" y="809779"/>
            <a:chExt cx="3266920" cy="2069047"/>
          </a:xfrm>
        </p:grpSpPr>
        <p:pic>
          <p:nvPicPr>
            <p:cNvPr id="27" name="图片 26">
              <a:extLst>
                <a:ext uri="{FF2B5EF4-FFF2-40B4-BE49-F238E27FC236}">
                  <a16:creationId xmlns:a16="http://schemas.microsoft.com/office/drawing/2014/main" id="{23229549-4482-424B-A2CD-2A3699A251AD}"/>
                </a:ext>
              </a:extLst>
            </p:cNvPr>
            <p:cNvPicPr>
              <a:picLocks noChangeAspect="1"/>
            </p:cNvPicPr>
            <p:nvPr/>
          </p:nvPicPr>
          <p:blipFill>
            <a:blip r:embed="rId6"/>
            <a:stretch>
              <a:fillRect/>
            </a:stretch>
          </p:blipFill>
          <p:spPr>
            <a:xfrm>
              <a:off x="4883006" y="809779"/>
              <a:ext cx="3266916" cy="2069047"/>
            </a:xfrm>
            <a:prstGeom prst="rect">
              <a:avLst/>
            </a:prstGeom>
          </p:spPr>
        </p:pic>
        <p:sp>
          <p:nvSpPr>
            <p:cNvPr id="28" name="矩形 27">
              <a:extLst>
                <a:ext uri="{FF2B5EF4-FFF2-40B4-BE49-F238E27FC236}">
                  <a16:creationId xmlns:a16="http://schemas.microsoft.com/office/drawing/2014/main" id="{812D5E1D-C2F7-4C25-ABB4-263DDE8FE4E7}"/>
                </a:ext>
              </a:extLst>
            </p:cNvPr>
            <p:cNvSpPr/>
            <p:nvPr/>
          </p:nvSpPr>
          <p:spPr>
            <a:xfrm>
              <a:off x="4883003" y="244702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sp>
        <p:nvSpPr>
          <p:cNvPr id="16" name="箭头: 右 15">
            <a:extLst>
              <a:ext uri="{FF2B5EF4-FFF2-40B4-BE49-F238E27FC236}">
                <a16:creationId xmlns:a16="http://schemas.microsoft.com/office/drawing/2014/main" id="{02B07710-683A-4A25-8D58-26197DAF3FB5}"/>
              </a:ext>
            </a:extLst>
          </p:cNvPr>
          <p:cNvSpPr/>
          <p:nvPr/>
        </p:nvSpPr>
        <p:spPr bwMode="auto">
          <a:xfrm>
            <a:off x="5735960" y="2628195"/>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0" name="箭头: 右 29">
            <a:extLst>
              <a:ext uri="{FF2B5EF4-FFF2-40B4-BE49-F238E27FC236}">
                <a16:creationId xmlns:a16="http://schemas.microsoft.com/office/drawing/2014/main" id="{ED9CD26B-4650-48A7-939E-30809E561976}"/>
              </a:ext>
            </a:extLst>
          </p:cNvPr>
          <p:cNvSpPr/>
          <p:nvPr/>
        </p:nvSpPr>
        <p:spPr bwMode="auto">
          <a:xfrm>
            <a:off x="5757981" y="5013176"/>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1" name="文本框 30">
            <a:extLst>
              <a:ext uri="{FF2B5EF4-FFF2-40B4-BE49-F238E27FC236}">
                <a16:creationId xmlns:a16="http://schemas.microsoft.com/office/drawing/2014/main" id="{F966B238-407A-4BEA-9C72-3BA19A4DEC23}"/>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32" name="内容占位符 2">
            <a:extLst>
              <a:ext uri="{FF2B5EF4-FFF2-40B4-BE49-F238E27FC236}">
                <a16:creationId xmlns:a16="http://schemas.microsoft.com/office/drawing/2014/main" id="{8FF21E35-E0EB-4257-B7EF-70621C693913}"/>
              </a:ext>
            </a:extLst>
          </p:cNvPr>
          <p:cNvSpPr txBox="1">
            <a:spLocks/>
          </p:cNvSpPr>
          <p:nvPr/>
        </p:nvSpPr>
        <p:spPr>
          <a:xfrm>
            <a:off x="1030133" y="1021909"/>
            <a:ext cx="5591944"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2400" kern="0">
                <a:latin typeface="华文中宋" panose="02010600040101010101" pitchFamily="2" charset="-122"/>
                <a:ea typeface="华文中宋" panose="02010600040101010101" pitchFamily="2" charset="-122"/>
              </a:rPr>
              <a:t>其他行业给我们的启示</a:t>
            </a:r>
            <a:endParaRPr lang="zh-CN" altLang="en-US" sz="24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90858549"/>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D450D30-FDA4-4266-9636-1F9651554345}"/>
              </a:ext>
            </a:extLst>
          </p:cNvPr>
          <p:cNvSpPr/>
          <p:nvPr/>
        </p:nvSpPr>
        <p:spPr>
          <a:xfrm>
            <a:off x="956739" y="1706755"/>
            <a:ext cx="10498655" cy="4508045"/>
          </a:xfrm>
          <a:prstGeom prst="rect">
            <a:avLst/>
          </a:prstGeom>
          <a:gradFill flip="none" rotWithShape="1">
            <a:gsLst>
              <a:gs pos="0">
                <a:srgbClr val="FFFFCC"/>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endParaRPr>
          </a:p>
        </p:txBody>
      </p:sp>
      <p:cxnSp>
        <p:nvCxnSpPr>
          <p:cNvPr id="7" name="直接箭头连接符 6">
            <a:extLst>
              <a:ext uri="{FF2B5EF4-FFF2-40B4-BE49-F238E27FC236}">
                <a16:creationId xmlns:a16="http://schemas.microsoft.com/office/drawing/2014/main" id="{7FCF73A1-A5DF-48DA-9786-7D72F51EFBD3}"/>
              </a:ext>
            </a:extLst>
          </p:cNvPr>
          <p:cNvCxnSpPr>
            <a:cxnSpLocks/>
          </p:cNvCxnSpPr>
          <p:nvPr/>
        </p:nvCxnSpPr>
        <p:spPr>
          <a:xfrm>
            <a:off x="880533" y="6180667"/>
            <a:ext cx="1103882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DFDBE9DC-B1D4-4AAD-B0CB-6A938025CA09}"/>
              </a:ext>
            </a:extLst>
          </p:cNvPr>
          <p:cNvCxnSpPr>
            <a:cxnSpLocks/>
          </p:cNvCxnSpPr>
          <p:nvPr/>
        </p:nvCxnSpPr>
        <p:spPr>
          <a:xfrm flipV="1">
            <a:off x="911424" y="924724"/>
            <a:ext cx="0" cy="52405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E3AED6A-D974-4018-BB77-6341AF174CDD}"/>
              </a:ext>
            </a:extLst>
          </p:cNvPr>
          <p:cNvSpPr txBox="1"/>
          <p:nvPr/>
        </p:nvSpPr>
        <p:spPr>
          <a:xfrm>
            <a:off x="1441546" y="6238246"/>
            <a:ext cx="9948529" cy="338554"/>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charset="0"/>
                <a:cs typeface="+mn-cs"/>
              </a:rPr>
              <a:t>1800              1960                     1970                         1980                           2000            2010         2019    </a:t>
            </a: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0" name="文本框 9">
            <a:extLst>
              <a:ext uri="{FF2B5EF4-FFF2-40B4-BE49-F238E27FC236}">
                <a16:creationId xmlns:a16="http://schemas.microsoft.com/office/drawing/2014/main" id="{23E38757-A812-44AC-B03F-7A0AD7C57410}"/>
              </a:ext>
            </a:extLst>
          </p:cNvPr>
          <p:cNvSpPr txBox="1"/>
          <p:nvPr/>
        </p:nvSpPr>
        <p:spPr>
          <a:xfrm>
            <a:off x="978916" y="5487725"/>
            <a:ext cx="146706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作坊式制造</a:t>
            </a:r>
          </a:p>
        </p:txBody>
      </p:sp>
      <p:cxnSp>
        <p:nvCxnSpPr>
          <p:cNvPr id="11" name="直接连接符 10">
            <a:extLst>
              <a:ext uri="{FF2B5EF4-FFF2-40B4-BE49-F238E27FC236}">
                <a16:creationId xmlns:a16="http://schemas.microsoft.com/office/drawing/2014/main" id="{67371400-DF74-44D2-8DB9-4F2DE1C56553}"/>
              </a:ext>
            </a:extLst>
          </p:cNvPr>
          <p:cNvCxnSpPr>
            <a:stCxn id="10" idx="0"/>
            <a:endCxn id="23" idx="2"/>
          </p:cNvCxnSpPr>
          <p:nvPr/>
        </p:nvCxnSpPr>
        <p:spPr>
          <a:xfrm flipV="1">
            <a:off x="1712450" y="5208615"/>
            <a:ext cx="1316998" cy="279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E1F7C22-FFF6-4447-B9AD-B7039FDDD280}"/>
              </a:ext>
            </a:extLst>
          </p:cNvPr>
          <p:cNvCxnSpPr>
            <a:stCxn id="23" idx="2"/>
            <a:endCxn id="24" idx="2"/>
          </p:cNvCxnSpPr>
          <p:nvPr/>
        </p:nvCxnSpPr>
        <p:spPr>
          <a:xfrm flipV="1">
            <a:off x="3029448" y="4452146"/>
            <a:ext cx="1602816" cy="7564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94408C7-9003-4D95-A5F6-AC37C66B6603}"/>
              </a:ext>
            </a:extLst>
          </p:cNvPr>
          <p:cNvCxnSpPr>
            <a:stCxn id="24" idx="2"/>
            <a:endCxn id="25" idx="2"/>
          </p:cNvCxnSpPr>
          <p:nvPr/>
        </p:nvCxnSpPr>
        <p:spPr>
          <a:xfrm flipV="1">
            <a:off x="4632264" y="3726735"/>
            <a:ext cx="1977898" cy="72541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918DF97-2890-4C75-A57F-0693AFA36785}"/>
              </a:ext>
            </a:extLst>
          </p:cNvPr>
          <p:cNvCxnSpPr>
            <a:stCxn id="25" idx="2"/>
            <a:endCxn id="26" idx="2"/>
          </p:cNvCxnSpPr>
          <p:nvPr/>
        </p:nvCxnSpPr>
        <p:spPr>
          <a:xfrm flipV="1">
            <a:off x="6610162" y="3028827"/>
            <a:ext cx="1712645" cy="69790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EAD184C-7F34-41EB-8248-16F3A042E160}"/>
              </a:ext>
            </a:extLst>
          </p:cNvPr>
          <p:cNvCxnSpPr>
            <a:stCxn id="26" idx="2"/>
            <a:endCxn id="32" idx="3"/>
          </p:cNvCxnSpPr>
          <p:nvPr/>
        </p:nvCxnSpPr>
        <p:spPr>
          <a:xfrm flipV="1">
            <a:off x="8322807" y="2327815"/>
            <a:ext cx="1172919" cy="7010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9AE22EE-6633-4FB3-9A1B-93501059DCEC}"/>
              </a:ext>
            </a:extLst>
          </p:cNvPr>
          <p:cNvCxnSpPr>
            <a:stCxn id="32" idx="3"/>
            <a:endCxn id="36" idx="3"/>
          </p:cNvCxnSpPr>
          <p:nvPr/>
        </p:nvCxnSpPr>
        <p:spPr>
          <a:xfrm flipV="1">
            <a:off x="9495726" y="1720001"/>
            <a:ext cx="1074985" cy="607814"/>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E0B367B-6468-4747-9010-519839B9CE56}"/>
              </a:ext>
            </a:extLst>
          </p:cNvPr>
          <p:cNvCxnSpPr/>
          <p:nvPr/>
        </p:nvCxnSpPr>
        <p:spPr>
          <a:xfrm>
            <a:off x="880533" y="5369403"/>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7B4531B-5E9D-4E31-8426-6E336BF824D6}"/>
              </a:ext>
            </a:extLst>
          </p:cNvPr>
          <p:cNvCxnSpPr/>
          <p:nvPr/>
        </p:nvCxnSpPr>
        <p:spPr>
          <a:xfrm>
            <a:off x="880533" y="4621915"/>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4FE7CED-51EE-44AB-8EA8-5F9E85B04BD2}"/>
              </a:ext>
            </a:extLst>
          </p:cNvPr>
          <p:cNvCxnSpPr/>
          <p:nvPr/>
        </p:nvCxnSpPr>
        <p:spPr>
          <a:xfrm>
            <a:off x="880533" y="3874429"/>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67ACD22-C8E4-47DC-8391-36784080E1DF}"/>
              </a:ext>
            </a:extLst>
          </p:cNvPr>
          <p:cNvCxnSpPr/>
          <p:nvPr/>
        </p:nvCxnSpPr>
        <p:spPr>
          <a:xfrm>
            <a:off x="880533" y="3126944"/>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20840D0-2651-4ACC-9DCD-7E17A543D1A7}"/>
              </a:ext>
            </a:extLst>
          </p:cNvPr>
          <p:cNvCxnSpPr/>
          <p:nvPr/>
        </p:nvCxnSpPr>
        <p:spPr>
          <a:xfrm>
            <a:off x="880533" y="2379459"/>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221347B-CB43-4E1C-875D-FFA25F4D2AC6}"/>
              </a:ext>
            </a:extLst>
          </p:cNvPr>
          <p:cNvCxnSpPr/>
          <p:nvPr/>
        </p:nvCxnSpPr>
        <p:spPr>
          <a:xfrm>
            <a:off x="880533" y="1631973"/>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2E0C27F-3342-485B-8C53-F74C2D5C9A42}"/>
              </a:ext>
            </a:extLst>
          </p:cNvPr>
          <p:cNvSpPr txBox="1"/>
          <p:nvPr/>
        </p:nvSpPr>
        <p:spPr>
          <a:xfrm>
            <a:off x="2424154" y="4808505"/>
            <a:ext cx="121058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批量生产</a:t>
            </a:r>
          </a:p>
        </p:txBody>
      </p:sp>
      <p:sp>
        <p:nvSpPr>
          <p:cNvPr id="24" name="文本框 23">
            <a:extLst>
              <a:ext uri="{FF2B5EF4-FFF2-40B4-BE49-F238E27FC236}">
                <a16:creationId xmlns:a16="http://schemas.microsoft.com/office/drawing/2014/main" id="{B558BBA5-9F21-4038-9696-C5BCDAAA964A}"/>
              </a:ext>
            </a:extLst>
          </p:cNvPr>
          <p:cNvSpPr txBox="1"/>
          <p:nvPr/>
        </p:nvSpPr>
        <p:spPr>
          <a:xfrm>
            <a:off x="3898730" y="4052036"/>
            <a:ext cx="146706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柔性自动化</a:t>
            </a:r>
          </a:p>
        </p:txBody>
      </p:sp>
      <p:sp>
        <p:nvSpPr>
          <p:cNvPr id="25" name="文本框 24">
            <a:extLst>
              <a:ext uri="{FF2B5EF4-FFF2-40B4-BE49-F238E27FC236}">
                <a16:creationId xmlns:a16="http://schemas.microsoft.com/office/drawing/2014/main" id="{8697600C-284A-4B04-88DC-0F1A4040E249}"/>
              </a:ext>
            </a:extLst>
          </p:cNvPr>
          <p:cNvSpPr txBox="1"/>
          <p:nvPr/>
        </p:nvSpPr>
        <p:spPr>
          <a:xfrm>
            <a:off x="6004868" y="3326625"/>
            <a:ext cx="121058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精益生产</a:t>
            </a:r>
          </a:p>
        </p:txBody>
      </p:sp>
      <p:sp>
        <p:nvSpPr>
          <p:cNvPr id="26" name="文本框 25">
            <a:extLst>
              <a:ext uri="{FF2B5EF4-FFF2-40B4-BE49-F238E27FC236}">
                <a16:creationId xmlns:a16="http://schemas.microsoft.com/office/drawing/2014/main" id="{F6427CE1-3AE6-4223-B76F-EB0F7E86E79A}"/>
              </a:ext>
            </a:extLst>
          </p:cNvPr>
          <p:cNvSpPr txBox="1"/>
          <p:nvPr/>
        </p:nvSpPr>
        <p:spPr>
          <a:xfrm>
            <a:off x="7717513" y="2628717"/>
            <a:ext cx="1210588" cy="400110"/>
          </a:xfrm>
          <a:prstGeom prst="rect">
            <a:avLst/>
          </a:prstGeom>
        </p:spPr>
        <p:txBody>
          <a:bodyPr wrap="none" rtlCol="0">
            <a:spAutoFit/>
          </a:bodyPr>
          <a:lstStyle/>
          <a:p>
            <a:pPr eaLnBrk="1" fontAlgn="auto" hangingPunct="1">
              <a:spcAft>
                <a:spcPts val="0"/>
              </a:spcAf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敏捷制造</a:t>
            </a:r>
          </a:p>
        </p:txBody>
      </p:sp>
      <p:sp>
        <p:nvSpPr>
          <p:cNvPr id="27" name="文本框 26">
            <a:extLst>
              <a:ext uri="{FF2B5EF4-FFF2-40B4-BE49-F238E27FC236}">
                <a16:creationId xmlns:a16="http://schemas.microsoft.com/office/drawing/2014/main" id="{2BC38ED8-1BE0-4165-B4A0-9E7B167B7F7C}"/>
              </a:ext>
            </a:extLst>
          </p:cNvPr>
          <p:cNvSpPr txBox="1"/>
          <p:nvPr/>
        </p:nvSpPr>
        <p:spPr>
          <a:xfrm>
            <a:off x="8610342" y="1934048"/>
            <a:ext cx="1467068" cy="400110"/>
          </a:xfrm>
          <a:prstGeom prst="rect">
            <a:avLst/>
          </a:prstGeom>
        </p:spPr>
        <p:txBody>
          <a:bodyPr wrap="none" rtlCol="0">
            <a:spAutoFit/>
          </a:bodyPr>
          <a:lstStyle/>
          <a:p>
            <a:pPr marL="0" marR="0" lvl="0" indent="0" defTabSz="914400" eaLnBrk="1" fontAlgn="auto" latinLnBrk="0" hangingPunct="1">
              <a:lnSpc>
                <a:spcPct val="100000"/>
              </a:lnSpc>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规模化生产</a:t>
            </a:r>
          </a:p>
        </p:txBody>
      </p:sp>
      <p:sp>
        <p:nvSpPr>
          <p:cNvPr id="28" name="椭圆 27">
            <a:extLst>
              <a:ext uri="{FF2B5EF4-FFF2-40B4-BE49-F238E27FC236}">
                <a16:creationId xmlns:a16="http://schemas.microsoft.com/office/drawing/2014/main" id="{CB46BF06-5929-46BC-9B42-F96FC4147C3D}"/>
              </a:ext>
            </a:extLst>
          </p:cNvPr>
          <p:cNvSpPr/>
          <p:nvPr/>
        </p:nvSpPr>
        <p:spPr>
          <a:xfrm>
            <a:off x="2993572" y="5143628"/>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9" name="椭圆 28">
            <a:extLst>
              <a:ext uri="{FF2B5EF4-FFF2-40B4-BE49-F238E27FC236}">
                <a16:creationId xmlns:a16="http://schemas.microsoft.com/office/drawing/2014/main" id="{4AAF61DF-893F-4A5D-BA9B-2A4A2705DA96}"/>
              </a:ext>
            </a:extLst>
          </p:cNvPr>
          <p:cNvSpPr/>
          <p:nvPr/>
        </p:nvSpPr>
        <p:spPr>
          <a:xfrm>
            <a:off x="4592623" y="4365324"/>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0" name="椭圆 29">
            <a:extLst>
              <a:ext uri="{FF2B5EF4-FFF2-40B4-BE49-F238E27FC236}">
                <a16:creationId xmlns:a16="http://schemas.microsoft.com/office/drawing/2014/main" id="{9D84E46D-FA8A-42A5-87DE-20E6DFF940B1}"/>
              </a:ext>
            </a:extLst>
          </p:cNvPr>
          <p:cNvSpPr/>
          <p:nvPr/>
        </p:nvSpPr>
        <p:spPr>
          <a:xfrm>
            <a:off x="6564277" y="3629656"/>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1" name="椭圆 30">
            <a:extLst>
              <a:ext uri="{FF2B5EF4-FFF2-40B4-BE49-F238E27FC236}">
                <a16:creationId xmlns:a16="http://schemas.microsoft.com/office/drawing/2014/main" id="{9A12A0D5-7E68-4D19-8634-DBDCC923FC75}"/>
              </a:ext>
            </a:extLst>
          </p:cNvPr>
          <p:cNvSpPr/>
          <p:nvPr/>
        </p:nvSpPr>
        <p:spPr>
          <a:xfrm>
            <a:off x="8368517" y="2878443"/>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2" name="椭圆 31">
            <a:extLst>
              <a:ext uri="{FF2B5EF4-FFF2-40B4-BE49-F238E27FC236}">
                <a16:creationId xmlns:a16="http://schemas.microsoft.com/office/drawing/2014/main" id="{3D6BAA3B-F200-4BAC-8C97-D1CDCD348DAF}"/>
              </a:ext>
            </a:extLst>
          </p:cNvPr>
          <p:cNvSpPr/>
          <p:nvPr/>
        </p:nvSpPr>
        <p:spPr>
          <a:xfrm>
            <a:off x="9473463" y="2198059"/>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cxnSp>
        <p:nvCxnSpPr>
          <p:cNvPr id="33" name="直接连接符 32">
            <a:extLst>
              <a:ext uri="{FF2B5EF4-FFF2-40B4-BE49-F238E27FC236}">
                <a16:creationId xmlns:a16="http://schemas.microsoft.com/office/drawing/2014/main" id="{2AA5E2AE-E381-47A6-965F-5BA2FE5E3392}"/>
              </a:ext>
            </a:extLst>
          </p:cNvPr>
          <p:cNvCxnSpPr/>
          <p:nvPr/>
        </p:nvCxnSpPr>
        <p:spPr>
          <a:xfrm>
            <a:off x="957943" y="5462324"/>
            <a:ext cx="8993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9328755-45D7-4E6C-8658-528298EFE236}"/>
              </a:ext>
            </a:extLst>
          </p:cNvPr>
          <p:cNvCxnSpPr/>
          <p:nvPr/>
        </p:nvCxnSpPr>
        <p:spPr>
          <a:xfrm flipV="1">
            <a:off x="10611948" y="1264920"/>
            <a:ext cx="0" cy="491811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037E9FF-7DEA-4341-9324-B07E746147C5}"/>
              </a:ext>
            </a:extLst>
          </p:cNvPr>
          <p:cNvCxnSpPr/>
          <p:nvPr/>
        </p:nvCxnSpPr>
        <p:spPr>
          <a:xfrm flipV="1">
            <a:off x="10643306" y="1322729"/>
            <a:ext cx="1276047" cy="326363"/>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3BD6382D-C8D7-4F3B-B926-6B44F14A2ECA}"/>
              </a:ext>
            </a:extLst>
          </p:cNvPr>
          <p:cNvSpPr/>
          <p:nvPr/>
        </p:nvSpPr>
        <p:spPr>
          <a:xfrm>
            <a:off x="10548448" y="1590245"/>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7" name="文本框 36">
            <a:extLst>
              <a:ext uri="{FF2B5EF4-FFF2-40B4-BE49-F238E27FC236}">
                <a16:creationId xmlns:a16="http://schemas.microsoft.com/office/drawing/2014/main" id="{248C4E81-13DE-4797-82F2-FE6CD200526D}"/>
              </a:ext>
            </a:extLst>
          </p:cNvPr>
          <p:cNvSpPr txBox="1"/>
          <p:nvPr/>
        </p:nvSpPr>
        <p:spPr>
          <a:xfrm>
            <a:off x="2263174" y="5505756"/>
            <a:ext cx="6083717"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（手工操作，成本高，效率低，经验管理，技术低）</a:t>
            </a:r>
          </a:p>
        </p:txBody>
      </p:sp>
      <p:sp>
        <p:nvSpPr>
          <p:cNvPr id="38" name="文本框 37">
            <a:extLst>
              <a:ext uri="{FF2B5EF4-FFF2-40B4-BE49-F238E27FC236}">
                <a16:creationId xmlns:a16="http://schemas.microsoft.com/office/drawing/2014/main" id="{73D003EF-4870-44D5-996A-CA2CBC7E35BD}"/>
              </a:ext>
            </a:extLst>
          </p:cNvPr>
          <p:cNvSpPr txBox="1"/>
          <p:nvPr/>
        </p:nvSpPr>
        <p:spPr>
          <a:xfrm>
            <a:off x="3435696" y="4815699"/>
            <a:ext cx="5827236"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（低成本、效率高、分工细、柔性低、管理复杂）</a:t>
            </a:r>
          </a:p>
        </p:txBody>
      </p:sp>
      <p:sp>
        <p:nvSpPr>
          <p:cNvPr id="39" name="文本框 38">
            <a:extLst>
              <a:ext uri="{FF2B5EF4-FFF2-40B4-BE49-F238E27FC236}">
                <a16:creationId xmlns:a16="http://schemas.microsoft.com/office/drawing/2014/main" id="{65137E1B-6925-4350-92DA-88D3DA16812F}"/>
              </a:ext>
            </a:extLst>
          </p:cNvPr>
          <p:cNvSpPr txBox="1"/>
          <p:nvPr/>
        </p:nvSpPr>
        <p:spPr>
          <a:xfrm>
            <a:off x="5325727" y="4089927"/>
            <a:ext cx="4801314"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（自动化、效率高、成本低、有灵活性）</a:t>
            </a:r>
          </a:p>
        </p:txBody>
      </p:sp>
      <p:sp>
        <p:nvSpPr>
          <p:cNvPr id="40" name="文本框 39">
            <a:extLst>
              <a:ext uri="{FF2B5EF4-FFF2-40B4-BE49-F238E27FC236}">
                <a16:creationId xmlns:a16="http://schemas.microsoft.com/office/drawing/2014/main" id="{9D9DD760-14DA-4467-AAFB-7C9E2509CCFB}"/>
              </a:ext>
            </a:extLst>
          </p:cNvPr>
          <p:cNvSpPr txBox="1"/>
          <p:nvPr/>
        </p:nvSpPr>
        <p:spPr>
          <a:xfrm>
            <a:off x="2165637" y="3343093"/>
            <a:ext cx="4031873"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（自动化、有柔性、以人为中心）</a:t>
            </a:r>
          </a:p>
        </p:txBody>
      </p:sp>
      <p:sp>
        <p:nvSpPr>
          <p:cNvPr id="41" name="文本框 40">
            <a:extLst>
              <a:ext uri="{FF2B5EF4-FFF2-40B4-BE49-F238E27FC236}">
                <a16:creationId xmlns:a16="http://schemas.microsoft.com/office/drawing/2014/main" id="{6246371E-B8FE-4879-8824-008B44B03F84}"/>
              </a:ext>
            </a:extLst>
          </p:cNvPr>
          <p:cNvSpPr txBox="1"/>
          <p:nvPr/>
        </p:nvSpPr>
        <p:spPr>
          <a:xfrm>
            <a:off x="2010974" y="2647663"/>
            <a:ext cx="5827236"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（组织高度集成、信息共享、柔性高、技术复杂）</a:t>
            </a:r>
          </a:p>
        </p:txBody>
      </p:sp>
      <p:sp>
        <p:nvSpPr>
          <p:cNvPr id="42" name="文本框 41">
            <a:extLst>
              <a:ext uri="{FF2B5EF4-FFF2-40B4-BE49-F238E27FC236}">
                <a16:creationId xmlns:a16="http://schemas.microsoft.com/office/drawing/2014/main" id="{5B683759-35AF-450B-84B4-6D86631F3EC9}"/>
              </a:ext>
            </a:extLst>
          </p:cNvPr>
          <p:cNvSpPr txBox="1"/>
          <p:nvPr/>
        </p:nvSpPr>
        <p:spPr>
          <a:xfrm>
            <a:off x="4384790" y="1927063"/>
            <a:ext cx="4544834"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（低成本、定制化、效率高、个性化）</a:t>
            </a:r>
          </a:p>
        </p:txBody>
      </p:sp>
      <p:sp>
        <p:nvSpPr>
          <p:cNvPr id="43" name="文本框 42">
            <a:extLst>
              <a:ext uri="{FF2B5EF4-FFF2-40B4-BE49-F238E27FC236}">
                <a16:creationId xmlns:a16="http://schemas.microsoft.com/office/drawing/2014/main" id="{13590279-D4DD-428C-A7D9-008BB9C4DE4F}"/>
              </a:ext>
            </a:extLst>
          </p:cNvPr>
          <p:cNvSpPr txBox="1"/>
          <p:nvPr/>
        </p:nvSpPr>
        <p:spPr>
          <a:xfrm>
            <a:off x="3674854" y="1148252"/>
            <a:ext cx="659667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324A7A"/>
                </a:solidFill>
                <a:effectLst/>
                <a:uLnTx/>
                <a:uFillTx/>
                <a:latin typeface="华文楷体" panose="02010600040101010101" pitchFamily="2" charset="-122"/>
                <a:ea typeface="华文楷体" panose="02010600040101010101" pitchFamily="2" charset="-122"/>
              </a:rPr>
              <a:t>（人机一体化、自组织、超柔性、自我维护、学习进步）</a:t>
            </a:r>
          </a:p>
        </p:txBody>
      </p:sp>
      <p:sp>
        <p:nvSpPr>
          <p:cNvPr id="44" name="文本框 43">
            <a:extLst>
              <a:ext uri="{FF2B5EF4-FFF2-40B4-BE49-F238E27FC236}">
                <a16:creationId xmlns:a16="http://schemas.microsoft.com/office/drawing/2014/main" id="{0C3657B4-1BCE-4647-9ED5-483EEF5887B1}"/>
              </a:ext>
            </a:extLst>
          </p:cNvPr>
          <p:cNvSpPr txBox="1"/>
          <p:nvPr/>
        </p:nvSpPr>
        <p:spPr>
          <a:xfrm>
            <a:off x="10761104" y="6214800"/>
            <a:ext cx="912276" cy="400110"/>
          </a:xfrm>
          <a:prstGeom prst="rect">
            <a:avLst/>
          </a:prstGeom>
        </p:spPr>
        <p:txBody>
          <a:bodyPr wrap="square" rtlCol="0">
            <a:spAutoFit/>
          </a:bodyPr>
          <a:lstStyle/>
          <a:p>
            <a:pPr marL="0" marR="0" lvl="0" indent="0" defTabSz="914400" eaLnBrk="1" fontAlgn="auto" latinLnBrk="0" hangingPunct="1">
              <a:lnSpc>
                <a:spcPct val="100000"/>
              </a:lnSpc>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时间</a:t>
            </a:r>
          </a:p>
        </p:txBody>
      </p:sp>
      <p:sp>
        <p:nvSpPr>
          <p:cNvPr id="45" name="文本框 44">
            <a:extLst>
              <a:ext uri="{FF2B5EF4-FFF2-40B4-BE49-F238E27FC236}">
                <a16:creationId xmlns:a16="http://schemas.microsoft.com/office/drawing/2014/main" id="{2D2DA2AA-D350-40E1-BDE4-BC924BB521F4}"/>
              </a:ext>
            </a:extLst>
          </p:cNvPr>
          <p:cNvSpPr txBox="1"/>
          <p:nvPr/>
        </p:nvSpPr>
        <p:spPr>
          <a:xfrm>
            <a:off x="272647" y="1461062"/>
            <a:ext cx="912276" cy="400110"/>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rPr>
              <a:t>特点</a:t>
            </a:r>
          </a:p>
        </p:txBody>
      </p:sp>
      <p:sp>
        <p:nvSpPr>
          <p:cNvPr id="46" name="椭圆 45">
            <a:extLst>
              <a:ext uri="{FF2B5EF4-FFF2-40B4-BE49-F238E27FC236}">
                <a16:creationId xmlns:a16="http://schemas.microsoft.com/office/drawing/2014/main" id="{4C8C9117-A1F6-47F3-8F56-339C1D38DBB1}"/>
              </a:ext>
            </a:extLst>
          </p:cNvPr>
          <p:cNvSpPr/>
          <p:nvPr/>
        </p:nvSpPr>
        <p:spPr>
          <a:xfrm>
            <a:off x="1787939" y="5401607"/>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47" name="文本框 46">
            <a:extLst>
              <a:ext uri="{FF2B5EF4-FFF2-40B4-BE49-F238E27FC236}">
                <a16:creationId xmlns:a16="http://schemas.microsoft.com/office/drawing/2014/main" id="{25034E46-926B-4C52-AEAF-46E6C6F00C64}"/>
              </a:ext>
            </a:extLst>
          </p:cNvPr>
          <p:cNvSpPr txBox="1"/>
          <p:nvPr/>
        </p:nvSpPr>
        <p:spPr>
          <a:xfrm>
            <a:off x="10006654" y="1147529"/>
            <a:ext cx="1210588" cy="400110"/>
          </a:xfrm>
          <a:prstGeom prst="rect">
            <a:avLst/>
          </a:prstGeom>
        </p:spPr>
        <p:txBody>
          <a:bodyPr wrap="none" rtlCol="0">
            <a:spAutoFit/>
          </a:bodyPr>
          <a:lstStyle/>
          <a:p>
            <a:pPr eaLnBrk="1" fontAlgn="auto" hangingPunct="1">
              <a:spcAft>
                <a:spcPts val="0"/>
              </a:spcAf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智能制造</a:t>
            </a:r>
          </a:p>
        </p:txBody>
      </p:sp>
      <p:sp>
        <p:nvSpPr>
          <p:cNvPr id="48" name="标题 3">
            <a:extLst>
              <a:ext uri="{FF2B5EF4-FFF2-40B4-BE49-F238E27FC236}">
                <a16:creationId xmlns:a16="http://schemas.microsoft.com/office/drawing/2014/main" id="{6A36F705-D7F0-4CC0-96EB-3A5D957302E8}"/>
              </a:ext>
            </a:extLst>
          </p:cNvPr>
          <p:cNvSpPr txBox="1">
            <a:spLocks/>
          </p:cNvSpPr>
          <p:nvPr/>
        </p:nvSpPr>
        <p:spPr>
          <a:xfrm>
            <a:off x="868343" y="6300372"/>
            <a:ext cx="3530033" cy="400110"/>
          </a:xfr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zh-CN" altLang="en-US" sz="1800" kern="0" dirty="0">
                <a:solidFill>
                  <a:srgbClr val="C00000"/>
                </a:solidFill>
                <a:latin typeface="华文中宋" panose="02010600040101010101" pitchFamily="2" charset="-122"/>
                <a:ea typeface="华文中宋" panose="02010600040101010101" pitchFamily="2" charset="-122"/>
              </a:rPr>
              <a:t>制造业发展历程</a:t>
            </a:r>
          </a:p>
        </p:txBody>
      </p:sp>
      <p:sp>
        <p:nvSpPr>
          <p:cNvPr id="49" name="文本框 48">
            <a:extLst>
              <a:ext uri="{FF2B5EF4-FFF2-40B4-BE49-F238E27FC236}">
                <a16:creationId xmlns:a16="http://schemas.microsoft.com/office/drawing/2014/main" id="{49661A20-26C4-426D-A2BE-16890CE1902E}"/>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31746" name="Picture 2">
            <a:extLst>
              <a:ext uri="{FF2B5EF4-FFF2-40B4-BE49-F238E27FC236}">
                <a16:creationId xmlns:a16="http://schemas.microsoft.com/office/drawing/2014/main" id="{9AD16FFA-A04D-4900-9139-31281A5EE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368" y="4415372"/>
            <a:ext cx="2801090" cy="179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021710"/>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1C3A6060-CD67-48E0-A4A0-2BFE5C3B466D}"/>
              </a:ext>
            </a:extLst>
          </p:cNvPr>
          <p:cNvSpPr>
            <a:spLocks noGrp="1"/>
          </p:cNvSpPr>
          <p:nvPr>
            <p:ph idx="1"/>
          </p:nvPr>
        </p:nvSpPr>
        <p:spPr>
          <a:xfrm>
            <a:off x="551384" y="908720"/>
            <a:ext cx="11089232" cy="5760640"/>
          </a:xfrm>
        </p:spPr>
        <p:txBody>
          <a:bodyPr/>
          <a:lstStyle/>
          <a:p>
            <a:pPr eaLnBrk="1" hangingPunct="1">
              <a:lnSpc>
                <a:spcPct val="150000"/>
              </a:lnSpc>
              <a:buFont typeface="Wingdings" panose="05000000000000000000" pitchFamily="2" charset="2"/>
              <a:buChar char="p"/>
            </a:pPr>
            <a:r>
              <a:rPr lang="zh-CN" altLang="en-US" sz="2400" b="0" dirty="0">
                <a:solidFill>
                  <a:schemeClr val="tx1"/>
                </a:solidFill>
                <a:effectLst/>
                <a:latin typeface="华文中宋" panose="02010600040101010101" pitchFamily="2" charset="-122"/>
                <a:ea typeface="华文中宋" panose="02010600040101010101" pitchFamily="2" charset="-122"/>
              </a:rPr>
              <a:t>目前，软件工程的实践与传统的工程实践相距较远。如果把软件和信息技术系统都想象成物理建筑，则：我们会看到什么</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zh-CN" altLang="en-US" sz="2400" b="0" dirty="0">
                <a:effectLst/>
                <a:latin typeface="华文楷体" panose="02010600040101010101" pitchFamily="2" charset="-122"/>
                <a:ea typeface="华文楷体" panose="02010600040101010101" pitchFamily="2" charset="-122"/>
              </a:rPr>
              <a:t>废弃的房屋；烂尾楼</a:t>
            </a:r>
            <a:r>
              <a:rPr lang="zh-CN" altLang="en-US" sz="2400" dirty="0">
                <a:solidFill>
                  <a:srgbClr val="C00000"/>
                </a:solidFill>
                <a:effectLst/>
                <a:latin typeface="华文楷体" panose="02010600040101010101" pitchFamily="2" charset="-122"/>
                <a:ea typeface="华文楷体" panose="02010600040101010101" pitchFamily="2" charset="-122"/>
              </a:rPr>
              <a:t>（烂尾娃、脆皮青年）</a:t>
            </a:r>
            <a:r>
              <a:rPr lang="zh-CN" altLang="en-US" sz="2400" b="0" dirty="0">
                <a:effectLst/>
                <a:latin typeface="华文楷体" panose="02010600040101010101" pitchFamily="2" charset="-122"/>
                <a:ea typeface="华文楷体" panose="02010600040101010101" pitchFamily="2" charset="-122"/>
              </a:rPr>
              <a:t>；不开心的住户；空房</a:t>
            </a:r>
            <a:r>
              <a:rPr lang="en-US" altLang="zh-CN" sz="2400" b="0" dirty="0">
                <a:effectLst/>
                <a:latin typeface="华文楷体" panose="02010600040101010101" pitchFamily="2" charset="-122"/>
                <a:ea typeface="华文楷体" panose="02010600040101010101" pitchFamily="2" charset="-122"/>
              </a:rPr>
              <a:t>……</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p"/>
            </a:pPr>
            <a:r>
              <a:rPr lang="zh-CN" altLang="en-US" sz="2400" dirty="0">
                <a:solidFill>
                  <a:srgbClr val="C00000"/>
                </a:solidFill>
                <a:latin typeface="华文中宋" panose="02010600040101010101" pitchFamily="2" charset="-122"/>
                <a:ea typeface="华文中宋" panose="02010600040101010101" pitchFamily="2" charset="-122"/>
              </a:rPr>
              <a:t>软件工程咋工程？</a:t>
            </a:r>
            <a:endParaRPr lang="en-US" altLang="zh-CN" sz="2400" dirty="0">
              <a:solidFill>
                <a:srgbClr val="C00000"/>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pPr>
            <a:r>
              <a:rPr lang="zh-CN" altLang="en-US" sz="2200" b="0" dirty="0">
                <a:effectLst/>
                <a:latin typeface="华文中宋" panose="02010600040101010101" pitchFamily="2" charset="-122"/>
                <a:ea typeface="华文中宋" panose="02010600040101010101" pitchFamily="2" charset="-122"/>
              </a:rPr>
              <a:t>为了适应转变，人们必须改变观察问题的方法。</a:t>
            </a:r>
            <a:endParaRPr lang="en-US" altLang="zh-CN" sz="2200" b="0" dirty="0">
              <a:effectLst/>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pPr>
            <a:r>
              <a:rPr lang="zh-CN" altLang="en-US" sz="2200" b="0" dirty="0">
                <a:effectLst/>
                <a:latin typeface="华文中宋" panose="02010600040101010101" pitchFamily="2" charset="-122"/>
                <a:ea typeface="华文中宋" panose="02010600040101010101" pitchFamily="2" charset="-122"/>
              </a:rPr>
              <a:t>当某种转变悄然发生时，如果正好处在转变的正确方向上将非常令人振奋。</a:t>
            </a:r>
            <a:endParaRPr lang="en-US" altLang="zh-CN" sz="2200" b="0" dirty="0">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l"/>
            </a:pPr>
            <a:r>
              <a:rPr lang="zh-CN" altLang="en-US" sz="2200" b="0" dirty="0">
                <a:solidFill>
                  <a:schemeClr val="tx1"/>
                </a:solidFill>
                <a:effectLst/>
                <a:latin typeface="华文中宋" panose="02010600040101010101" pitchFamily="2" charset="-122"/>
                <a:ea typeface="华文中宋" panose="02010600040101010101" pitchFamily="2" charset="-122"/>
              </a:rPr>
              <a:t>在某个领域明确地提出结构问题，特别是高层结构问题，表明该领域的发展正走向成熟。</a:t>
            </a:r>
            <a:endParaRPr lang="en-US" altLang="zh-CN" sz="2200" b="0" dirty="0">
              <a:solidFill>
                <a:schemeClr val="tx1"/>
              </a:solidFill>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l"/>
            </a:pPr>
            <a:r>
              <a:rPr lang="zh-CN" altLang="en-US" sz="2200" b="0" dirty="0">
                <a:solidFill>
                  <a:schemeClr val="tx1"/>
                </a:solidFill>
                <a:effectLst/>
                <a:latin typeface="华文中宋" panose="02010600040101010101" pitchFamily="2" charset="-122"/>
                <a:ea typeface="华文中宋" panose="02010600040101010101" pitchFamily="2" charset="-122"/>
              </a:rPr>
              <a:t>软件体系结构的提出，表明软件工程走向了新的发展阶段，将促使软件工程化设计在高层次上的发展和成熟。</a:t>
            </a:r>
          </a:p>
        </p:txBody>
      </p:sp>
      <p:sp>
        <p:nvSpPr>
          <p:cNvPr id="7" name="文本框 6">
            <a:extLst>
              <a:ext uri="{FF2B5EF4-FFF2-40B4-BE49-F238E27FC236}">
                <a16:creationId xmlns:a16="http://schemas.microsoft.com/office/drawing/2014/main" id="{B07DFE22-0262-4C5C-8EB0-2983375993A1}"/>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8220161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1160" y="944585"/>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4">
            <a:extLst>
              <a:ext uri="{FF2B5EF4-FFF2-40B4-BE49-F238E27FC236}">
                <a16:creationId xmlns:a16="http://schemas.microsoft.com/office/drawing/2014/main" id="{3C0EFCCB-E250-487F-9B2A-C7462B84EAD0}"/>
              </a:ext>
            </a:extLst>
          </p:cNvPr>
          <p:cNvSpPr>
            <a:spLocks noChangeArrowheads="1"/>
          </p:cNvSpPr>
          <p:nvPr/>
        </p:nvSpPr>
        <p:spPr bwMode="auto">
          <a:xfrm>
            <a:off x="1332384" y="842111"/>
            <a:ext cx="7772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计算机系统硬件结构的发展</a:t>
            </a:r>
            <a:r>
              <a:rPr lang="zh-CN" altLang="en-US" sz="2400" dirty="0">
                <a:latin typeface="华文中宋" panose="02010600040101010101" pitchFamily="2" charset="-122"/>
                <a:ea typeface="华文中宋" panose="02010600040101010101" pitchFamily="2" charset="-122"/>
              </a:rPr>
              <a:t> </a:t>
            </a:r>
            <a:endParaRPr lang="zh-CN" altLang="en-US" sz="1800" dirty="0">
              <a:latin typeface="华文中宋" panose="02010600040101010101" pitchFamily="2" charset="-122"/>
              <a:ea typeface="华文中宋" panose="02010600040101010101" pitchFamily="2" charset="-122"/>
            </a:endParaRPr>
          </a:p>
        </p:txBody>
      </p:sp>
      <p:sp>
        <p:nvSpPr>
          <p:cNvPr id="8" name="Text Box 35">
            <a:extLst>
              <a:ext uri="{FF2B5EF4-FFF2-40B4-BE49-F238E27FC236}">
                <a16:creationId xmlns:a16="http://schemas.microsoft.com/office/drawing/2014/main" id="{F07201BC-760F-4314-A48D-278747578C11}"/>
              </a:ext>
            </a:extLst>
          </p:cNvPr>
          <p:cNvSpPr txBox="1">
            <a:spLocks noChangeArrowheads="1"/>
          </p:cNvSpPr>
          <p:nvPr/>
        </p:nvSpPr>
        <p:spPr bwMode="auto">
          <a:xfrm>
            <a:off x="2421386" y="6054526"/>
            <a:ext cx="475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400" b="1">
                <a:latin typeface="华文中宋" panose="02010600040101010101" pitchFamily="2" charset="-122"/>
                <a:ea typeface="华文中宋" panose="02010600040101010101" pitchFamily="2" charset="-122"/>
              </a:rPr>
              <a:t>冯</a:t>
            </a:r>
            <a:r>
              <a:rPr kumimoji="1" lang="en-US" altLang="zh-CN" sz="2400" b="1">
                <a:latin typeface="华文中宋" panose="02010600040101010101" pitchFamily="2" charset="-122"/>
                <a:ea typeface="华文中宋" panose="02010600040101010101" pitchFamily="2" charset="-122"/>
              </a:rPr>
              <a:t>.</a:t>
            </a:r>
            <a:r>
              <a:rPr kumimoji="1" lang="zh-CN" altLang="en-US" sz="2400" b="1">
                <a:latin typeface="华文中宋" panose="02010600040101010101" pitchFamily="2" charset="-122"/>
                <a:ea typeface="华文中宋" panose="02010600040101010101" pitchFamily="2" charset="-122"/>
              </a:rPr>
              <a:t>诺依曼计算机体系结构图</a:t>
            </a:r>
          </a:p>
        </p:txBody>
      </p:sp>
      <p:sp>
        <p:nvSpPr>
          <p:cNvPr id="9" name="AutoShape 36">
            <a:extLst>
              <a:ext uri="{FF2B5EF4-FFF2-40B4-BE49-F238E27FC236}">
                <a16:creationId xmlns:a16="http://schemas.microsoft.com/office/drawing/2014/main" id="{7EC5CBA7-0986-494B-B8EF-8BA309889D46}"/>
              </a:ext>
            </a:extLst>
          </p:cNvPr>
          <p:cNvSpPr>
            <a:spLocks noChangeArrowheads="1"/>
          </p:cNvSpPr>
          <p:nvPr/>
        </p:nvSpPr>
        <p:spPr bwMode="auto">
          <a:xfrm>
            <a:off x="8294421" y="1117757"/>
            <a:ext cx="3814192" cy="2599275"/>
          </a:xfrm>
          <a:prstGeom prst="cloudCallout">
            <a:avLst>
              <a:gd name="adj1" fmla="val -165093"/>
              <a:gd name="adj2" fmla="val -29234"/>
            </a:avLst>
          </a:prstGeom>
          <a:solidFill>
            <a:schemeClr val="accent1"/>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 啥都有结构！</a:t>
            </a:r>
            <a:r>
              <a:rPr lang="en-US" altLang="zh-CN" sz="2400" b="1" dirty="0">
                <a:latin typeface="华文中宋" panose="02010600040101010101" pitchFamily="2" charset="-122"/>
                <a:ea typeface="华文中宋" panose="02010600040101010101" pitchFamily="2" charset="-122"/>
              </a:rPr>
              <a:t>H2O</a:t>
            </a:r>
          </a:p>
          <a:p>
            <a:pPr algn="ctr" eaLnBrk="1" hangingPunct="1">
              <a:spcBef>
                <a:spcPct val="0"/>
              </a:spcBef>
              <a:buFontTx/>
              <a:buNone/>
            </a:pPr>
            <a:r>
              <a:rPr lang="zh-CN" altLang="en-US" sz="2400" dirty="0">
                <a:solidFill>
                  <a:srgbClr val="C00000"/>
                </a:solidFill>
                <a:latin typeface="华文楷体" panose="02010600040101010101" pitchFamily="2" charset="-122"/>
                <a:ea typeface="华文楷体" panose="02010600040101010101" pitchFamily="2" charset="-122"/>
              </a:rPr>
              <a:t>体系结构的研究：表明该领域逐渐走向成熟</a:t>
            </a:r>
          </a:p>
        </p:txBody>
      </p:sp>
      <p:pic>
        <p:nvPicPr>
          <p:cNvPr id="10" name="Picture 35">
            <a:extLst>
              <a:ext uri="{FF2B5EF4-FFF2-40B4-BE49-F238E27FC236}">
                <a16:creationId xmlns:a16="http://schemas.microsoft.com/office/drawing/2014/main" id="{7DFF0226-5F4F-47B1-AF5F-5A744D929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2369939"/>
            <a:ext cx="67627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本框 10">
            <a:extLst>
              <a:ext uri="{FF2B5EF4-FFF2-40B4-BE49-F238E27FC236}">
                <a16:creationId xmlns:a16="http://schemas.microsoft.com/office/drawing/2014/main" id="{750E24E4-5205-45CB-BF34-AAC9CDA4FB87}"/>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3627801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811603-53E1-480D-AC01-59F8EF3DD3BA}"/>
              </a:ext>
            </a:extLst>
          </p:cNvPr>
          <p:cNvSpPr>
            <a:spLocks noGrp="1"/>
          </p:cNvSpPr>
          <p:nvPr>
            <p:ph idx="10"/>
          </p:nvPr>
        </p:nvSpPr>
        <p:spPr>
          <a:xfrm>
            <a:off x="4871864" y="6021288"/>
            <a:ext cx="2736304" cy="667156"/>
          </a:xfrm>
        </p:spPr>
        <p:txBody>
          <a:bodyPr/>
          <a:lstStyle/>
          <a:p>
            <a:r>
              <a:rPr lang="zh-CN" altLang="en-US" sz="2400" dirty="0">
                <a:latin typeface="华文楷体" panose="02010600040101010101" pitchFamily="2" charset="-122"/>
                <a:ea typeface="华文楷体" panose="02010600040101010101" pitchFamily="2" charset="-122"/>
              </a:rPr>
              <a:t>存储器的层次结构</a:t>
            </a:r>
          </a:p>
        </p:txBody>
      </p:sp>
      <p:pic>
        <p:nvPicPr>
          <p:cNvPr id="5" name="图片 4">
            <a:extLst>
              <a:ext uri="{FF2B5EF4-FFF2-40B4-BE49-F238E27FC236}">
                <a16:creationId xmlns:a16="http://schemas.microsoft.com/office/drawing/2014/main" id="{BDF6EFA4-8638-42F6-92B9-EF1521DF9DD7}"/>
              </a:ext>
            </a:extLst>
          </p:cNvPr>
          <p:cNvPicPr>
            <a:picLocks noChangeAspect="1"/>
          </p:cNvPicPr>
          <p:nvPr/>
        </p:nvPicPr>
        <p:blipFill>
          <a:blip r:embed="rId3"/>
          <a:stretch>
            <a:fillRect/>
          </a:stretch>
        </p:blipFill>
        <p:spPr>
          <a:xfrm>
            <a:off x="2783632" y="1628800"/>
            <a:ext cx="7592729" cy="4392488"/>
          </a:xfrm>
          <a:prstGeom prst="rect">
            <a:avLst/>
          </a:prstGeom>
        </p:spPr>
      </p:pic>
      <p:sp>
        <p:nvSpPr>
          <p:cNvPr id="7" name="文本框 6">
            <a:extLst>
              <a:ext uri="{FF2B5EF4-FFF2-40B4-BE49-F238E27FC236}">
                <a16:creationId xmlns:a16="http://schemas.microsoft.com/office/drawing/2014/main" id="{4BDAA04E-52DB-4297-88CC-63156D7B3117}"/>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38825602"/>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8" name="Rectangle 7">
            <a:extLst>
              <a:ext uri="{FF2B5EF4-FFF2-40B4-BE49-F238E27FC236}">
                <a16:creationId xmlns:a16="http://schemas.microsoft.com/office/drawing/2014/main" id="{30BB22C2-16FC-4E7F-82CE-9F5C2CE3B5D6}"/>
              </a:ext>
            </a:extLst>
          </p:cNvPr>
          <p:cNvSpPr>
            <a:spLocks noGrp="1" noChangeArrowheads="1"/>
          </p:cNvSpPr>
          <p:nvPr>
            <p:ph idx="1"/>
          </p:nvPr>
        </p:nvSpPr>
        <p:spPr>
          <a:xfrm>
            <a:off x="800693" y="1375341"/>
            <a:ext cx="9191364" cy="5482021"/>
          </a:xfrm>
        </p:spPr>
        <p:txBody>
          <a:bodyPr/>
          <a:lstStyle/>
          <a:p>
            <a:pPr eaLnBrk="1" hangingPunct="1">
              <a:lnSpc>
                <a:spcPct val="150000"/>
              </a:lnSpc>
              <a:buFont typeface="Wingdings" panose="05000000000000000000" pitchFamily="2" charset="2"/>
              <a:buChar char="l"/>
            </a:pPr>
            <a:r>
              <a:rPr lang="en-US" altLang="zh-CN" dirty="0">
                <a:effectLst/>
                <a:latin typeface="Times New Roman" panose="02020603050405020304" pitchFamily="18" charset="0"/>
              </a:rPr>
              <a:t>Client/Server </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C/S</a:t>
            </a:r>
            <a:r>
              <a:rPr lang="zh-CN" altLang="en-US" dirty="0">
                <a:effectLst/>
                <a:latin typeface="Times New Roman" panose="02020603050405020304" pitchFamily="18" charset="0"/>
              </a:rPr>
              <a:t>）</a:t>
            </a:r>
            <a:endParaRPr lang="en-US" altLang="zh-CN" dirty="0">
              <a:effectLst/>
              <a:latin typeface="Times New Roman" panose="02020603050405020304" pitchFamily="18" charset="0"/>
            </a:endParaRPr>
          </a:p>
          <a:p>
            <a:pPr eaLnBrk="1" hangingPunct="1">
              <a:lnSpc>
                <a:spcPct val="150000"/>
              </a:lnSpc>
              <a:buFont typeface="Wingdings" panose="05000000000000000000" pitchFamily="2" charset="2"/>
              <a:buChar char="l"/>
            </a:pPr>
            <a:r>
              <a:rPr lang="en-US" altLang="zh-CN" dirty="0">
                <a:effectLst/>
                <a:latin typeface="Times New Roman" panose="02020603050405020304" pitchFamily="18" charset="0"/>
              </a:rPr>
              <a:t>Browser/Server </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B/S</a:t>
            </a:r>
            <a:r>
              <a:rPr lang="zh-CN" altLang="en-US" dirty="0">
                <a:effectLst/>
                <a:latin typeface="Times New Roman" panose="02020603050405020304" pitchFamily="18" charset="0"/>
              </a:rPr>
              <a:t>）</a:t>
            </a:r>
            <a:endParaRPr lang="en-US" altLang="zh-CN" dirty="0">
              <a:effectLst/>
              <a:latin typeface="Times New Roman" panose="02020603050405020304" pitchFamily="18" charset="0"/>
            </a:endParaRPr>
          </a:p>
          <a:p>
            <a:pPr eaLnBrk="1" hangingPunct="1">
              <a:lnSpc>
                <a:spcPct val="150000"/>
              </a:lnSpc>
              <a:buFont typeface="Wingdings" panose="05000000000000000000" pitchFamily="2" charset="2"/>
              <a:buChar char="l"/>
            </a:pPr>
            <a:r>
              <a:rPr lang="en-US" altLang="zh-CN" dirty="0">
                <a:effectLst/>
                <a:latin typeface="Times New Roman" panose="02020603050405020304" pitchFamily="18" charset="0"/>
              </a:rPr>
              <a:t>Three-tier/Multi Tiers</a:t>
            </a:r>
          </a:p>
          <a:p>
            <a:pPr eaLnBrk="1" hangingPunct="1">
              <a:lnSpc>
                <a:spcPct val="150000"/>
              </a:lnSpc>
              <a:buFont typeface="Wingdings" panose="05000000000000000000" pitchFamily="2" charset="2"/>
              <a:buChar char="l"/>
            </a:pPr>
            <a:r>
              <a:rPr lang="en-US" altLang="zh-CN" dirty="0">
                <a:effectLst/>
                <a:latin typeface="Times New Roman" panose="02020603050405020304" pitchFamily="18" charset="0"/>
              </a:rPr>
              <a:t>P2P</a:t>
            </a:r>
          </a:p>
          <a:p>
            <a:pPr eaLnBrk="1" hangingPunct="1">
              <a:lnSpc>
                <a:spcPct val="150000"/>
              </a:lnSpc>
              <a:buFont typeface="Wingdings" panose="05000000000000000000" pitchFamily="2" charset="2"/>
              <a:buChar char="l"/>
            </a:pPr>
            <a:r>
              <a:rPr lang="en-US" altLang="zh-CN" dirty="0">
                <a:effectLst/>
                <a:latin typeface="Times New Roman" panose="02020603050405020304" pitchFamily="18" charset="0"/>
              </a:rPr>
              <a:t>Distributed</a:t>
            </a:r>
          </a:p>
          <a:p>
            <a:pPr eaLnBrk="1" hangingPunct="1">
              <a:lnSpc>
                <a:spcPct val="150000"/>
              </a:lnSpc>
              <a:buFont typeface="Wingdings" panose="05000000000000000000" pitchFamily="2" charset="2"/>
              <a:buChar char="l"/>
            </a:pPr>
            <a:r>
              <a:rPr lang="en-US" altLang="zh-CN" dirty="0">
                <a:effectLst/>
                <a:latin typeface="Times New Roman" panose="02020603050405020304" pitchFamily="18" charset="0"/>
              </a:rPr>
              <a:t>SSH</a:t>
            </a:r>
          </a:p>
          <a:p>
            <a:pPr eaLnBrk="1" hangingPunct="1">
              <a:lnSpc>
                <a:spcPct val="150000"/>
              </a:lnSpc>
              <a:buFont typeface="Wingdings" panose="05000000000000000000" pitchFamily="2" charset="2"/>
              <a:buChar char="l"/>
            </a:pPr>
            <a:r>
              <a:rPr lang="en-US" altLang="zh-CN" dirty="0">
                <a:effectLst/>
                <a:latin typeface="Times New Roman" panose="02020603050405020304" pitchFamily="18" charset="0"/>
              </a:rPr>
              <a:t>MVC</a:t>
            </a:r>
          </a:p>
          <a:p>
            <a:pPr eaLnBrk="1" hangingPunct="1">
              <a:lnSpc>
                <a:spcPct val="150000"/>
              </a:lnSpc>
              <a:buFont typeface="Wingdings" panose="05000000000000000000" pitchFamily="2" charset="2"/>
              <a:buChar char="l"/>
            </a:pPr>
            <a:r>
              <a:rPr lang="en-US" altLang="zh-CN" dirty="0">
                <a:effectLst/>
                <a:latin typeface="Times New Roman" panose="02020603050405020304" pitchFamily="18" charset="0"/>
              </a:rPr>
              <a:t>……</a:t>
            </a:r>
          </a:p>
        </p:txBody>
      </p:sp>
      <p:pic>
        <p:nvPicPr>
          <p:cNvPr id="9" name="Picture 5" descr="http://c.hiphotos.baidu.com/baike/c0%3Dbaike72%2C5%2C5%2C72%2C24/sign=5de85fd80a46f21fdd395601974d0005/838ba61ea8d3fd1fcb16b319304e251f94cad1c8a7867fc9.jpg">
            <a:extLst>
              <a:ext uri="{FF2B5EF4-FFF2-40B4-BE49-F238E27FC236}">
                <a16:creationId xmlns:a16="http://schemas.microsoft.com/office/drawing/2014/main" id="{3DCDDE97-C7A6-4341-9158-DC7274542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4818507"/>
            <a:ext cx="39243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http://d.hiphotos.baidu.com/baike/c0%3Dbaike80%2C5%2C5%2C80%2C26/sign=214f664e7bf40ad101e9cfb136457aba/f2deb48f8c5494eedb2b5e6f2df5e0fe9825bc315c605e86.jpg">
            <a:extLst>
              <a:ext uri="{FF2B5EF4-FFF2-40B4-BE49-F238E27FC236}">
                <a16:creationId xmlns:a16="http://schemas.microsoft.com/office/drawing/2014/main" id="{BE2C0210-27B2-4661-B06B-97ED18588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057" y="1051769"/>
            <a:ext cx="347662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a:extLst>
              <a:ext uri="{FF2B5EF4-FFF2-40B4-BE49-F238E27FC236}">
                <a16:creationId xmlns:a16="http://schemas.microsoft.com/office/drawing/2014/main" id="{9C32FD05-EC0F-442D-878F-50304B2396CC}"/>
              </a:ext>
            </a:extLst>
          </p:cNvPr>
          <p:cNvSpPr txBox="1">
            <a:spLocks noChangeArrowheads="1"/>
          </p:cNvSpPr>
          <p:nvPr/>
        </p:nvSpPr>
        <p:spPr>
          <a:xfrm>
            <a:off x="551384" y="980728"/>
            <a:ext cx="1116124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2400" kern="0" dirty="0">
                <a:latin typeface="华文中宋" panose="02010600040101010101" pitchFamily="2" charset="-122"/>
                <a:ea typeface="华文中宋" panose="02010600040101010101" pitchFamily="2" charset="-122"/>
              </a:rPr>
              <a:t>“软件体系结构”你早就知道</a:t>
            </a:r>
          </a:p>
        </p:txBody>
      </p:sp>
      <p:sp>
        <p:nvSpPr>
          <p:cNvPr id="12" name="文本框 11">
            <a:extLst>
              <a:ext uri="{FF2B5EF4-FFF2-40B4-BE49-F238E27FC236}">
                <a16:creationId xmlns:a16="http://schemas.microsoft.com/office/drawing/2014/main" id="{22EFAA65-789F-45F4-B641-169BA0A5482B}"/>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7755723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29E4808-3CFE-43DE-83F6-7906F31CBA22}"/>
              </a:ext>
            </a:extLst>
          </p:cNvPr>
          <p:cNvSpPr>
            <a:spLocks noGrp="1"/>
          </p:cNvSpPr>
          <p:nvPr>
            <p:ph sz="quarter" idx="12"/>
          </p:nvPr>
        </p:nvSpPr>
        <p:spPr>
          <a:xfrm>
            <a:off x="623392" y="1196752"/>
            <a:ext cx="10801200" cy="4464496"/>
          </a:xfrm>
        </p:spPr>
        <p:txBody>
          <a:bodyPr/>
          <a:lstStyle/>
          <a:p>
            <a:pPr algn="l"/>
            <a:r>
              <a:rPr lang="zh-CN" altLang="en-US" sz="2800" b="1" dirty="0">
                <a:solidFill>
                  <a:schemeClr val="tx1"/>
                </a:solidFill>
                <a:latin typeface="华文中宋" panose="02010600040101010101" pitchFamily="2" charset="-122"/>
                <a:ea typeface="华文中宋" panose="02010600040101010101" pitchFamily="2" charset="-122"/>
              </a:rPr>
              <a:t>数学危机</a:t>
            </a:r>
            <a:endParaRPr lang="en-US" altLang="zh-CN" sz="2800" b="1" dirty="0">
              <a:solidFill>
                <a:schemeClr val="tx1"/>
              </a:solidFill>
              <a:latin typeface="华文中宋" panose="02010600040101010101" pitchFamily="2" charset="-122"/>
              <a:ea typeface="华文中宋" panose="02010600040101010101" pitchFamily="2" charset="-122"/>
            </a:endParaRPr>
          </a:p>
          <a:p>
            <a:pPr marL="285750" indent="-285750" algn="l">
              <a:buFont typeface="Arial" panose="020B0604020202020204" pitchFamily="34" charset="0"/>
              <a:buChar char="•"/>
            </a:pPr>
            <a:r>
              <a:rPr lang="zh-CN" altLang="en-US" sz="2400" dirty="0">
                <a:solidFill>
                  <a:schemeClr val="tx1"/>
                </a:solidFill>
                <a:latin typeface="华文中宋" panose="02010600040101010101" pitchFamily="2" charset="-122"/>
                <a:ea typeface="华文中宋" panose="02010600040101010101" pitchFamily="2" charset="-122"/>
              </a:rPr>
              <a:t>第一次：毕达哥拉斯</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公元前</a:t>
            </a:r>
            <a:r>
              <a:rPr lang="en-US" altLang="zh-CN" sz="2400" dirty="0">
                <a:solidFill>
                  <a:schemeClr val="tx1"/>
                </a:solidFill>
                <a:latin typeface="华文中宋" panose="02010600040101010101" pitchFamily="2" charset="-122"/>
                <a:ea typeface="华文中宋" panose="02010600040101010101" pitchFamily="2" charset="-122"/>
              </a:rPr>
              <a:t>500</a:t>
            </a:r>
            <a:r>
              <a:rPr lang="zh-CN" altLang="en-US" sz="2400" dirty="0">
                <a:solidFill>
                  <a:schemeClr val="tx1"/>
                </a:solidFill>
                <a:latin typeface="华文中宋" panose="02010600040101010101" pitchFamily="2" charset="-122"/>
                <a:ea typeface="华文中宋" panose="02010600040101010101" pitchFamily="2" charset="-122"/>
              </a:rPr>
              <a:t>年</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学派</a:t>
            </a:r>
            <a:endParaRPr lang="en-US" altLang="zh-CN" sz="2400" dirty="0">
              <a:solidFill>
                <a:schemeClr val="tx1"/>
              </a:solidFill>
              <a:latin typeface="华文中宋" panose="02010600040101010101" pitchFamily="2" charset="-122"/>
              <a:ea typeface="华文中宋" panose="02010600040101010101" pitchFamily="2" charset="-122"/>
            </a:endParaRPr>
          </a:p>
          <a:p>
            <a:pPr marL="1028663" lvl="1" indent="-285750">
              <a:buFont typeface="Arial" panose="020B0604020202020204" pitchFamily="34" charset="0"/>
              <a:buChar char="•"/>
            </a:pPr>
            <a:r>
              <a:rPr lang="zh-CN" altLang="en-US" dirty="0">
                <a:solidFill>
                  <a:srgbClr val="324A7A"/>
                </a:solidFill>
              </a:rPr>
              <a:t>数是万物的本源</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一切数均可表示成整数或正整数之比</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勾股玄</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但，后来</a:t>
            </a:r>
            <a:r>
              <a:rPr lang="en-US" altLang="zh-CN" dirty="0">
                <a:solidFill>
                  <a:srgbClr val="324A7A"/>
                </a:solidFill>
              </a:rPr>
              <a:t>…</a:t>
            </a:r>
          </a:p>
          <a:p>
            <a:pPr algn="l"/>
            <a:endParaRPr lang="en-US" altLang="zh-CN" dirty="0"/>
          </a:p>
          <a:p>
            <a:endParaRPr lang="zh-CN" altLang="en-US" dirty="0"/>
          </a:p>
        </p:txBody>
      </p:sp>
      <p:sp>
        <p:nvSpPr>
          <p:cNvPr id="5" name="内容占位符 2">
            <a:extLst>
              <a:ext uri="{FF2B5EF4-FFF2-40B4-BE49-F238E27FC236}">
                <a16:creationId xmlns:a16="http://schemas.microsoft.com/office/drawing/2014/main" id="{1543EC56-1CAC-49D7-81A3-4BDFE4814C97}"/>
              </a:ext>
            </a:extLst>
          </p:cNvPr>
          <p:cNvSpPr>
            <a:spLocks noGrp="1"/>
          </p:cNvSpPr>
          <p:nvPr>
            <p:ph idx="10"/>
          </p:nvPr>
        </p:nvSpPr>
        <p:spPr>
          <a:xfrm>
            <a:off x="479376" y="231051"/>
            <a:ext cx="7320136" cy="667156"/>
          </a:xfrm>
        </p:spPr>
        <p:txBody>
          <a:bodyPr/>
          <a:lstStyle/>
          <a:p>
            <a:r>
              <a:rPr lang="zh-CN" altLang="en-US" sz="3200" dirty="0">
                <a:latin typeface="华文中宋" panose="02010600040101010101" pitchFamily="2" charset="-122"/>
                <a:ea typeface="华文中宋" panose="02010600040101010101" pitchFamily="2" charset="-122"/>
              </a:rPr>
              <a:t>从计算开始</a:t>
            </a:r>
          </a:p>
        </p:txBody>
      </p:sp>
      <p:pic>
        <p:nvPicPr>
          <p:cNvPr id="6" name="图片 5">
            <a:extLst>
              <a:ext uri="{FF2B5EF4-FFF2-40B4-BE49-F238E27FC236}">
                <a16:creationId xmlns:a16="http://schemas.microsoft.com/office/drawing/2014/main" id="{018B1FF6-FB90-4DF0-AAC2-22DF4D1F0394}"/>
              </a:ext>
            </a:extLst>
          </p:cNvPr>
          <p:cNvPicPr>
            <a:picLocks noChangeAspect="1"/>
          </p:cNvPicPr>
          <p:nvPr/>
        </p:nvPicPr>
        <p:blipFill>
          <a:blip r:embed="rId3"/>
          <a:stretch>
            <a:fillRect/>
          </a:stretch>
        </p:blipFill>
        <p:spPr>
          <a:xfrm>
            <a:off x="8919859" y="1015597"/>
            <a:ext cx="2671782" cy="2933721"/>
          </a:xfrm>
          <a:prstGeom prst="rect">
            <a:avLst/>
          </a:prstGeom>
        </p:spPr>
      </p:pic>
      <p:sp>
        <p:nvSpPr>
          <p:cNvPr id="7" name="矩形 6">
            <a:extLst>
              <a:ext uri="{FF2B5EF4-FFF2-40B4-BE49-F238E27FC236}">
                <a16:creationId xmlns:a16="http://schemas.microsoft.com/office/drawing/2014/main" id="{93F58588-EFA9-47BF-A5CD-7588B7934691}"/>
              </a:ext>
            </a:extLst>
          </p:cNvPr>
          <p:cNvSpPr/>
          <p:nvPr/>
        </p:nvSpPr>
        <p:spPr bwMode="auto">
          <a:xfrm>
            <a:off x="3575720" y="3949318"/>
            <a:ext cx="1512168"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cxnSp>
        <p:nvCxnSpPr>
          <p:cNvPr id="9" name="直接连接符 8">
            <a:extLst>
              <a:ext uri="{FF2B5EF4-FFF2-40B4-BE49-F238E27FC236}">
                <a16:creationId xmlns:a16="http://schemas.microsoft.com/office/drawing/2014/main" id="{2E1AD562-9AB5-4C9E-A9EA-C50F170A60F0}"/>
              </a:ext>
            </a:extLst>
          </p:cNvPr>
          <p:cNvCxnSpPr/>
          <p:nvPr/>
        </p:nvCxnSpPr>
        <p:spPr bwMode="auto">
          <a:xfrm>
            <a:off x="3575720" y="3949318"/>
            <a:ext cx="1512168" cy="1296144"/>
          </a:xfrm>
          <a:prstGeom prst="line">
            <a:avLst/>
          </a:prstGeom>
          <a:ln w="34925">
            <a:prstDash val="sysDash"/>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25602" name="Picture 2" descr="https://bkimg.cdn.bcebos.com/pic/d01373f082025aaf47b946bbfbedab64034f1a32?x-bce-process=image/resize,m_lfit,w_268,limit_1/format,f_auto">
            <a:extLst>
              <a:ext uri="{FF2B5EF4-FFF2-40B4-BE49-F238E27FC236}">
                <a16:creationId xmlns:a16="http://schemas.microsoft.com/office/drawing/2014/main" id="{9F9D437A-C3E5-4CFA-87FA-BB716CD85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a:extLst>
              <a:ext uri="{FF2B5EF4-FFF2-40B4-BE49-F238E27FC236}">
                <a16:creationId xmlns:a16="http://schemas.microsoft.com/office/drawing/2014/main" id="{243C4BB8-4EE5-44D1-BF8E-E5F4591B08E2}"/>
              </a:ext>
            </a:extLst>
          </p:cNvPr>
          <p:cNvSpPr/>
          <p:nvPr/>
        </p:nvSpPr>
        <p:spPr bwMode="auto">
          <a:xfrm>
            <a:off x="5159896" y="3949318"/>
            <a:ext cx="504056" cy="1296144"/>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 name="右大括号 2">
            <a:extLst>
              <a:ext uri="{FF2B5EF4-FFF2-40B4-BE49-F238E27FC236}">
                <a16:creationId xmlns:a16="http://schemas.microsoft.com/office/drawing/2014/main" id="{04F1A7A0-170A-499F-83D8-2E689929E9F9}"/>
              </a:ext>
            </a:extLst>
          </p:cNvPr>
          <p:cNvSpPr/>
          <p:nvPr/>
        </p:nvSpPr>
        <p:spPr bwMode="auto">
          <a:xfrm rot="5400000">
            <a:off x="4101842" y="4819219"/>
            <a:ext cx="459921" cy="1512167"/>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8" name="文本框 7">
            <a:extLst>
              <a:ext uri="{FF2B5EF4-FFF2-40B4-BE49-F238E27FC236}">
                <a16:creationId xmlns:a16="http://schemas.microsoft.com/office/drawing/2014/main" id="{8C75ED0D-45F1-4A64-965C-C3D6E1861EA8}"/>
              </a:ext>
            </a:extLst>
          </p:cNvPr>
          <p:cNvSpPr txBox="1"/>
          <p:nvPr/>
        </p:nvSpPr>
        <p:spPr>
          <a:xfrm>
            <a:off x="3719734" y="5842403"/>
            <a:ext cx="1224136" cy="400110"/>
          </a:xfrm>
          <a:prstGeom prst="rect">
            <a:avLst/>
          </a:prstGeom>
          <a:noFill/>
        </p:spPr>
        <p:txBody>
          <a:bodyPr wrap="square" rtlCol="0">
            <a:spAutoFit/>
          </a:bodyPr>
          <a:lstStyle/>
          <a:p>
            <a:r>
              <a:rPr lang="zh-CN" altLang="en-US" sz="2000" dirty="0"/>
              <a:t>边长为</a:t>
            </a:r>
            <a:r>
              <a:rPr lang="en-US" altLang="zh-CN" sz="2000" dirty="0"/>
              <a:t>1</a:t>
            </a:r>
            <a:endParaRPr lang="zh-CN" altLang="en-US" dirty="0"/>
          </a:p>
        </p:txBody>
      </p:sp>
      <p:sp>
        <p:nvSpPr>
          <p:cNvPr id="10" name="矩形 9">
            <a:extLst>
              <a:ext uri="{FF2B5EF4-FFF2-40B4-BE49-F238E27FC236}">
                <a16:creationId xmlns:a16="http://schemas.microsoft.com/office/drawing/2014/main" id="{FB2F2E82-9802-42ED-B346-A9A910F0828E}"/>
              </a:ext>
            </a:extLst>
          </p:cNvPr>
          <p:cNvSpPr/>
          <p:nvPr/>
        </p:nvSpPr>
        <p:spPr>
          <a:xfrm rot="5400000">
            <a:off x="5368661" y="4516380"/>
            <a:ext cx="1196262" cy="461665"/>
          </a:xfrm>
          <a:prstGeom prst="rect">
            <a:avLst/>
          </a:prstGeom>
        </p:spPr>
        <p:txBody>
          <a:bodyPr wrap="square">
            <a:spAutoFit/>
          </a:bodyPr>
          <a:lstStyle/>
          <a:p>
            <a:r>
              <a:rPr lang="zh-CN" altLang="en-US" sz="2000" dirty="0"/>
              <a:t>边长为</a:t>
            </a:r>
            <a:r>
              <a:rPr lang="en-US" altLang="zh-CN" dirty="0"/>
              <a:t>1</a:t>
            </a:r>
            <a:endParaRPr lang="zh-CN" altLang="en-US" dirty="0"/>
          </a:p>
        </p:txBody>
      </p:sp>
    </p:spTree>
    <p:extLst>
      <p:ext uri="{BB962C8B-B14F-4D97-AF65-F5344CB8AC3E}">
        <p14:creationId xmlns:p14="http://schemas.microsoft.com/office/powerpoint/2010/main" val="731038871"/>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nchorCtr="1"/>
          <a:lstStyle/>
          <a:p>
            <a:pPr eaLnBrk="1" hangingPunct="1">
              <a:defRPr/>
            </a:pPr>
            <a:r>
              <a:rPr lang="en-US" altLang="zh-CN" dirty="0">
                <a:effectLst>
                  <a:outerShdw blurRad="38100" dist="38100" dir="2700000" algn="tl">
                    <a:srgbClr val="000000">
                      <a:alpha val="43137"/>
                    </a:srgbClr>
                  </a:outerShdw>
                </a:effectLst>
              </a:rPr>
              <a:t>   </a:t>
            </a:r>
            <a:endParaRPr lang="zh-CN" altLang="en-US" dirty="0">
              <a:effectLst>
                <a:outerShdw blurRad="38100" dist="38100" dir="2700000" algn="tl">
                  <a:srgbClr val="000000">
                    <a:alpha val="43137"/>
                  </a:srgbClr>
                </a:outerShdw>
              </a:effectLst>
            </a:endParaRPr>
          </a:p>
        </p:txBody>
      </p:sp>
      <p:sp>
        <p:nvSpPr>
          <p:cNvPr id="29699" name="Rectangle 3"/>
          <p:cNvSpPr>
            <a:spLocks noGrp="1" noChangeArrowheads="1"/>
          </p:cNvSpPr>
          <p:nvPr>
            <p:ph type="body" idx="4294967295"/>
          </p:nvPr>
        </p:nvSpPr>
        <p:spPr>
          <a:xfrm>
            <a:off x="1981200" y="5949951"/>
            <a:ext cx="8229600" cy="638175"/>
          </a:xfrm>
        </p:spPr>
        <p:txBody>
          <a:bodyPr/>
          <a:lstStyle/>
          <a:p>
            <a:pPr eaLnBrk="1" hangingPunct="1">
              <a:lnSpc>
                <a:spcPct val="80000"/>
              </a:lnSpc>
              <a:defRPr/>
            </a:pPr>
            <a:r>
              <a:rPr lang="en-US" altLang="zh-CN" sz="1800">
                <a:effectLst>
                  <a:outerShdw blurRad="38100" dist="38100" dir="2700000" algn="tl">
                    <a:srgbClr val="000000">
                      <a:alpha val="43137"/>
                    </a:srgbClr>
                  </a:outerShdw>
                </a:effectLst>
              </a:rPr>
              <a:t>Guide to the Software Engineering Body of Knowledge (SWEBOK)</a:t>
            </a:r>
            <a:br>
              <a:rPr lang="en-US" altLang="zh-CN" sz="1800">
                <a:effectLst>
                  <a:outerShdw blurRad="38100" dist="38100" dir="2700000" algn="tl">
                    <a:srgbClr val="000000">
                      <a:alpha val="43137"/>
                    </a:srgbClr>
                  </a:outerShdw>
                </a:effectLst>
              </a:rPr>
            </a:br>
            <a:r>
              <a:rPr lang="en-US" altLang="zh-CN" sz="1800">
                <a:effectLst>
                  <a:outerShdw blurRad="38100" dist="38100" dir="2700000" algn="tl">
                    <a:srgbClr val="000000">
                      <a:alpha val="43137"/>
                    </a:srgbClr>
                  </a:outerShdw>
                </a:effectLst>
              </a:rPr>
              <a:t>from </a:t>
            </a:r>
            <a:r>
              <a:rPr lang="en-US" altLang="zh-CN" sz="1800">
                <a:effectLst>
                  <a:outerShdw blurRad="38100" dist="38100" dir="2700000" algn="tl">
                    <a:srgbClr val="000000">
                      <a:alpha val="43137"/>
                    </a:srgbClr>
                  </a:outerShdw>
                </a:effectLst>
                <a:hlinkClick r:id="rId3"/>
              </a:rPr>
              <a:t>http://www.swebok.org/</a:t>
            </a:r>
            <a:r>
              <a:rPr lang="en-US" altLang="zh-CN" sz="1800">
                <a:effectLst>
                  <a:outerShdw blurRad="38100" dist="38100" dir="2700000" algn="tl">
                    <a:srgbClr val="000000">
                      <a:alpha val="43137"/>
                    </a:srgbClr>
                  </a:outerShdw>
                </a:effectLst>
              </a:rPr>
              <a:t>  © IEEE</a:t>
            </a:r>
          </a:p>
          <a:p>
            <a:pPr eaLnBrk="1" hangingPunct="1">
              <a:lnSpc>
                <a:spcPct val="80000"/>
              </a:lnSpc>
              <a:defRPr/>
            </a:pPr>
            <a:endParaRPr lang="zh-CN" altLang="en-US" sz="1800">
              <a:effectLst>
                <a:outerShdw blurRad="38100" dist="38100" dir="2700000" algn="tl">
                  <a:srgbClr val="000000">
                    <a:alpha val="43137"/>
                  </a:srgbClr>
                </a:outerShdw>
              </a:effectLst>
            </a:endParaRPr>
          </a:p>
        </p:txBody>
      </p:sp>
      <p:pic>
        <p:nvPicPr>
          <p:cNvPr id="65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7825" y="1482726"/>
            <a:ext cx="88963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1" name="Rectangle 5"/>
          <p:cNvSpPr>
            <a:spLocks noChangeArrowheads="1"/>
          </p:cNvSpPr>
          <p:nvPr/>
        </p:nvSpPr>
        <p:spPr bwMode="auto">
          <a:xfrm>
            <a:off x="2495550" y="1989139"/>
            <a:ext cx="863600" cy="3240087"/>
          </a:xfrm>
          <a:prstGeom prst="rect">
            <a:avLst/>
          </a:prstGeom>
          <a:noFill/>
          <a:ln w="28575">
            <a:solidFill>
              <a:srgbClr val="FF0000"/>
            </a:solidFill>
            <a:miter lim="800000"/>
            <a:headEnd/>
            <a:tailEnd/>
          </a:ln>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pic>
        <p:nvPicPr>
          <p:cNvPr id="297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7025" y="0"/>
            <a:ext cx="391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3" name="Line 7"/>
          <p:cNvSpPr>
            <a:spLocks noChangeShapeType="1"/>
          </p:cNvSpPr>
          <p:nvPr/>
        </p:nvSpPr>
        <p:spPr bwMode="auto">
          <a:xfrm>
            <a:off x="5448301" y="3789363"/>
            <a:ext cx="1439863"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297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1"/>
            <a:ext cx="5853113"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5" name="Line 9"/>
          <p:cNvSpPr>
            <a:spLocks noChangeShapeType="1"/>
          </p:cNvSpPr>
          <p:nvPr/>
        </p:nvSpPr>
        <p:spPr bwMode="auto">
          <a:xfrm>
            <a:off x="3071814" y="5589588"/>
            <a:ext cx="1296987"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1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7188" y="30235"/>
            <a:ext cx="2927350" cy="646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4457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heel(4)">
                                      <p:cBhvr>
                                        <p:cTn id="7" dur="10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p:cTn id="12" dur="500" fill="hold"/>
                                        <p:tgtEl>
                                          <p:spTgt spid="29702"/>
                                        </p:tgtEl>
                                        <p:attrNameLst>
                                          <p:attrName>ppt_w</p:attrName>
                                        </p:attrNameLst>
                                      </p:cBhvr>
                                      <p:tavLst>
                                        <p:tav tm="0">
                                          <p:val>
                                            <p:strVal val="#ppt_w*0.05"/>
                                          </p:val>
                                        </p:tav>
                                        <p:tav tm="100000">
                                          <p:val>
                                            <p:strVal val="#ppt_w"/>
                                          </p:val>
                                        </p:tav>
                                      </p:tavLst>
                                    </p:anim>
                                    <p:anim calcmode="lin" valueType="num">
                                      <p:cBhvr>
                                        <p:cTn id="13" dur="500" fill="hold"/>
                                        <p:tgtEl>
                                          <p:spTgt spid="29702"/>
                                        </p:tgtEl>
                                        <p:attrNameLst>
                                          <p:attrName>ppt_h</p:attrName>
                                        </p:attrNameLst>
                                      </p:cBhvr>
                                      <p:tavLst>
                                        <p:tav tm="0">
                                          <p:val>
                                            <p:strVal val="#ppt_h"/>
                                          </p:val>
                                        </p:tav>
                                        <p:tav tm="100000">
                                          <p:val>
                                            <p:strVal val="#ppt_h"/>
                                          </p:val>
                                        </p:tav>
                                      </p:tavLst>
                                    </p:anim>
                                    <p:anim calcmode="lin" valueType="num">
                                      <p:cBhvr>
                                        <p:cTn id="14" dur="500" fill="hold"/>
                                        <p:tgtEl>
                                          <p:spTgt spid="29702"/>
                                        </p:tgtEl>
                                        <p:attrNameLst>
                                          <p:attrName>ppt_x</p:attrName>
                                        </p:attrNameLst>
                                      </p:cBhvr>
                                      <p:tavLst>
                                        <p:tav tm="0">
                                          <p:val>
                                            <p:strVal val="#ppt_x-.2"/>
                                          </p:val>
                                        </p:tav>
                                        <p:tav tm="100000">
                                          <p:val>
                                            <p:strVal val="#ppt_x"/>
                                          </p:val>
                                        </p:tav>
                                      </p:tavLst>
                                    </p:anim>
                                    <p:anim calcmode="lin" valueType="num">
                                      <p:cBhvr>
                                        <p:cTn id="15" dur="500" fill="hold"/>
                                        <p:tgtEl>
                                          <p:spTgt spid="29702"/>
                                        </p:tgtEl>
                                        <p:attrNameLst>
                                          <p:attrName>ppt_y</p:attrName>
                                        </p:attrNameLst>
                                      </p:cBhvr>
                                      <p:tavLst>
                                        <p:tav tm="0">
                                          <p:val>
                                            <p:strVal val="#ppt_y"/>
                                          </p:val>
                                        </p:tav>
                                        <p:tav tm="100000">
                                          <p:val>
                                            <p:strVal val="#ppt_y"/>
                                          </p:val>
                                        </p:tav>
                                      </p:tavLst>
                                    </p:anim>
                                    <p:animEffect transition="in" filter="fade">
                                      <p:cBhvr>
                                        <p:cTn id="16" dur="500"/>
                                        <p:tgtEl>
                                          <p:spTgt spid="2970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9703"/>
                                        </p:tgtEl>
                                        <p:attrNameLst>
                                          <p:attrName>style.visibility</p:attrName>
                                        </p:attrNameLst>
                                      </p:cBhvr>
                                      <p:to>
                                        <p:strVal val="visible"/>
                                      </p:to>
                                    </p:set>
                                    <p:animEffect transition="in" filter="wipe(left)">
                                      <p:cBhvr>
                                        <p:cTn id="20" dur="500"/>
                                        <p:tgtEl>
                                          <p:spTgt spid="297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3" presetClass="path" presetSubtype="0" accel="50000" decel="50000" fill="hold" nodeType="clickEffect">
                                  <p:stCondLst>
                                    <p:cond delay="0"/>
                                  </p:stCondLst>
                                  <p:childTnLst>
                                    <p:animMotion origin="layout" path="M 0.0 0.0  L 0.25 0.0  E" pathEditMode="relative" ptsTypes="">
                                      <p:cBhvr>
                                        <p:cTn id="24" dur="500" fill="hold"/>
                                        <p:tgtEl>
                                          <p:spTgt spid="29702"/>
                                        </p:tgtEl>
                                        <p:attrNameLst>
                                          <p:attrName>ppt_x</p:attrName>
                                          <p:attrName>ppt_y</p:attrName>
                                        </p:attrNameLst>
                                      </p:cBhvr>
                                    </p:animMotion>
                                  </p:childTnLst>
                                </p:cTn>
                              </p:par>
                              <p:par>
                                <p:cTn id="25" presetID="63" presetClass="path" presetSubtype="0" accel="50000" decel="50000" fill="hold" nodeType="withEffect">
                                  <p:stCondLst>
                                    <p:cond delay="0"/>
                                  </p:stCondLst>
                                  <p:childTnLst>
                                    <p:animMotion origin="layout" path="M 0.0 0.0  L 0.25 0.0  E" pathEditMode="relative" ptsTypes="">
                                      <p:cBhvr>
                                        <p:cTn id="26" dur="500" fill="hold"/>
                                        <p:tgtEl>
                                          <p:spTgt spid="29703"/>
                                        </p:tgtEl>
                                        <p:attrNameLst>
                                          <p:attrName>ppt_x</p:attrName>
                                          <p:attrName>ppt_y</p:attrName>
                                        </p:attrNameLst>
                                      </p:cBhvr>
                                    </p:animMotion>
                                  </p:childTnLst>
                                </p:cTn>
                              </p:par>
                              <p:par>
                                <p:cTn id="27" presetID="12" presetClass="entr" presetSubtype="8" fill="hold" nodeType="withEffect">
                                  <p:stCondLst>
                                    <p:cond delay="0"/>
                                  </p:stCondLst>
                                  <p:childTnLst>
                                    <p:set>
                                      <p:cBhvr>
                                        <p:cTn id="28" dur="1" fill="hold">
                                          <p:stCondLst>
                                            <p:cond delay="0"/>
                                          </p:stCondLst>
                                        </p:cTn>
                                        <p:tgtEl>
                                          <p:spTgt spid="29704"/>
                                        </p:tgtEl>
                                        <p:attrNameLst>
                                          <p:attrName>style.visibility</p:attrName>
                                        </p:attrNameLst>
                                      </p:cBhvr>
                                      <p:to>
                                        <p:strVal val="visible"/>
                                      </p:to>
                                    </p:set>
                                    <p:animEffect transition="in" filter="slide(fromLeft)">
                                      <p:cBhvr>
                                        <p:cTn id="29" dur="500"/>
                                        <p:tgtEl>
                                          <p:spTgt spid="297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9705"/>
                                        </p:tgtEl>
                                        <p:attrNameLst>
                                          <p:attrName>style.visibility</p:attrName>
                                        </p:attrNameLst>
                                      </p:cBhvr>
                                      <p:to>
                                        <p:strVal val="visible"/>
                                      </p:to>
                                    </p:set>
                                    <p:animEffect transition="in" filter="wipe(left)">
                                      <p:cBhvr>
                                        <p:cTn id="33" dur="500"/>
                                        <p:tgtEl>
                                          <p:spTgt spid="2970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51384" y="1103797"/>
            <a:ext cx="11352584" cy="5743222"/>
          </a:xfrm>
          <a:prstGeom prst="rect">
            <a:avLst/>
          </a:prstGeom>
          <a:noFill/>
        </p:spPr>
      </p:pic>
      <p:sp>
        <p:nvSpPr>
          <p:cNvPr id="3" name="内容占位符 2"/>
          <p:cNvSpPr>
            <a:spLocks noGrp="1"/>
          </p:cNvSpPr>
          <p:nvPr>
            <p:ph idx="10"/>
          </p:nvPr>
        </p:nvSpPr>
        <p:spPr>
          <a:xfrm>
            <a:off x="479376" y="1124744"/>
            <a:ext cx="7320136" cy="667156"/>
          </a:xfrm>
        </p:spPr>
        <p:txBody>
          <a:bodyPr/>
          <a:lstStyle/>
          <a:p>
            <a:r>
              <a:rPr lang="zh-CN" altLang="en-US" sz="2400" dirty="0">
                <a:solidFill>
                  <a:schemeClr val="tx1"/>
                </a:solidFill>
                <a:latin typeface="华文中宋" panose="02010600040101010101" pitchFamily="2" charset="-122"/>
                <a:ea typeface="华文中宋" panose="02010600040101010101" pitchFamily="2" charset="-122"/>
              </a:rPr>
              <a:t>软件体系结构的发展</a:t>
            </a:r>
          </a:p>
        </p:txBody>
      </p:sp>
      <p:sp>
        <p:nvSpPr>
          <p:cNvPr id="4" name="文本框 3">
            <a:extLst>
              <a:ext uri="{FF2B5EF4-FFF2-40B4-BE49-F238E27FC236}">
                <a16:creationId xmlns:a16="http://schemas.microsoft.com/office/drawing/2014/main" id="{13B735B8-4695-4C8E-A480-21A11A09479D}"/>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66865778"/>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FC6E856E-B7F9-4C95-AB5A-F2E6FB48B6E2}"/>
              </a:ext>
            </a:extLst>
          </p:cNvPr>
          <p:cNvSpPr>
            <a:spLocks noGrp="1" noChangeArrowheads="1"/>
          </p:cNvSpPr>
          <p:nvPr>
            <p:ph idx="1"/>
          </p:nvPr>
        </p:nvSpPr>
        <p:spPr>
          <a:xfrm>
            <a:off x="623392" y="935856"/>
            <a:ext cx="10944721" cy="3962678"/>
          </a:xfrm>
        </p:spPr>
        <p:txBody>
          <a:bodyPr/>
          <a:lstStyle/>
          <a:p>
            <a:pPr eaLnBrk="1" hangingPunct="1">
              <a:lnSpc>
                <a:spcPct val="150000"/>
              </a:lnSpc>
              <a:buFont typeface="Wingdings" panose="05000000000000000000" pitchFamily="2" charset="2"/>
              <a:buChar char="p"/>
            </a:pPr>
            <a:r>
              <a:rPr lang="zh-CN" altLang="en-US" sz="2400" b="0" dirty="0">
                <a:effectLst/>
                <a:latin typeface="+mn-lt"/>
                <a:ea typeface="华文中宋" panose="02010600040101010101" pitchFamily="2" charset="-122"/>
              </a:rPr>
              <a:t>今天，软件产品越来越复杂，相互之间的依赖性更强，分工也愈加细化。</a:t>
            </a:r>
          </a:p>
          <a:p>
            <a:pPr eaLnBrk="1" hangingPunct="1">
              <a:lnSpc>
                <a:spcPct val="150000"/>
              </a:lnSpc>
              <a:buFont typeface="Wingdings" panose="05000000000000000000" pitchFamily="2" charset="2"/>
              <a:buChar char="p"/>
            </a:pPr>
            <a:r>
              <a:rPr lang="zh-CN" altLang="en-US" sz="2400" b="0" dirty="0">
                <a:effectLst/>
                <a:latin typeface="+mn-lt"/>
                <a:ea typeface="华文中宋" panose="02010600040101010101" pitchFamily="2" charset="-122"/>
              </a:rPr>
              <a:t>相同的情况也出现在软件设计领域，例如“三层架构”、</a:t>
            </a:r>
            <a:r>
              <a:rPr lang="en-US" altLang="zh-CN" sz="2400" b="0" dirty="0">
                <a:effectLst/>
                <a:latin typeface="+mn-lt"/>
                <a:ea typeface="华文中宋" panose="02010600040101010101" pitchFamily="2" charset="-122"/>
              </a:rPr>
              <a:t>MVC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Pipeline</a:t>
            </a:r>
            <a:r>
              <a:rPr lang="zh-CN" altLang="en-US" sz="2400" b="0" dirty="0">
                <a:effectLst/>
                <a:latin typeface="+mn-lt"/>
                <a:ea typeface="华文中宋" panose="02010600040101010101" pitchFamily="2" charset="-122"/>
              </a:rPr>
              <a:t>、甚至某些商标</a:t>
            </a:r>
            <a:r>
              <a:rPr lang="en-US" altLang="zh-CN" sz="2400" b="0" dirty="0" err="1">
                <a:effectLst/>
                <a:latin typeface="+mn-lt"/>
                <a:ea typeface="华文中宋" panose="02010600040101010101" pitchFamily="2" charset="-122"/>
              </a:rPr>
              <a:t>JavaEE</a:t>
            </a:r>
            <a:r>
              <a:rPr lang="zh-CN" altLang="en-US" sz="2400" b="0" dirty="0">
                <a:effectLst/>
                <a:latin typeface="+mn-lt"/>
                <a:ea typeface="华文中宋" panose="02010600040101010101" pitchFamily="2" charset="-122"/>
              </a:rPr>
              <a:t>、</a:t>
            </a:r>
            <a:r>
              <a:rPr lang="en-US" altLang="zh-CN" sz="2400" b="0" dirty="0" err="1">
                <a:effectLst/>
                <a:latin typeface="+mn-lt"/>
                <a:ea typeface="华文中宋" panose="02010600040101010101" pitchFamily="2" charset="-122"/>
              </a:rPr>
              <a:t>.Net</a:t>
            </a:r>
            <a:r>
              <a:rPr lang="en-US" altLang="zh-CN" sz="2400" b="0" dirty="0">
                <a:effectLst/>
                <a:latin typeface="+mn-lt"/>
                <a:ea typeface="华文中宋" panose="02010600040101010101" pitchFamily="2" charset="-122"/>
              </a:rPr>
              <a:t> </a:t>
            </a:r>
            <a:r>
              <a:rPr lang="zh-CN" altLang="en-US" sz="2400" b="0" dirty="0">
                <a:effectLst/>
                <a:latin typeface="+mn-lt"/>
                <a:ea typeface="华文中宋" panose="02010600040101010101" pitchFamily="2" charset="-122"/>
              </a:rPr>
              <a:t>。</a:t>
            </a:r>
            <a:endParaRPr lang="en-US" altLang="zh-CN" sz="2400" b="0" dirty="0">
              <a:effectLst/>
              <a:latin typeface="+mn-lt"/>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400" dirty="0">
                <a:solidFill>
                  <a:schemeClr val="tx1"/>
                </a:solidFill>
                <a:effectLst/>
                <a:latin typeface="+mn-lt"/>
                <a:ea typeface="华文中宋" panose="02010600040101010101" pitchFamily="2" charset="-122"/>
              </a:rPr>
              <a:t>随着软件系统越来越复杂和庞大，对数据结构和算法的选择在许多情况下成为较次要的部分，而对整个系统的设计和描述变得越来越重要。</a:t>
            </a:r>
          </a:p>
          <a:p>
            <a:pPr eaLnBrk="1" hangingPunct="1">
              <a:lnSpc>
                <a:spcPct val="150000"/>
              </a:lnSpc>
              <a:buFont typeface="Wingdings" panose="05000000000000000000" pitchFamily="2" charset="2"/>
              <a:buChar char="p"/>
            </a:pPr>
            <a:r>
              <a:rPr lang="zh-CN" altLang="en-US" sz="2400" b="0" dirty="0">
                <a:effectLst/>
                <a:latin typeface="+mn-lt"/>
                <a:ea typeface="华文中宋" panose="02010600040101010101" pitchFamily="2" charset="-122"/>
              </a:rPr>
              <a:t>人们编写软件的方式和使用的开发语言及工具有一个显著的发展特点，即他们的抽象程度有规律的提高。</a:t>
            </a:r>
          </a:p>
          <a:p>
            <a:pPr eaLnBrk="1" hangingPunct="1">
              <a:lnSpc>
                <a:spcPct val="80000"/>
              </a:lnSpc>
              <a:buFont typeface="Wingdings" panose="05000000000000000000" pitchFamily="2" charset="2"/>
              <a:buNone/>
            </a:pPr>
            <a:endParaRPr lang="zh-CN" altLang="en-US" sz="2800" dirty="0">
              <a:latin typeface="华文中宋" panose="02010600040101010101" pitchFamily="2" charset="-122"/>
              <a:ea typeface="华文中宋" panose="02010600040101010101" pitchFamily="2" charset="-122"/>
            </a:endParaRPr>
          </a:p>
        </p:txBody>
      </p:sp>
      <p:pic>
        <p:nvPicPr>
          <p:cNvPr id="6" name="图片 5">
            <a:extLst>
              <a:ext uri="{FF2B5EF4-FFF2-40B4-BE49-F238E27FC236}">
                <a16:creationId xmlns:a16="http://schemas.microsoft.com/office/drawing/2014/main" id="{1B6CB4FF-BED2-4E9D-9DF2-74B2D602B3C9}"/>
              </a:ext>
            </a:extLst>
          </p:cNvPr>
          <p:cNvPicPr>
            <a:picLocks noChangeAspect="1"/>
          </p:cNvPicPr>
          <p:nvPr/>
        </p:nvPicPr>
        <p:blipFill>
          <a:blip r:embed="rId3"/>
          <a:stretch>
            <a:fillRect/>
          </a:stretch>
        </p:blipFill>
        <p:spPr>
          <a:xfrm>
            <a:off x="551384" y="5025913"/>
            <a:ext cx="3024336" cy="1499429"/>
          </a:xfrm>
          <a:prstGeom prst="rect">
            <a:avLst/>
          </a:prstGeom>
        </p:spPr>
      </p:pic>
      <p:pic>
        <p:nvPicPr>
          <p:cNvPr id="7" name="图片 6">
            <a:extLst>
              <a:ext uri="{FF2B5EF4-FFF2-40B4-BE49-F238E27FC236}">
                <a16:creationId xmlns:a16="http://schemas.microsoft.com/office/drawing/2014/main" id="{DA2B139C-D232-47CC-8674-35A1519CE6C3}"/>
              </a:ext>
            </a:extLst>
          </p:cNvPr>
          <p:cNvPicPr>
            <a:picLocks noChangeAspect="1"/>
          </p:cNvPicPr>
          <p:nvPr/>
        </p:nvPicPr>
        <p:blipFill>
          <a:blip r:embed="rId4"/>
          <a:stretch>
            <a:fillRect/>
          </a:stretch>
        </p:blipFill>
        <p:spPr>
          <a:xfrm>
            <a:off x="3733394" y="5025449"/>
            <a:ext cx="2794654" cy="1479767"/>
          </a:xfrm>
          <a:prstGeom prst="rect">
            <a:avLst/>
          </a:prstGeom>
        </p:spPr>
      </p:pic>
      <p:pic>
        <p:nvPicPr>
          <p:cNvPr id="8" name="图片 7">
            <a:extLst>
              <a:ext uri="{FF2B5EF4-FFF2-40B4-BE49-F238E27FC236}">
                <a16:creationId xmlns:a16="http://schemas.microsoft.com/office/drawing/2014/main" id="{A3F16ADB-4AE6-4261-8BF1-06DCC611D308}"/>
              </a:ext>
            </a:extLst>
          </p:cNvPr>
          <p:cNvPicPr>
            <a:picLocks noChangeAspect="1"/>
          </p:cNvPicPr>
          <p:nvPr/>
        </p:nvPicPr>
        <p:blipFill>
          <a:blip r:embed="rId5"/>
          <a:stretch>
            <a:fillRect/>
          </a:stretch>
        </p:blipFill>
        <p:spPr>
          <a:xfrm>
            <a:off x="9526625" y="5041623"/>
            <a:ext cx="2690055" cy="1481400"/>
          </a:xfrm>
          <a:prstGeom prst="rect">
            <a:avLst/>
          </a:prstGeom>
        </p:spPr>
      </p:pic>
      <p:pic>
        <p:nvPicPr>
          <p:cNvPr id="9" name="图片 8">
            <a:extLst>
              <a:ext uri="{FF2B5EF4-FFF2-40B4-BE49-F238E27FC236}">
                <a16:creationId xmlns:a16="http://schemas.microsoft.com/office/drawing/2014/main" id="{80C8C43A-09F0-4947-9E01-9BCBEEF6E5EF}"/>
              </a:ext>
            </a:extLst>
          </p:cNvPr>
          <p:cNvPicPr>
            <a:picLocks noChangeAspect="1"/>
          </p:cNvPicPr>
          <p:nvPr/>
        </p:nvPicPr>
        <p:blipFill>
          <a:blip r:embed="rId6"/>
          <a:stretch>
            <a:fillRect/>
          </a:stretch>
        </p:blipFill>
        <p:spPr>
          <a:xfrm>
            <a:off x="6637244" y="5025914"/>
            <a:ext cx="2843132" cy="1499430"/>
          </a:xfrm>
          <a:prstGeom prst="rect">
            <a:avLst/>
          </a:prstGeom>
        </p:spPr>
      </p:pic>
      <p:sp>
        <p:nvSpPr>
          <p:cNvPr id="11" name="文本框 10">
            <a:extLst>
              <a:ext uri="{FF2B5EF4-FFF2-40B4-BE49-F238E27FC236}">
                <a16:creationId xmlns:a16="http://schemas.microsoft.com/office/drawing/2014/main" id="{8A41CB90-4A9D-4243-84F3-30915A6B0096}"/>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4398043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E0C93315-8D92-416C-A442-01B70295D871}"/>
              </a:ext>
            </a:extLst>
          </p:cNvPr>
          <p:cNvSpPr>
            <a:spLocks noGrp="1" noChangeArrowheads="1"/>
          </p:cNvSpPr>
          <p:nvPr>
            <p:ph idx="1"/>
          </p:nvPr>
        </p:nvSpPr>
        <p:spPr>
          <a:xfrm>
            <a:off x="624417" y="1125538"/>
            <a:ext cx="10972800" cy="5065712"/>
          </a:xfrm>
        </p:spPr>
        <p:txBody>
          <a:bodyPr/>
          <a:lstStyle/>
          <a:p>
            <a:pPr eaLnBrk="1" hangingPunct="1">
              <a:lnSpc>
                <a:spcPct val="150000"/>
              </a:lnSpc>
              <a:buFont typeface="Wingdings" panose="05000000000000000000" pitchFamily="2" charset="2"/>
              <a:buChar char="p"/>
            </a:pP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年代，人们使用</a:t>
            </a:r>
            <a:r>
              <a:rPr lang="zh-CN" altLang="en-US" sz="2400" b="0" dirty="0">
                <a:effectLst/>
                <a:highlight>
                  <a:srgbClr val="FFFF00"/>
                </a:highlight>
                <a:latin typeface="华文中宋" panose="02010600040101010101" pitchFamily="2" charset="-122"/>
                <a:ea typeface="华文中宋" panose="02010600040101010101" pitchFamily="2" charset="-122"/>
              </a:rPr>
              <a:t>机器指令</a:t>
            </a:r>
            <a:r>
              <a:rPr lang="zh-CN" altLang="en-US" sz="2400" b="0" dirty="0">
                <a:effectLst/>
                <a:latin typeface="华文中宋" panose="02010600040101010101" pitchFamily="2" charset="-122"/>
                <a:ea typeface="华文中宋" panose="02010600040101010101" pitchFamily="2" charset="-122"/>
              </a:rPr>
              <a:t>、打空卡片编程，程序如天书。</a:t>
            </a:r>
            <a:r>
              <a:rPr lang="en-US" altLang="zh-CN" sz="2400" b="0" dirty="0">
                <a:effectLst/>
                <a:latin typeface="华文中宋" panose="02010600040101010101" pitchFamily="2" charset="-122"/>
                <a:ea typeface="华文中宋" panose="02010600040101010101" pitchFamily="2" charset="-122"/>
              </a:rPr>
              <a:t>1952</a:t>
            </a:r>
            <a:r>
              <a:rPr lang="zh-CN" altLang="en-US" sz="2400" b="0" dirty="0">
                <a:effectLst/>
                <a:latin typeface="华文中宋" panose="02010600040101010101" pitchFamily="2" charset="-122"/>
                <a:ea typeface="华文中宋" panose="02010600040101010101" pitchFamily="2" charset="-122"/>
              </a:rPr>
              <a:t>年，</a:t>
            </a:r>
            <a:r>
              <a:rPr lang="en-US" altLang="zh-CN" sz="2400" b="0" dirty="0">
                <a:effectLst/>
                <a:latin typeface="华文中宋" panose="02010600040101010101" pitchFamily="2" charset="-122"/>
                <a:ea typeface="华文中宋" panose="02010600040101010101" pitchFamily="2" charset="-122"/>
              </a:rPr>
              <a:t>MIT</a:t>
            </a:r>
            <a:r>
              <a:rPr lang="zh-CN" altLang="en-US" sz="2400" b="0" dirty="0">
                <a:effectLst/>
                <a:latin typeface="华文中宋" panose="02010600040101010101" pitchFamily="2" charset="-122"/>
                <a:ea typeface="华文中宋" panose="02010600040101010101" pitchFamily="2" charset="-122"/>
              </a:rPr>
              <a:t>使用了符号地址，开始使用</a:t>
            </a:r>
            <a:r>
              <a:rPr lang="zh-CN" altLang="en-US" sz="2400" b="0" dirty="0">
                <a:effectLst/>
                <a:highlight>
                  <a:srgbClr val="FFFF00"/>
                </a:highlight>
                <a:latin typeface="华文中宋" panose="02010600040101010101" pitchFamily="2" charset="-122"/>
                <a:ea typeface="华文中宋" panose="02010600040101010101" pitchFamily="2" charset="-122"/>
              </a:rPr>
              <a:t>汇编</a:t>
            </a:r>
            <a:r>
              <a:rPr lang="zh-CN" altLang="en-US" sz="2400" b="0" dirty="0">
                <a:effectLst/>
                <a:latin typeface="华文中宋" panose="02010600040101010101" pitchFamily="2" charset="-122"/>
                <a:ea typeface="华文中宋" panose="02010600040101010101" pitchFamily="2" charset="-122"/>
              </a:rPr>
              <a:t>，这是一次抽象。</a:t>
            </a:r>
          </a:p>
          <a:p>
            <a:pPr eaLnBrk="1" hangingPunct="1">
              <a:lnSpc>
                <a:spcPct val="150000"/>
              </a:lnSpc>
              <a:buFont typeface="Wingdings" panose="05000000000000000000" pitchFamily="2" charset="2"/>
              <a:buChar char="p"/>
            </a:pP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年代后期，编程中使用了表达式、循环、分支、逻辑运算，开发者可以在</a:t>
            </a:r>
            <a:r>
              <a:rPr lang="zh-CN" altLang="en-US" sz="2400" b="0" dirty="0">
                <a:effectLst/>
                <a:highlight>
                  <a:srgbClr val="FFFF00"/>
                </a:highlight>
                <a:latin typeface="华文中宋" panose="02010600040101010101" pitchFamily="2" charset="-122"/>
                <a:ea typeface="华文中宋" panose="02010600040101010101" pitchFamily="2" charset="-122"/>
              </a:rPr>
              <a:t>更高级别的抽象</a:t>
            </a:r>
            <a:r>
              <a:rPr lang="zh-CN" altLang="en-US" sz="2400" b="0" dirty="0">
                <a:effectLst/>
                <a:latin typeface="华文中宋" panose="02010600040101010101" pitchFamily="2" charset="-122"/>
                <a:ea typeface="华文中宋" panose="02010600040101010101" pitchFamily="2" charset="-122"/>
              </a:rPr>
              <a:t>上工作了。</a:t>
            </a:r>
          </a:p>
          <a:p>
            <a:pPr eaLnBrk="1" hangingPunct="1">
              <a:lnSpc>
                <a:spcPct val="150000"/>
              </a:lnSpc>
              <a:buFont typeface="Wingdings" panose="05000000000000000000" pitchFamily="2" charset="2"/>
              <a:buChar char="p"/>
            </a:pPr>
            <a:r>
              <a:rPr lang="en-US" altLang="zh-CN" sz="2400" b="0" dirty="0">
                <a:effectLst/>
                <a:latin typeface="华文中宋" panose="02010600040101010101" pitchFamily="2" charset="-122"/>
                <a:ea typeface="华文中宋" panose="02010600040101010101" pitchFamily="2" charset="-122"/>
              </a:rPr>
              <a:t>1954</a:t>
            </a:r>
            <a:r>
              <a:rPr lang="zh-CN" altLang="en-US" sz="2400" b="0" dirty="0">
                <a:effectLst/>
                <a:latin typeface="华文中宋" panose="02010600040101010101" pitchFamily="2" charset="-122"/>
                <a:ea typeface="华文中宋" panose="02010600040101010101" pitchFamily="2" charset="-122"/>
              </a:rPr>
              <a:t>年，</a:t>
            </a:r>
            <a:r>
              <a:rPr lang="en-US" altLang="zh-CN" sz="2400" b="0" dirty="0">
                <a:effectLst/>
                <a:latin typeface="华文中宋" panose="02010600040101010101" pitchFamily="2" charset="-122"/>
                <a:ea typeface="华文中宋" panose="02010600040101010101" pitchFamily="2" charset="-122"/>
              </a:rPr>
              <a:t>IBM</a:t>
            </a:r>
            <a:r>
              <a:rPr lang="zh-CN" altLang="en-US" sz="2400" b="0" dirty="0">
                <a:effectLst/>
                <a:latin typeface="华文中宋" panose="02010600040101010101" pitchFamily="2" charset="-122"/>
                <a:ea typeface="华文中宋" panose="02010600040101010101" pitchFamily="2" charset="-122"/>
              </a:rPr>
              <a:t>开发了</a:t>
            </a:r>
            <a:r>
              <a:rPr lang="en-US" altLang="zh-CN" sz="2400" b="0" dirty="0">
                <a:effectLst/>
                <a:latin typeface="华文中宋" panose="02010600040101010101" pitchFamily="2" charset="-122"/>
                <a:ea typeface="华文中宋" panose="02010600040101010101" pitchFamily="2" charset="-122"/>
              </a:rPr>
              <a:t>Fortran</a:t>
            </a:r>
            <a:r>
              <a:rPr lang="zh-CN" altLang="en-US" sz="2400" b="0" dirty="0">
                <a:effectLst/>
                <a:latin typeface="华文中宋" panose="02010600040101010101" pitchFamily="2" charset="-122"/>
                <a:ea typeface="华文中宋" panose="02010600040101010101" pitchFamily="2" charset="-122"/>
              </a:rPr>
              <a:t>，并用</a:t>
            </a:r>
            <a:r>
              <a:rPr lang="en-US" altLang="zh-CN" sz="2400" b="0" dirty="0">
                <a:effectLst/>
                <a:latin typeface="华文中宋" panose="02010600040101010101" pitchFamily="2" charset="-122"/>
                <a:ea typeface="华文中宋" panose="02010600040101010101" pitchFamily="2" charset="-122"/>
              </a:rPr>
              <a:t>Fortran</a:t>
            </a:r>
            <a:r>
              <a:rPr lang="zh-CN" altLang="en-US" sz="2400" b="0" dirty="0">
                <a:effectLst/>
                <a:latin typeface="华文中宋" panose="02010600040101010101" pitchFamily="2" charset="-122"/>
                <a:ea typeface="华文中宋" panose="02010600040101010101" pitchFamily="2" charset="-122"/>
              </a:rPr>
              <a:t>开发了监控程序（操作系统的原型），实现了对硬件的软件抽象。</a:t>
            </a:r>
          </a:p>
          <a:p>
            <a:pPr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D4F761B8-5A87-48B8-A095-583E0C449C55}"/>
              </a:ext>
            </a:extLst>
          </p:cNvPr>
          <p:cNvPicPr>
            <a:picLocks noChangeAspect="1"/>
          </p:cNvPicPr>
          <p:nvPr/>
        </p:nvPicPr>
        <p:blipFill>
          <a:blip r:embed="rId3"/>
          <a:stretch>
            <a:fillRect/>
          </a:stretch>
        </p:blipFill>
        <p:spPr>
          <a:xfrm>
            <a:off x="9086775" y="4729868"/>
            <a:ext cx="2424130" cy="1795476"/>
          </a:xfrm>
          <a:prstGeom prst="rect">
            <a:avLst/>
          </a:prstGeom>
        </p:spPr>
      </p:pic>
      <p:sp>
        <p:nvSpPr>
          <p:cNvPr id="6" name="文本框 5">
            <a:extLst>
              <a:ext uri="{FF2B5EF4-FFF2-40B4-BE49-F238E27FC236}">
                <a16:creationId xmlns:a16="http://schemas.microsoft.com/office/drawing/2014/main" id="{79168491-F54B-442E-97FE-AF8E4CA6B068}"/>
              </a:ext>
            </a:extLst>
          </p:cNvPr>
          <p:cNvSpPr txBox="1"/>
          <p:nvPr/>
        </p:nvSpPr>
        <p:spPr>
          <a:xfrm>
            <a:off x="3614167" y="5695216"/>
            <a:ext cx="5472608"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dirty="0"/>
              <a:t>1954-1956</a:t>
            </a:r>
            <a:r>
              <a:rPr lang="zh-CN" altLang="en-US" dirty="0"/>
              <a:t>年</a:t>
            </a:r>
            <a:r>
              <a:rPr lang="en-US" altLang="zh-CN" dirty="0"/>
              <a:t>IBM</a:t>
            </a:r>
            <a:r>
              <a:rPr lang="zh-CN" altLang="en-US" dirty="0"/>
              <a:t>的</a:t>
            </a:r>
            <a:r>
              <a:rPr lang="en-US" altLang="zh-CN" dirty="0"/>
              <a:t>John Backus</a:t>
            </a:r>
            <a:r>
              <a:rPr lang="zh-CN" altLang="en-US" dirty="0"/>
              <a:t>和他的研究小组研发了</a:t>
            </a:r>
            <a:r>
              <a:rPr lang="en-US" altLang="zh-CN" dirty="0"/>
              <a:t>Fortran</a:t>
            </a:r>
            <a:r>
              <a:rPr lang="zh-CN" altLang="en-US" dirty="0"/>
              <a:t>语言。</a:t>
            </a:r>
          </a:p>
        </p:txBody>
      </p:sp>
      <p:sp>
        <p:nvSpPr>
          <p:cNvPr id="8" name="文本框 7">
            <a:extLst>
              <a:ext uri="{FF2B5EF4-FFF2-40B4-BE49-F238E27FC236}">
                <a16:creationId xmlns:a16="http://schemas.microsoft.com/office/drawing/2014/main" id="{CAC15023-DDEF-40BB-829F-A759F02BE95D}"/>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2897092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0078DC8-9A67-49B5-BC7E-402F276A8692}"/>
              </a:ext>
            </a:extLst>
          </p:cNvPr>
          <p:cNvSpPr>
            <a:spLocks noGrp="1" noChangeArrowheads="1"/>
          </p:cNvSpPr>
          <p:nvPr>
            <p:ph idx="1"/>
          </p:nvPr>
        </p:nvSpPr>
        <p:spPr>
          <a:xfrm>
            <a:off x="624417" y="1125538"/>
            <a:ext cx="10972800" cy="5065712"/>
          </a:xfrm>
        </p:spPr>
        <p:txBody>
          <a:bodyPr rtlCol="0">
            <a:normAutofit fontScale="85000" lnSpcReduction="10000"/>
          </a:bodyPr>
          <a:lstStyle/>
          <a:p>
            <a:pPr eaLnBrk="1" fontAlgn="auto" hangingPunct="1">
              <a:lnSpc>
                <a:spcPct val="150000"/>
              </a:lnSpc>
              <a:spcAft>
                <a:spcPts val="0"/>
              </a:spcAft>
              <a:buFont typeface="Wingdings" panose="05000000000000000000" pitchFamily="2" charset="2"/>
              <a:buChar char="p"/>
              <a:defRPr/>
            </a:pPr>
            <a:r>
              <a:rPr lang="zh-CN" altLang="en-US" sz="2800" b="0" dirty="0">
                <a:effectLst/>
                <a:latin typeface="华文中宋" pitchFamily="2" charset="-122"/>
                <a:ea typeface="华文中宋" pitchFamily="2" charset="-122"/>
              </a:rPr>
              <a:t>比</a:t>
            </a:r>
            <a:r>
              <a:rPr lang="en-US" altLang="zh-CN" sz="2800" b="0" dirty="0">
                <a:effectLst/>
                <a:latin typeface="华文中宋" pitchFamily="2" charset="-122"/>
                <a:ea typeface="华文中宋" pitchFamily="2" charset="-122"/>
              </a:rPr>
              <a:t>Fortran</a:t>
            </a:r>
            <a:r>
              <a:rPr lang="zh-CN" altLang="en-US" sz="2800" b="0" dirty="0">
                <a:effectLst/>
                <a:latin typeface="华文中宋" pitchFamily="2" charset="-122"/>
                <a:ea typeface="华文中宋" pitchFamily="2" charset="-122"/>
              </a:rPr>
              <a:t>更高级的语言开始提供对自定义数据类型和模块化的支持。</a:t>
            </a:r>
            <a:r>
              <a:rPr lang="en-US" altLang="zh-CN" sz="2800" b="0" dirty="0">
                <a:effectLst/>
                <a:latin typeface="华文中宋" pitchFamily="2" charset="-122"/>
                <a:ea typeface="华文中宋" pitchFamily="2" charset="-122"/>
              </a:rPr>
              <a:t>60</a:t>
            </a:r>
            <a:r>
              <a:rPr lang="zh-CN" altLang="en-US" sz="2800" b="0" dirty="0">
                <a:effectLst/>
                <a:latin typeface="华文中宋" pitchFamily="2" charset="-122"/>
                <a:ea typeface="华文中宋" pitchFamily="2" charset="-122"/>
              </a:rPr>
              <a:t>年代后，</a:t>
            </a:r>
            <a:r>
              <a:rPr lang="en-US" altLang="zh-CN" sz="2800" b="0" dirty="0">
                <a:effectLst/>
                <a:latin typeface="华文中宋" pitchFamily="2" charset="-122"/>
                <a:ea typeface="华文中宋" pitchFamily="2" charset="-122"/>
              </a:rPr>
              <a:t>Algol60</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Alan </a:t>
            </a:r>
            <a:r>
              <a:rPr lang="en-US" altLang="zh-CN" sz="2800" b="0" dirty="0" err="1">
                <a:effectLst/>
                <a:latin typeface="华文中宋" pitchFamily="2" charset="-122"/>
                <a:ea typeface="华文中宋" pitchFamily="2" charset="-122"/>
              </a:rPr>
              <a:t>J.Perlis</a:t>
            </a:r>
            <a:r>
              <a:rPr lang="en-US" altLang="zh-CN" sz="2800" b="0" dirty="0">
                <a:effectLst/>
                <a:latin typeface="华文中宋" pitchFamily="2" charset="-122"/>
                <a:ea typeface="华文中宋" pitchFamily="2" charset="-122"/>
              </a:rPr>
              <a:t> </a:t>
            </a:r>
            <a:r>
              <a:rPr lang="en-US" altLang="zh-CN" sz="2800" b="0" dirty="0">
                <a:solidFill>
                  <a:srgbClr val="C00000"/>
                </a:solidFill>
                <a:effectLst/>
                <a:latin typeface="华文中宋" pitchFamily="2" charset="-122"/>
                <a:ea typeface="华文中宋" pitchFamily="2" charset="-122"/>
              </a:rPr>
              <a:t>A</a:t>
            </a:r>
            <a:r>
              <a:rPr lang="zh-CN" altLang="en-US" sz="2800" b="0" dirty="0">
                <a:solidFill>
                  <a:schemeClr val="tx1"/>
                </a:solidFill>
                <a:effectLst/>
                <a:highlight>
                  <a:srgbClr val="FFFF00"/>
                </a:highlight>
                <a:latin typeface="华文中宋" pitchFamily="2" charset="-122"/>
                <a:ea typeface="华文中宋" pitchFamily="2" charset="-122"/>
              </a:rPr>
              <a:t>语言，</a:t>
            </a:r>
            <a:r>
              <a:rPr lang="en-US" altLang="zh-CN" sz="2800" b="0" dirty="0">
                <a:solidFill>
                  <a:schemeClr val="tx1"/>
                </a:solidFill>
                <a:effectLst/>
                <a:highlight>
                  <a:srgbClr val="FFFF00"/>
                </a:highlight>
                <a:latin typeface="华文中宋" pitchFamily="2" charset="-122"/>
                <a:ea typeface="华文中宋" pitchFamily="2" charset="-122"/>
              </a:rPr>
              <a:t>1960</a:t>
            </a:r>
            <a:r>
              <a:rPr lang="zh-CN" altLang="en-US" sz="2800" b="0" dirty="0">
                <a:solidFill>
                  <a:schemeClr val="tx1"/>
                </a:solidFill>
                <a:effectLst/>
                <a:highlight>
                  <a:srgbClr val="FFFF00"/>
                </a:highlight>
                <a:latin typeface="华文中宋" pitchFamily="2" charset="-122"/>
                <a:ea typeface="华文中宋" pitchFamily="2" charset="-122"/>
              </a:rPr>
              <a:t>年</a:t>
            </a:r>
            <a:r>
              <a:rPr lang="en-US" altLang="zh-CN" sz="2800" b="0" dirty="0">
                <a:solidFill>
                  <a:schemeClr val="tx1"/>
                </a:solidFill>
                <a:effectLst/>
                <a:highlight>
                  <a:srgbClr val="FFFF00"/>
                </a:highlight>
                <a:latin typeface="华文中宋" pitchFamily="2" charset="-122"/>
                <a:ea typeface="华文中宋" pitchFamily="2" charset="-122"/>
              </a:rPr>
              <a:t>1</a:t>
            </a:r>
            <a:r>
              <a:rPr lang="zh-CN" altLang="en-US" sz="2800" b="0" dirty="0">
                <a:solidFill>
                  <a:schemeClr val="tx1"/>
                </a:solidFill>
                <a:effectLst/>
                <a:highlight>
                  <a:srgbClr val="FFFF00"/>
                </a:highlight>
                <a:latin typeface="华文中宋" pitchFamily="2" charset="-122"/>
                <a:ea typeface="华文中宋" pitchFamily="2" charset="-122"/>
              </a:rPr>
              <a:t>月</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Pascal</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BCPL</a:t>
            </a:r>
            <a:r>
              <a:rPr lang="zh-CN" altLang="en-US" sz="2800" b="0" dirty="0">
                <a:effectLst/>
                <a:latin typeface="华文中宋" pitchFamily="2" charset="-122"/>
                <a:ea typeface="华文中宋" pitchFamily="2" charset="-122"/>
              </a:rPr>
              <a:t>语言（</a:t>
            </a:r>
            <a:r>
              <a:rPr lang="en-US" altLang="zh-CN" sz="2800" b="0" dirty="0">
                <a:solidFill>
                  <a:srgbClr val="C00000"/>
                </a:solidFill>
                <a:effectLst/>
                <a:latin typeface="华文中宋" pitchFamily="2" charset="-122"/>
                <a:ea typeface="华文中宋" pitchFamily="2" charset="-122"/>
              </a:rPr>
              <a:t>B</a:t>
            </a:r>
            <a:r>
              <a:rPr lang="zh-CN" altLang="en-US" sz="2800" b="0" dirty="0">
                <a:solidFill>
                  <a:schemeClr val="tx1"/>
                </a:solidFill>
                <a:effectLst/>
                <a:highlight>
                  <a:srgbClr val="FFFF00"/>
                </a:highlight>
                <a:latin typeface="华文中宋" pitchFamily="2" charset="-122"/>
                <a:ea typeface="华文中宋" pitchFamily="2" charset="-122"/>
              </a:rPr>
              <a:t>语言，剑桥大学，</a:t>
            </a:r>
            <a:r>
              <a:rPr lang="en-US" altLang="zh-CN" sz="2800" b="0" dirty="0">
                <a:solidFill>
                  <a:schemeClr val="tx1"/>
                </a:solidFill>
                <a:effectLst/>
                <a:highlight>
                  <a:srgbClr val="FFFF00"/>
                </a:highlight>
                <a:latin typeface="华文中宋" pitchFamily="2" charset="-122"/>
                <a:ea typeface="华文中宋" pitchFamily="2" charset="-122"/>
              </a:rPr>
              <a:t>1967</a:t>
            </a:r>
            <a:r>
              <a:rPr lang="zh-CN" altLang="en-US" sz="2800" b="0" dirty="0">
                <a:effectLst/>
                <a:latin typeface="华文中宋" pitchFamily="2" charset="-122"/>
                <a:ea typeface="华文中宋" pitchFamily="2" charset="-122"/>
              </a:rPr>
              <a:t>），</a:t>
            </a:r>
            <a:r>
              <a:rPr lang="en-US" altLang="zh-CN" sz="2800" b="0" dirty="0">
                <a:solidFill>
                  <a:srgbClr val="C00000"/>
                </a:solidFill>
                <a:effectLst/>
                <a:latin typeface="华文中宋" pitchFamily="2" charset="-122"/>
                <a:ea typeface="华文中宋" pitchFamily="2" charset="-122"/>
              </a:rPr>
              <a:t>C</a:t>
            </a:r>
            <a:r>
              <a:rPr lang="zh-CN" altLang="en-US" sz="2800" b="0" dirty="0">
                <a:effectLst/>
                <a:latin typeface="华文中宋" pitchFamily="2" charset="-122"/>
                <a:ea typeface="华文中宋" pitchFamily="2" charset="-122"/>
              </a:rPr>
              <a:t>（</a:t>
            </a:r>
            <a:r>
              <a:rPr lang="en-US" altLang="zh-CN" sz="1400" b="0" i="0" dirty="0">
                <a:solidFill>
                  <a:srgbClr val="333333"/>
                </a:solidFill>
                <a:effectLst/>
                <a:latin typeface="Arial" panose="020B0604020202020204" pitchFamily="34" charset="0"/>
              </a:rPr>
              <a:t> </a:t>
            </a:r>
            <a:r>
              <a:rPr lang="en-US" altLang="zh-CN" sz="2000" dirty="0">
                <a:solidFill>
                  <a:srgbClr val="333333"/>
                </a:solidFill>
                <a:effectLst/>
                <a:latin typeface="PingFang SC"/>
              </a:rPr>
              <a:t>Brian Kernighan </a:t>
            </a:r>
            <a:r>
              <a:rPr lang="zh-CN" altLang="en-US" sz="2000" dirty="0">
                <a:solidFill>
                  <a:srgbClr val="333333"/>
                </a:solidFill>
                <a:effectLst/>
                <a:latin typeface="PingFang SC"/>
              </a:rPr>
              <a:t>和 </a:t>
            </a:r>
            <a:r>
              <a:rPr lang="en-US" altLang="zh-CN" sz="2000" dirty="0">
                <a:solidFill>
                  <a:srgbClr val="333333"/>
                </a:solidFill>
                <a:effectLst/>
                <a:latin typeface="PingFang SC"/>
              </a:rPr>
              <a:t>Dennis Ritchie </a:t>
            </a:r>
            <a:r>
              <a:rPr lang="zh-CN" altLang="en-US" sz="2000" b="1" i="0" dirty="0">
                <a:solidFill>
                  <a:srgbClr val="333333"/>
                </a:solidFill>
                <a:effectLst/>
                <a:latin typeface="PingFang SC"/>
              </a:rPr>
              <a:t>，</a:t>
            </a:r>
            <a:r>
              <a:rPr lang="en-US" altLang="zh-CN" sz="2100" b="0" dirty="0">
                <a:solidFill>
                  <a:schemeClr val="tx1"/>
                </a:solidFill>
                <a:effectLst/>
                <a:highlight>
                  <a:srgbClr val="FFFF00"/>
                </a:highlight>
                <a:latin typeface="华文中宋" pitchFamily="2" charset="-122"/>
                <a:ea typeface="华文中宋" pitchFamily="2" charset="-122"/>
              </a:rPr>
              <a:t>1970</a:t>
            </a:r>
            <a:r>
              <a:rPr lang="zh-CN" altLang="en-US" sz="2100" b="0" dirty="0">
                <a:solidFill>
                  <a:schemeClr val="tx1"/>
                </a:solidFill>
                <a:effectLst/>
                <a:highlight>
                  <a:srgbClr val="FFFF00"/>
                </a:highlight>
                <a:latin typeface="华文中宋" pitchFamily="2" charset="-122"/>
                <a:ea typeface="华文中宋" pitchFamily="2" charset="-122"/>
              </a:rPr>
              <a:t>年，贝尔实验室</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C++</a:t>
            </a:r>
            <a:r>
              <a:rPr lang="zh-CN" altLang="en-US" sz="2800" b="0" dirty="0">
                <a:effectLst/>
                <a:latin typeface="华文中宋" pitchFamily="2" charset="-122"/>
                <a:ea typeface="华文中宋" pitchFamily="2" charset="-122"/>
              </a:rPr>
              <a:t>（</a:t>
            </a:r>
            <a:r>
              <a:rPr lang="en-US" altLang="zh-CN" sz="2000" b="1" i="0" dirty="0">
                <a:solidFill>
                  <a:srgbClr val="333333"/>
                </a:solidFill>
                <a:effectLst/>
                <a:latin typeface="PingFang SC"/>
              </a:rPr>
              <a:t>Bjarne </a:t>
            </a:r>
            <a:r>
              <a:rPr lang="en-US" altLang="zh-CN" sz="2000" b="1" i="0" dirty="0" err="1">
                <a:solidFill>
                  <a:srgbClr val="333333"/>
                </a:solidFill>
                <a:effectLst/>
                <a:latin typeface="PingFang SC"/>
              </a:rPr>
              <a:t>Stroustrup</a:t>
            </a:r>
            <a:r>
              <a:rPr lang="zh-CN" altLang="en-US" sz="2000" b="1" i="0" dirty="0">
                <a:solidFill>
                  <a:srgbClr val="333333"/>
                </a:solidFill>
                <a:effectLst/>
                <a:latin typeface="PingFang SC"/>
              </a:rPr>
              <a:t> ，</a:t>
            </a:r>
            <a:r>
              <a:rPr lang="en-US" altLang="zh-CN" sz="2200" b="0" dirty="0">
                <a:solidFill>
                  <a:schemeClr val="tx1"/>
                </a:solidFill>
                <a:effectLst/>
                <a:highlight>
                  <a:srgbClr val="FFFF00"/>
                </a:highlight>
                <a:latin typeface="华文中宋" pitchFamily="2" charset="-122"/>
                <a:ea typeface="华文中宋" pitchFamily="2" charset="-122"/>
              </a:rPr>
              <a:t>1979</a:t>
            </a:r>
            <a:r>
              <a:rPr lang="zh-CN" altLang="en-US" sz="2200" b="0" dirty="0">
                <a:solidFill>
                  <a:schemeClr val="tx1"/>
                </a:solidFill>
                <a:effectLst/>
                <a:highlight>
                  <a:srgbClr val="FFFF00"/>
                </a:highlight>
                <a:latin typeface="华文中宋" pitchFamily="2" charset="-122"/>
                <a:ea typeface="华文中宋" pitchFamily="2" charset="-122"/>
              </a:rPr>
              <a:t>，贝尔实验室</a:t>
            </a:r>
            <a:r>
              <a:rPr lang="zh-CN" altLang="en-US" sz="2800" b="0" dirty="0">
                <a:effectLst/>
                <a:latin typeface="华文中宋" pitchFamily="2" charset="-122"/>
                <a:ea typeface="华文中宋" pitchFamily="2" charset="-122"/>
              </a:rPr>
              <a:t>）（</a:t>
            </a:r>
            <a:r>
              <a:rPr lang="en-US" altLang="zh-CN" sz="2800" b="0" dirty="0">
                <a:solidFill>
                  <a:srgbClr val="34AEA8"/>
                </a:solidFill>
                <a:effectLst/>
                <a:latin typeface="华文中宋" pitchFamily="2" charset="-122"/>
                <a:ea typeface="华文中宋" pitchFamily="2" charset="-122"/>
              </a:rPr>
              <a:t>Java=C++--</a:t>
            </a:r>
            <a:r>
              <a:rPr lang="zh-CN" altLang="en-US" sz="2800" b="0" dirty="0">
                <a:solidFill>
                  <a:srgbClr val="34AEA8"/>
                </a:solidFill>
                <a:effectLst/>
                <a:latin typeface="华文中宋" pitchFamily="2" charset="-122"/>
                <a:ea typeface="华文中宋" pitchFamily="2" charset="-122"/>
              </a:rPr>
              <a:t>）</a:t>
            </a:r>
            <a:r>
              <a:rPr lang="zh-CN" altLang="en-US" sz="2800" b="0" dirty="0">
                <a:effectLst/>
                <a:latin typeface="华文中宋" pitchFamily="2" charset="-122"/>
                <a:ea typeface="华文中宋" pitchFamily="2" charset="-122"/>
              </a:rPr>
              <a:t>。</a:t>
            </a:r>
            <a:endParaRPr lang="en-US" altLang="zh-CN" sz="2800" b="0" dirty="0">
              <a:effectLst/>
              <a:latin typeface="华文中宋" pitchFamily="2" charset="-122"/>
              <a:ea typeface="华文中宋" pitchFamily="2" charset="-122"/>
            </a:endParaRPr>
          </a:p>
          <a:p>
            <a:pPr eaLnBrk="1" fontAlgn="auto" hangingPunct="1">
              <a:lnSpc>
                <a:spcPct val="150000"/>
              </a:lnSpc>
              <a:spcAft>
                <a:spcPts val="0"/>
              </a:spcAft>
              <a:buFont typeface="Wingdings" panose="05000000000000000000" pitchFamily="2" charset="2"/>
              <a:buChar char="p"/>
              <a:defRPr/>
            </a:pPr>
            <a:r>
              <a:rPr lang="en-US" altLang="zh-CN" sz="2800" b="0" dirty="0">
                <a:effectLst/>
                <a:latin typeface="华文中宋" pitchFamily="2" charset="-122"/>
                <a:ea typeface="华文中宋" pitchFamily="2" charset="-122"/>
              </a:rPr>
              <a:t>1968</a:t>
            </a:r>
            <a:r>
              <a:rPr lang="zh-CN" altLang="en-US" sz="2800" b="0" dirty="0">
                <a:effectLst/>
                <a:latin typeface="华文中宋" pitchFamily="2" charset="-122"/>
                <a:ea typeface="华文中宋" pitchFamily="2" charset="-122"/>
              </a:rPr>
              <a:t>年，</a:t>
            </a:r>
            <a:r>
              <a:rPr lang="en-US" altLang="zh-CN" sz="2800" b="0" dirty="0">
                <a:effectLst/>
                <a:latin typeface="华文中宋" pitchFamily="2" charset="-122"/>
                <a:ea typeface="华文中宋" pitchFamily="2" charset="-122"/>
              </a:rPr>
              <a:t>IBM</a:t>
            </a:r>
            <a:r>
              <a:rPr lang="zh-CN" altLang="en-US" sz="2800" b="0" dirty="0">
                <a:effectLst/>
                <a:latin typeface="华文中宋" pitchFamily="2" charset="-122"/>
                <a:ea typeface="华文中宋" pitchFamily="2" charset="-122"/>
              </a:rPr>
              <a:t>的</a:t>
            </a:r>
            <a:r>
              <a:rPr lang="en-US" altLang="zh-CN" sz="2800" b="0" dirty="0">
                <a:effectLst/>
                <a:latin typeface="华文中宋" pitchFamily="2" charset="-122"/>
                <a:ea typeface="华文中宋" pitchFamily="2" charset="-122"/>
              </a:rPr>
              <a:t>IMS</a:t>
            </a:r>
            <a:r>
              <a:rPr lang="zh-CN" altLang="en-US" sz="2800" b="0" dirty="0">
                <a:effectLst/>
                <a:latin typeface="华文中宋" pitchFamily="2" charset="-122"/>
                <a:ea typeface="华文中宋" pitchFamily="2" charset="-122"/>
              </a:rPr>
              <a:t>系统出现。这一时期的软件开发，集中在对算法和数据结构的探讨上，</a:t>
            </a:r>
            <a:r>
              <a:rPr lang="en-US" altLang="zh-CN" sz="2800" b="0" dirty="0">
                <a:effectLst/>
                <a:latin typeface="华文中宋" pitchFamily="2" charset="-122"/>
                <a:ea typeface="华文中宋" pitchFamily="2" charset="-122"/>
              </a:rPr>
              <a:t>Pascal</a:t>
            </a:r>
            <a:r>
              <a:rPr lang="zh-CN" altLang="en-US" sz="2800" b="0" dirty="0">
                <a:effectLst/>
                <a:latin typeface="华文中宋" pitchFamily="2" charset="-122"/>
                <a:ea typeface="华文中宋" pitchFamily="2" charset="-122"/>
              </a:rPr>
              <a:t>的发明人提出了：</a:t>
            </a:r>
            <a:r>
              <a:rPr lang="zh-CN" altLang="en-US" sz="2800" dirty="0">
                <a:solidFill>
                  <a:srgbClr val="C00000"/>
                </a:solidFill>
                <a:effectLst/>
                <a:latin typeface="华文中宋" pitchFamily="2" charset="-122"/>
                <a:ea typeface="华文中宋" pitchFamily="2" charset="-122"/>
              </a:rPr>
              <a:t>程序＝算法＋数据结构</a:t>
            </a:r>
            <a:r>
              <a:rPr lang="zh-CN" altLang="en-US" sz="2800" b="0" dirty="0">
                <a:effectLst/>
                <a:latin typeface="华文中宋" pitchFamily="2" charset="-122"/>
                <a:ea typeface="华文中宋" pitchFamily="2" charset="-122"/>
              </a:rPr>
              <a:t>。软件的结构与抽象集中在数据结构上。</a:t>
            </a:r>
          </a:p>
          <a:p>
            <a:pPr eaLnBrk="1" fontAlgn="auto" hangingPunct="1">
              <a:lnSpc>
                <a:spcPct val="150000"/>
              </a:lnSpc>
              <a:spcAft>
                <a:spcPts val="0"/>
              </a:spcAft>
              <a:buFont typeface="Wingdings" panose="05000000000000000000" pitchFamily="2" charset="2"/>
              <a:buChar char="p"/>
              <a:defRPr/>
            </a:pPr>
            <a:r>
              <a:rPr lang="zh-CN" altLang="en-US" sz="2800" b="0" dirty="0">
                <a:effectLst/>
                <a:latin typeface="华文中宋" pitchFamily="2" charset="-122"/>
                <a:ea typeface="华文中宋" pitchFamily="2" charset="-122"/>
              </a:rPr>
              <a:t>渐渐的，人们开始希望把</a:t>
            </a:r>
            <a:r>
              <a:rPr lang="zh-CN" altLang="en-US" sz="2800" b="0" dirty="0">
                <a:effectLst/>
                <a:highlight>
                  <a:srgbClr val="FFFF00"/>
                </a:highlight>
                <a:latin typeface="华文中宋" pitchFamily="2" charset="-122"/>
                <a:ea typeface="华文中宋" pitchFamily="2" charset="-122"/>
              </a:rPr>
              <a:t>算法与数据结构结合</a:t>
            </a:r>
            <a:r>
              <a:rPr lang="zh-CN" altLang="en-US" sz="2800" b="0" dirty="0">
                <a:effectLst/>
                <a:latin typeface="华文中宋" pitchFamily="2" charset="-122"/>
                <a:ea typeface="华文中宋" pitchFamily="2" charset="-122"/>
              </a:rPr>
              <a:t>起来，</a:t>
            </a:r>
            <a:r>
              <a:rPr lang="en-US" altLang="zh-CN" sz="2800" b="0" dirty="0">
                <a:effectLst/>
                <a:latin typeface="华文中宋" pitchFamily="2" charset="-122"/>
                <a:ea typeface="华文中宋" pitchFamily="2" charset="-122"/>
              </a:rPr>
              <a:t>ADT</a:t>
            </a:r>
            <a:r>
              <a:rPr lang="zh-CN" altLang="en-US" sz="2800" b="0" dirty="0">
                <a:effectLst/>
                <a:latin typeface="华文中宋" pitchFamily="2" charset="-122"/>
                <a:ea typeface="华文中宋" pitchFamily="2" charset="-122"/>
              </a:rPr>
              <a:t>被提了出来。</a:t>
            </a:r>
            <a:r>
              <a:rPr lang="en-US" altLang="zh-CN" sz="2800" b="0" dirty="0">
                <a:effectLst/>
                <a:latin typeface="华文中宋" pitchFamily="2" charset="-122"/>
                <a:ea typeface="华文中宋" pitchFamily="2" charset="-122"/>
              </a:rPr>
              <a:t>1968</a:t>
            </a:r>
            <a:r>
              <a:rPr lang="zh-CN" altLang="en-US" sz="2800" b="0" dirty="0">
                <a:effectLst/>
                <a:latin typeface="华文中宋" pitchFamily="2" charset="-122"/>
                <a:ea typeface="华文中宋" pitchFamily="2" charset="-122"/>
              </a:rPr>
              <a:t>年，</a:t>
            </a:r>
            <a:r>
              <a:rPr lang="en-US" altLang="zh-CN" sz="2800" b="0" dirty="0">
                <a:effectLst/>
                <a:latin typeface="华文中宋" pitchFamily="2" charset="-122"/>
                <a:ea typeface="华文中宋" pitchFamily="2" charset="-122"/>
              </a:rPr>
              <a:t>Simula67</a:t>
            </a:r>
            <a:r>
              <a:rPr lang="zh-CN" altLang="en-US" sz="2800" b="0" dirty="0">
                <a:effectLst/>
                <a:latin typeface="华文中宋" pitchFamily="2" charset="-122"/>
                <a:ea typeface="华文中宋" pitchFamily="2" charset="-122"/>
              </a:rPr>
              <a:t>出现了，是第一个面向对象语言。</a:t>
            </a:r>
            <a:endParaRPr lang="en-US" altLang="zh-CN" sz="2800" b="0" dirty="0">
              <a:effectLst/>
              <a:latin typeface="华文中宋" pitchFamily="2" charset="-122"/>
              <a:ea typeface="华文中宋" pitchFamily="2" charset="-122"/>
            </a:endParaRPr>
          </a:p>
          <a:p>
            <a:pPr marL="0" indent="0" eaLnBrk="1" fontAlgn="auto" hangingPunct="1">
              <a:lnSpc>
                <a:spcPct val="150000"/>
              </a:lnSpc>
              <a:spcAft>
                <a:spcPts val="0"/>
              </a:spcAft>
              <a:buNone/>
              <a:defRPr/>
            </a:pPr>
            <a:endParaRPr lang="zh-CN" altLang="en-US" sz="2800" b="0" dirty="0">
              <a:effectLst/>
              <a:latin typeface="华文中宋" pitchFamily="2" charset="-122"/>
              <a:ea typeface="华文中宋" pitchFamily="2" charset="-122"/>
            </a:endParaRPr>
          </a:p>
        </p:txBody>
      </p:sp>
      <p:pic>
        <p:nvPicPr>
          <p:cNvPr id="2" name="图片 1">
            <a:extLst>
              <a:ext uri="{FF2B5EF4-FFF2-40B4-BE49-F238E27FC236}">
                <a16:creationId xmlns:a16="http://schemas.microsoft.com/office/drawing/2014/main" id="{7895A513-1009-42D8-B937-B02ADFB1447C}"/>
              </a:ext>
            </a:extLst>
          </p:cNvPr>
          <p:cNvPicPr>
            <a:picLocks noChangeAspect="1"/>
          </p:cNvPicPr>
          <p:nvPr/>
        </p:nvPicPr>
        <p:blipFill>
          <a:blip r:embed="rId3"/>
          <a:stretch>
            <a:fillRect/>
          </a:stretch>
        </p:blipFill>
        <p:spPr>
          <a:xfrm>
            <a:off x="11026286" y="6783"/>
            <a:ext cx="1130429" cy="1190264"/>
          </a:xfrm>
          <a:prstGeom prst="rect">
            <a:avLst/>
          </a:prstGeom>
        </p:spPr>
      </p:pic>
      <p:cxnSp>
        <p:nvCxnSpPr>
          <p:cNvPr id="10" name="连接符: 曲线 9">
            <a:extLst>
              <a:ext uri="{FF2B5EF4-FFF2-40B4-BE49-F238E27FC236}">
                <a16:creationId xmlns:a16="http://schemas.microsoft.com/office/drawing/2014/main" id="{BCB9A281-E794-426F-B26C-4F66C025CE1D}"/>
              </a:ext>
            </a:extLst>
          </p:cNvPr>
          <p:cNvCxnSpPr>
            <a:cxnSpLocks/>
            <a:endCxn id="32770" idx="1"/>
          </p:cNvCxnSpPr>
          <p:nvPr/>
        </p:nvCxnSpPr>
        <p:spPr bwMode="auto">
          <a:xfrm flipV="1">
            <a:off x="3271205" y="604642"/>
            <a:ext cx="6679401" cy="1490607"/>
          </a:xfrm>
          <a:prstGeom prst="curvedConnector3">
            <a:avLst>
              <a:gd name="adj1" fmla="val 97914"/>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 name="图片 19">
            <a:extLst>
              <a:ext uri="{FF2B5EF4-FFF2-40B4-BE49-F238E27FC236}">
                <a16:creationId xmlns:a16="http://schemas.microsoft.com/office/drawing/2014/main" id="{0D850E5D-219F-4382-9085-99A37312F9D1}"/>
              </a:ext>
            </a:extLst>
          </p:cNvPr>
          <p:cNvPicPr>
            <a:picLocks noChangeAspect="1"/>
          </p:cNvPicPr>
          <p:nvPr/>
        </p:nvPicPr>
        <p:blipFill>
          <a:blip r:embed="rId4"/>
          <a:stretch>
            <a:fillRect/>
          </a:stretch>
        </p:blipFill>
        <p:spPr>
          <a:xfrm>
            <a:off x="10165451" y="5589240"/>
            <a:ext cx="2018373" cy="1261978"/>
          </a:xfrm>
          <a:prstGeom prst="rect">
            <a:avLst/>
          </a:prstGeom>
        </p:spPr>
      </p:pic>
      <p:cxnSp>
        <p:nvCxnSpPr>
          <p:cNvPr id="22" name="连接符: 肘形 21">
            <a:extLst>
              <a:ext uri="{FF2B5EF4-FFF2-40B4-BE49-F238E27FC236}">
                <a16:creationId xmlns:a16="http://schemas.microsoft.com/office/drawing/2014/main" id="{5D2EDC24-0B70-4D7A-9F11-8201E2078EE0}"/>
              </a:ext>
            </a:extLst>
          </p:cNvPr>
          <p:cNvCxnSpPr>
            <a:cxnSpLocks/>
            <a:endCxn id="20" idx="1"/>
          </p:cNvCxnSpPr>
          <p:nvPr/>
        </p:nvCxnSpPr>
        <p:spPr bwMode="auto">
          <a:xfrm>
            <a:off x="5537438" y="2619314"/>
            <a:ext cx="4628013" cy="3600915"/>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1" name="图片 30">
            <a:extLst>
              <a:ext uri="{FF2B5EF4-FFF2-40B4-BE49-F238E27FC236}">
                <a16:creationId xmlns:a16="http://schemas.microsoft.com/office/drawing/2014/main" id="{9B451FD8-B32A-4EDF-AFEB-2404D5B25E57}"/>
              </a:ext>
            </a:extLst>
          </p:cNvPr>
          <p:cNvPicPr>
            <a:picLocks noChangeAspect="1"/>
          </p:cNvPicPr>
          <p:nvPr/>
        </p:nvPicPr>
        <p:blipFill>
          <a:blip r:embed="rId5"/>
          <a:stretch>
            <a:fillRect/>
          </a:stretch>
        </p:blipFill>
        <p:spPr>
          <a:xfrm>
            <a:off x="6023992" y="35391"/>
            <a:ext cx="1900531" cy="1262717"/>
          </a:xfrm>
          <a:prstGeom prst="rect">
            <a:avLst/>
          </a:prstGeom>
        </p:spPr>
      </p:pic>
      <p:cxnSp>
        <p:nvCxnSpPr>
          <p:cNvPr id="33" name="连接符: 肘形 32">
            <a:extLst>
              <a:ext uri="{FF2B5EF4-FFF2-40B4-BE49-F238E27FC236}">
                <a16:creationId xmlns:a16="http://schemas.microsoft.com/office/drawing/2014/main" id="{7B1A8138-258C-4303-96DA-ED6A34A3C107}"/>
              </a:ext>
            </a:extLst>
          </p:cNvPr>
          <p:cNvCxnSpPr>
            <a:cxnSpLocks/>
          </p:cNvCxnSpPr>
          <p:nvPr/>
        </p:nvCxnSpPr>
        <p:spPr bwMode="auto">
          <a:xfrm flipV="1">
            <a:off x="2135560" y="683666"/>
            <a:ext cx="3878714" cy="2457302"/>
          </a:xfrm>
          <a:prstGeom prst="bentConnector3">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文本框 13">
            <a:extLst>
              <a:ext uri="{FF2B5EF4-FFF2-40B4-BE49-F238E27FC236}">
                <a16:creationId xmlns:a16="http://schemas.microsoft.com/office/drawing/2014/main" id="{5F424AE0-50B9-46E1-BA2C-DA29C7287B5E}"/>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32770" name="Picture 2">
            <a:extLst>
              <a:ext uri="{FF2B5EF4-FFF2-40B4-BE49-F238E27FC236}">
                <a16:creationId xmlns:a16="http://schemas.microsoft.com/office/drawing/2014/main" id="{C6A8B32B-2D06-4ABF-BC45-81E04499CA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0606" y="6782"/>
            <a:ext cx="1073404" cy="119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37721"/>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A1477FF-AB1E-478B-85AC-4F486B2DA025}"/>
              </a:ext>
            </a:extLst>
          </p:cNvPr>
          <p:cNvSpPr>
            <a:spLocks noGrp="1" noChangeArrowheads="1"/>
          </p:cNvSpPr>
          <p:nvPr>
            <p:ph idx="1"/>
          </p:nvPr>
        </p:nvSpPr>
        <p:spPr>
          <a:xfrm>
            <a:off x="623392" y="1014958"/>
            <a:ext cx="11161240" cy="5759923"/>
          </a:xfrm>
        </p:spPr>
        <p:txBody>
          <a:bodyPr/>
          <a:lstStyle/>
          <a:p>
            <a:pPr eaLnBrk="1" hangingPunct="1">
              <a:lnSpc>
                <a:spcPct val="150000"/>
              </a:lnSpc>
              <a:buFont typeface="Wingdings" panose="05000000000000000000" pitchFamily="2" charset="2"/>
              <a:buChar char="p"/>
            </a:pPr>
            <a:r>
              <a:rPr lang="en-US" altLang="zh-CN" sz="2400" b="0" dirty="0">
                <a:effectLst/>
                <a:latin typeface="+mn-lt"/>
                <a:ea typeface="华文中宋" panose="02010600040101010101" pitchFamily="2" charset="-122"/>
              </a:rPr>
              <a:t>1970</a:t>
            </a:r>
            <a:r>
              <a:rPr lang="zh-CN" altLang="en-US" sz="2400" b="0" dirty="0">
                <a:effectLst/>
                <a:latin typeface="+mn-lt"/>
                <a:ea typeface="华文中宋" panose="02010600040101010101" pitchFamily="2" charset="-122"/>
              </a:rPr>
              <a:t>年，贝尔实验室开发了</a:t>
            </a:r>
            <a:r>
              <a:rPr lang="en-US" altLang="zh-CN" sz="2400" b="0" dirty="0">
                <a:effectLst/>
                <a:latin typeface="+mn-lt"/>
                <a:ea typeface="华文中宋" panose="02010600040101010101" pitchFamily="2" charset="-122"/>
              </a:rPr>
              <a:t>Unix</a:t>
            </a:r>
            <a:r>
              <a:rPr lang="zh-CN" altLang="en-US" sz="2400" b="0" dirty="0">
                <a:effectLst/>
                <a:latin typeface="+mn-lt"/>
                <a:ea typeface="华文中宋" panose="02010600040101010101" pitchFamily="2" charset="-122"/>
              </a:rPr>
              <a:t>，同年</a:t>
            </a:r>
            <a:r>
              <a:rPr lang="en-US" altLang="zh-CN" sz="2400" b="0" dirty="0">
                <a:effectLst/>
                <a:latin typeface="+mn-lt"/>
                <a:ea typeface="华文中宋" panose="02010600040101010101" pitchFamily="2" charset="-122"/>
              </a:rPr>
              <a:t>IBM</a:t>
            </a:r>
            <a:r>
              <a:rPr lang="zh-CN" altLang="en-US" sz="2400" b="0" dirty="0">
                <a:effectLst/>
                <a:latin typeface="+mn-lt"/>
                <a:ea typeface="华文中宋" panose="02010600040101010101" pitchFamily="2" charset="-122"/>
              </a:rPr>
              <a:t>的</a:t>
            </a:r>
            <a:r>
              <a:rPr lang="en-US" altLang="zh-CN" sz="2400" b="0" dirty="0" err="1">
                <a:effectLst/>
                <a:highlight>
                  <a:srgbClr val="FFFF00"/>
                </a:highlight>
                <a:latin typeface="+mn-lt"/>
                <a:ea typeface="华文中宋" panose="02010600040101010101" pitchFamily="2" charset="-122"/>
              </a:rPr>
              <a:t>E.F.Codd</a:t>
            </a:r>
            <a:r>
              <a:rPr lang="zh-CN" altLang="en-US" sz="2400" b="0" dirty="0">
                <a:effectLst/>
                <a:latin typeface="+mn-lt"/>
                <a:ea typeface="华文中宋" panose="02010600040101010101" pitchFamily="2" charset="-122"/>
              </a:rPr>
              <a:t>提出了关系数据库理论。接下来的</a:t>
            </a:r>
            <a:r>
              <a:rPr lang="en-US" altLang="zh-CN" sz="2400" b="0" dirty="0">
                <a:effectLst/>
                <a:latin typeface="+mn-lt"/>
                <a:ea typeface="华文中宋" panose="02010600040101010101" pitchFamily="2" charset="-122"/>
              </a:rPr>
              <a:t>30</a:t>
            </a:r>
            <a:r>
              <a:rPr lang="zh-CN" altLang="en-US" sz="2400" b="0" dirty="0">
                <a:effectLst/>
                <a:latin typeface="+mn-lt"/>
                <a:ea typeface="华文中宋" panose="02010600040101010101" pitchFamily="2" charset="-122"/>
              </a:rPr>
              <a:t>年，是</a:t>
            </a:r>
            <a:r>
              <a:rPr lang="en-US" altLang="zh-CN" sz="2400" b="0" dirty="0">
                <a:effectLst/>
                <a:latin typeface="+mn-lt"/>
                <a:ea typeface="华文中宋" panose="02010600040101010101" pitchFamily="2" charset="-122"/>
              </a:rPr>
              <a:t>OS</a:t>
            </a:r>
            <a:r>
              <a:rPr lang="zh-CN" altLang="en-US" sz="2400" b="0" dirty="0">
                <a:effectLst/>
                <a:latin typeface="+mn-lt"/>
                <a:ea typeface="华文中宋" panose="02010600040101010101" pitchFamily="2" charset="-122"/>
              </a:rPr>
              <a:t>和</a:t>
            </a:r>
            <a:r>
              <a:rPr lang="en-US" altLang="zh-CN" sz="2400" b="0" dirty="0">
                <a:effectLst/>
                <a:latin typeface="+mn-lt"/>
                <a:ea typeface="华文中宋" panose="02010600040101010101" pitchFamily="2" charset="-122"/>
              </a:rPr>
              <a:t>DB</a:t>
            </a:r>
            <a:r>
              <a:rPr lang="zh-CN" altLang="en-US" sz="2400" b="0" dirty="0">
                <a:effectLst/>
                <a:latin typeface="+mn-lt"/>
                <a:ea typeface="华文中宋" panose="02010600040101010101" pitchFamily="2" charset="-122"/>
              </a:rPr>
              <a:t>的大发展时期。</a:t>
            </a:r>
          </a:p>
          <a:p>
            <a:pPr eaLnBrk="1" hangingPunct="1">
              <a:lnSpc>
                <a:spcPct val="150000"/>
              </a:lnSpc>
              <a:buFont typeface="Wingdings" panose="05000000000000000000" pitchFamily="2" charset="2"/>
              <a:buChar char="p"/>
            </a:pPr>
            <a:r>
              <a:rPr lang="en-US" altLang="zh-CN" sz="2400" b="0" dirty="0">
                <a:effectLst/>
                <a:latin typeface="+mn-lt"/>
                <a:ea typeface="华文中宋" panose="02010600040101010101" pitchFamily="2" charset="-122"/>
              </a:rPr>
              <a:t>1978</a:t>
            </a:r>
            <a:r>
              <a:rPr lang="zh-CN" altLang="en-US" sz="2400" b="0" dirty="0">
                <a:effectLst/>
                <a:latin typeface="+mn-lt"/>
                <a:ea typeface="华文中宋" panose="02010600040101010101" pitchFamily="2" charset="-122"/>
              </a:rPr>
              <a:t>年，</a:t>
            </a:r>
            <a:r>
              <a:rPr lang="en-US" altLang="zh-CN" sz="2400" b="0" dirty="0">
                <a:effectLst/>
                <a:latin typeface="+mn-lt"/>
                <a:ea typeface="华文中宋" panose="02010600040101010101" pitchFamily="2" charset="-122"/>
              </a:rPr>
              <a:t>CODASYL</a:t>
            </a:r>
            <a:r>
              <a:rPr lang="zh-CN" altLang="en-US" sz="2400" b="0" dirty="0">
                <a:effectLst/>
                <a:latin typeface="+mn-lt"/>
                <a:ea typeface="华文中宋" panose="02010600040101010101" pitchFamily="2" charset="-122"/>
              </a:rPr>
              <a:t>发表了有关分布式数据库的报告 </a:t>
            </a:r>
            <a:r>
              <a:rPr lang="en-US" altLang="zh-CN" sz="2400" b="0" dirty="0">
                <a:effectLst/>
                <a:highlight>
                  <a:srgbClr val="FFFF00"/>
                </a:highlight>
                <a:latin typeface="+mn-lt"/>
                <a:ea typeface="华文中宋" panose="02010600040101010101" pitchFamily="2" charset="-122"/>
              </a:rPr>
              <a:t>DBTG</a:t>
            </a:r>
            <a:r>
              <a:rPr lang="zh-CN" altLang="en-US" sz="2400" b="0" dirty="0">
                <a:effectLst/>
                <a:latin typeface="+mn-lt"/>
                <a:ea typeface="华文中宋" panose="02010600040101010101" pitchFamily="2" charset="-122"/>
              </a:rPr>
              <a:t>。</a:t>
            </a:r>
          </a:p>
          <a:p>
            <a:pPr eaLnBrk="1" hangingPunct="1">
              <a:lnSpc>
                <a:spcPct val="150000"/>
              </a:lnSpc>
              <a:buFont typeface="Wingdings" panose="05000000000000000000" pitchFamily="2" charset="2"/>
              <a:buChar char="p"/>
            </a:pPr>
            <a:r>
              <a:rPr lang="en-US" altLang="zh-CN" sz="2400" b="0" dirty="0">
                <a:effectLst/>
                <a:latin typeface="+mn-lt"/>
                <a:ea typeface="华文中宋" panose="02010600040101010101" pitchFamily="2" charset="-122"/>
              </a:rPr>
              <a:t>1980</a:t>
            </a:r>
            <a:r>
              <a:rPr lang="zh-CN" altLang="en-US" sz="2400" b="0" dirty="0">
                <a:effectLst/>
                <a:latin typeface="+mn-lt"/>
                <a:ea typeface="华文中宋" panose="02010600040101010101" pitchFamily="2" charset="-122"/>
              </a:rPr>
              <a:t>年，为配合</a:t>
            </a:r>
            <a:r>
              <a:rPr lang="en-US" altLang="zh-CN" sz="2400" b="0" dirty="0">
                <a:effectLst/>
                <a:latin typeface="+mn-lt"/>
                <a:ea typeface="华文中宋" panose="02010600040101010101" pitchFamily="2" charset="-122"/>
              </a:rPr>
              <a:t>IBM PC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承担了</a:t>
            </a:r>
            <a:r>
              <a:rPr lang="en-US" altLang="zh-CN" sz="2400" b="0" dirty="0">
                <a:effectLst/>
                <a:latin typeface="+mn-lt"/>
                <a:ea typeface="华文中宋" panose="02010600040101010101" pitchFamily="2" charset="-122"/>
              </a:rPr>
              <a:t>OS</a:t>
            </a:r>
            <a:r>
              <a:rPr lang="zh-CN" altLang="en-US" sz="2400" b="0" dirty="0">
                <a:effectLst/>
                <a:latin typeface="+mn-lt"/>
                <a:ea typeface="华文中宋" panose="02010600040101010101" pitchFamily="2" charset="-122"/>
              </a:rPr>
              <a:t>的任务，就是</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DOS</a:t>
            </a:r>
            <a:r>
              <a:rPr lang="zh-CN" altLang="en-US" sz="2400" b="0" dirty="0">
                <a:effectLst/>
                <a:latin typeface="+mn-lt"/>
                <a:ea typeface="华文中宋" panose="02010600040101010101" pitchFamily="2" charset="-122"/>
              </a:rPr>
              <a:t>。</a:t>
            </a:r>
            <a:endParaRPr lang="en-US" altLang="zh-CN" sz="2400" b="0" dirty="0">
              <a:effectLst/>
              <a:latin typeface="+mn-lt"/>
              <a:ea typeface="华文中宋" panose="02010600040101010101" pitchFamily="2" charset="-122"/>
            </a:endParaRPr>
          </a:p>
          <a:p>
            <a:pPr eaLnBrk="1" hangingPunct="1">
              <a:lnSpc>
                <a:spcPct val="150000"/>
              </a:lnSpc>
              <a:buFont typeface="Wingdings" panose="05000000000000000000" pitchFamily="2" charset="2"/>
              <a:buChar char="p"/>
            </a:pPr>
            <a:r>
              <a:rPr lang="en-US" altLang="zh-CN" sz="2400" b="0" dirty="0">
                <a:effectLst/>
                <a:latin typeface="+mn-lt"/>
                <a:ea typeface="华文中宋" panose="02010600040101010101" pitchFamily="2" charset="-122"/>
              </a:rPr>
              <a:t>1983</a:t>
            </a:r>
            <a:r>
              <a:rPr lang="zh-CN" altLang="en-US" sz="2400" b="0" dirty="0">
                <a:effectLst/>
                <a:latin typeface="+mn-lt"/>
                <a:ea typeface="华文中宋" panose="02010600040101010101" pitchFamily="2" charset="-122"/>
              </a:rPr>
              <a:t>年，美国国防部完成了</a:t>
            </a:r>
            <a:r>
              <a:rPr lang="en-US" altLang="zh-CN" sz="2400" b="0" dirty="0">
                <a:effectLst/>
                <a:latin typeface="+mn-lt"/>
                <a:ea typeface="华文中宋" panose="02010600040101010101" pitchFamily="2" charset="-122"/>
              </a:rPr>
              <a:t>ARPANET</a:t>
            </a:r>
            <a:r>
              <a:rPr lang="zh-CN" altLang="en-US" sz="2400" b="0" dirty="0">
                <a:effectLst/>
                <a:latin typeface="+mn-lt"/>
                <a:ea typeface="华文中宋" panose="02010600040101010101" pitchFamily="2" charset="-122"/>
              </a:rPr>
              <a:t>，后来发展成为</a:t>
            </a:r>
            <a:r>
              <a:rPr lang="en-US" altLang="zh-CN" sz="2400" b="0" dirty="0">
                <a:effectLst/>
                <a:latin typeface="+mn-lt"/>
                <a:ea typeface="华文中宋" panose="02010600040101010101" pitchFamily="2" charset="-122"/>
              </a:rPr>
              <a:t>Internet</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TCP/IP</a:t>
            </a:r>
            <a:r>
              <a:rPr lang="zh-CN" altLang="en-US" sz="2400" b="0" dirty="0">
                <a:effectLst/>
                <a:latin typeface="+mn-lt"/>
                <a:ea typeface="华文中宋" panose="02010600040101010101" pitchFamily="2" charset="-122"/>
              </a:rPr>
              <a:t>成为大多数分布式构件通讯的基础。</a:t>
            </a:r>
          </a:p>
          <a:p>
            <a:pPr eaLnBrk="1" hangingPunct="1">
              <a:lnSpc>
                <a:spcPct val="150000"/>
              </a:lnSpc>
              <a:buFont typeface="Wingdings" panose="05000000000000000000" pitchFamily="2" charset="2"/>
              <a:buChar char="p"/>
            </a:pPr>
            <a:r>
              <a:rPr lang="en-US" altLang="zh-CN" sz="2400" b="0" dirty="0">
                <a:effectLst/>
                <a:latin typeface="+mn-lt"/>
                <a:ea typeface="华文中宋" panose="02010600040101010101" pitchFamily="2" charset="-122"/>
              </a:rPr>
              <a:t>1985</a:t>
            </a:r>
            <a:r>
              <a:rPr lang="zh-CN" altLang="en-US" sz="2400" b="0" dirty="0">
                <a:effectLst/>
                <a:latin typeface="+mn-lt"/>
                <a:ea typeface="华文中宋" panose="02010600040101010101" pitchFamily="2" charset="-122"/>
              </a:rPr>
              <a:t>年，</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开发了</a:t>
            </a:r>
            <a:r>
              <a:rPr lang="en-US" altLang="zh-CN" sz="2400" b="0" dirty="0">
                <a:effectLst/>
                <a:latin typeface="+mn-lt"/>
                <a:ea typeface="华文中宋" panose="02010600040101010101" pitchFamily="2" charset="-122"/>
              </a:rPr>
              <a:t>Widows 3.X</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1995</a:t>
            </a:r>
            <a:r>
              <a:rPr lang="zh-CN" altLang="en-US" sz="2400" b="0" dirty="0">
                <a:effectLst/>
                <a:latin typeface="+mn-lt"/>
                <a:ea typeface="华文中宋" panose="02010600040101010101" pitchFamily="2" charset="-122"/>
              </a:rPr>
              <a:t>年推出了独立的</a:t>
            </a:r>
            <a:r>
              <a:rPr lang="en-US" altLang="zh-CN" sz="2400" b="0" dirty="0">
                <a:effectLst/>
                <a:latin typeface="+mn-lt"/>
                <a:ea typeface="华文中宋" panose="02010600040101010101" pitchFamily="2" charset="-122"/>
              </a:rPr>
              <a:t>OS Windows95</a:t>
            </a:r>
            <a:r>
              <a:rPr lang="zh-CN" altLang="en-US" sz="2400" b="0" dirty="0">
                <a:effectLst/>
                <a:latin typeface="+mn-lt"/>
                <a:ea typeface="华文中宋" panose="02010600040101010101" pitchFamily="2" charset="-122"/>
              </a:rPr>
              <a:t>，并先后推出了</a:t>
            </a:r>
            <a:r>
              <a:rPr lang="en-US" altLang="zh-CN" sz="2400" b="0" dirty="0">
                <a:effectLst/>
                <a:latin typeface="+mn-lt"/>
                <a:ea typeface="华文中宋" panose="02010600040101010101" pitchFamily="2" charset="-122"/>
              </a:rPr>
              <a:t>VB</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VC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MFC</a:t>
            </a:r>
            <a:r>
              <a:rPr lang="zh-CN" altLang="en-US" sz="2400" b="0" dirty="0">
                <a:effectLst/>
                <a:latin typeface="+mn-lt"/>
                <a:ea typeface="华文中宋" panose="02010600040101010101" pitchFamily="2" charset="-122"/>
              </a:rPr>
              <a:t>，使</a:t>
            </a:r>
            <a:r>
              <a:rPr lang="en-US" altLang="zh-CN" sz="2400" b="0" dirty="0">
                <a:effectLst/>
                <a:latin typeface="+mn-lt"/>
                <a:ea typeface="华文中宋" panose="02010600040101010101" pitchFamily="2" charset="-122"/>
              </a:rPr>
              <a:t>Windows</a:t>
            </a:r>
            <a:r>
              <a:rPr lang="zh-CN" altLang="en-US" sz="2400" b="0" dirty="0">
                <a:effectLst/>
                <a:latin typeface="+mn-lt"/>
                <a:ea typeface="华文中宋" panose="02010600040101010101" pitchFamily="2" charset="-122"/>
              </a:rPr>
              <a:t>应用程序的结构标准化，成为新一代的开发应用软件的工具。</a:t>
            </a:r>
          </a:p>
        </p:txBody>
      </p:sp>
      <p:sp>
        <p:nvSpPr>
          <p:cNvPr id="5" name="文本框 4">
            <a:extLst>
              <a:ext uri="{FF2B5EF4-FFF2-40B4-BE49-F238E27FC236}">
                <a16:creationId xmlns:a16="http://schemas.microsoft.com/office/drawing/2014/main" id="{32D27F04-B1DD-4282-95AA-46415CB44E9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4863470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46422AE-03F6-49A3-A536-15695F041058}"/>
              </a:ext>
            </a:extLst>
          </p:cNvPr>
          <p:cNvSpPr>
            <a:spLocks noGrp="1"/>
          </p:cNvSpPr>
          <p:nvPr>
            <p:ph idx="1"/>
          </p:nvPr>
        </p:nvSpPr>
        <p:spPr>
          <a:xfrm>
            <a:off x="620594" y="921472"/>
            <a:ext cx="11308054" cy="5819895"/>
          </a:xfrm>
        </p:spPr>
        <p:txBody>
          <a:bodyPr/>
          <a:lstStyle/>
          <a:p>
            <a:pPr>
              <a:lnSpc>
                <a:spcPct val="150000"/>
              </a:lnSpc>
              <a:buFont typeface="Wingdings" panose="05000000000000000000" pitchFamily="2" charset="2"/>
              <a:buChar char="p"/>
            </a:pPr>
            <a:r>
              <a:rPr lang="zh-CN" altLang="en-US" sz="2000" dirty="0">
                <a:effectLst/>
                <a:latin typeface="+mn-lt"/>
                <a:ea typeface="华文楷体" panose="02010600040101010101" pitchFamily="2" charset="-122"/>
              </a:rPr>
              <a:t>软件：</a:t>
            </a:r>
            <a:r>
              <a:rPr lang="zh-CN" altLang="en-US" sz="2000" b="0" dirty="0">
                <a:solidFill>
                  <a:schemeClr val="tx1"/>
                </a:solidFill>
                <a:effectLst/>
                <a:latin typeface="+mn-lt"/>
                <a:ea typeface="华文楷体" panose="02010600040101010101" pitchFamily="2" charset="-122"/>
              </a:rPr>
              <a:t>存储、通信、</a:t>
            </a:r>
            <a:r>
              <a:rPr lang="en-US" altLang="zh-CN" sz="2000" b="0" dirty="0">
                <a:solidFill>
                  <a:schemeClr val="tx1"/>
                </a:solidFill>
                <a:effectLst/>
                <a:latin typeface="+mn-lt"/>
                <a:ea typeface="华文楷体" panose="02010600040101010101" pitchFamily="2" charset="-122"/>
              </a:rPr>
              <a:t>UI</a:t>
            </a:r>
            <a:r>
              <a:rPr lang="zh-CN" altLang="en-US" sz="2000" b="0" dirty="0">
                <a:solidFill>
                  <a:schemeClr val="tx1"/>
                </a:solidFill>
                <a:effectLst/>
                <a:latin typeface="+mn-lt"/>
                <a:ea typeface="华文楷体" panose="02010600040101010101" pitchFamily="2" charset="-122"/>
              </a:rPr>
              <a:t>和</a:t>
            </a:r>
            <a:r>
              <a:rPr lang="zh-CN" altLang="en-US" sz="2000" b="0" dirty="0">
                <a:solidFill>
                  <a:srgbClr val="C00000"/>
                </a:solidFill>
                <a:effectLst/>
                <a:latin typeface="+mn-lt"/>
                <a:ea typeface="华文楷体" panose="02010600040101010101" pitchFamily="2" charset="-122"/>
              </a:rPr>
              <a:t>业务逻辑</a:t>
            </a:r>
            <a:r>
              <a:rPr lang="zh-CN" altLang="en-US" sz="2000" b="0" dirty="0">
                <a:solidFill>
                  <a:schemeClr val="tx1"/>
                </a:solidFill>
                <a:effectLst/>
                <a:latin typeface="+mn-lt"/>
                <a:ea typeface="华文楷体" panose="02010600040101010101" pitchFamily="2" charset="-122"/>
              </a:rPr>
              <a:t>的紧密结合体：</a:t>
            </a:r>
            <a:r>
              <a:rPr lang="zh-CN" altLang="en-US" sz="1800" b="0" dirty="0">
                <a:solidFill>
                  <a:schemeClr val="tx1"/>
                </a:solidFill>
                <a:effectLst/>
                <a:latin typeface="+mn-lt"/>
                <a:ea typeface="华文楷体" panose="02010600040101010101" pitchFamily="2" charset="-122"/>
              </a:rPr>
              <a:t>不同时期认识不同：程序、软件</a:t>
            </a:r>
            <a:endParaRPr lang="en-US" altLang="zh-CN" sz="1800" dirty="0">
              <a:effectLst/>
              <a:latin typeface="+mn-lt"/>
              <a:ea typeface="华文楷体" panose="02010600040101010101" pitchFamily="2" charset="-122"/>
            </a:endParaRPr>
          </a:p>
          <a:p>
            <a:pPr>
              <a:lnSpc>
                <a:spcPct val="150000"/>
              </a:lnSpc>
              <a:buFont typeface="Wingdings" panose="05000000000000000000" pitchFamily="2" charset="2"/>
              <a:buChar char="p"/>
            </a:pPr>
            <a:r>
              <a:rPr lang="zh-CN" altLang="en-US" sz="2000" dirty="0">
                <a:effectLst/>
                <a:latin typeface="+mn-lt"/>
                <a:ea typeface="华文楷体" panose="02010600040101010101" pitchFamily="2" charset="-122"/>
              </a:rPr>
              <a:t>软件危机</a:t>
            </a:r>
            <a:endParaRPr lang="en-US" altLang="zh-CN" sz="2000" dirty="0">
              <a:effectLst/>
              <a:latin typeface="+mn-lt"/>
              <a:ea typeface="华文楷体" panose="02010600040101010101" pitchFamily="2" charset="-122"/>
            </a:endParaRPr>
          </a:p>
          <a:p>
            <a:pPr>
              <a:lnSpc>
                <a:spcPct val="150000"/>
              </a:lnSpc>
              <a:buFont typeface="Wingdings" panose="05000000000000000000" pitchFamily="2" charset="2"/>
              <a:buChar char="p"/>
            </a:pPr>
            <a:r>
              <a:rPr lang="zh-CN" altLang="en-US" sz="2000" dirty="0">
                <a:effectLst/>
                <a:latin typeface="+mn-lt"/>
                <a:ea typeface="华文楷体" panose="02010600040101010101" pitchFamily="2" charset="-122"/>
              </a:rPr>
              <a:t>软件工程 </a:t>
            </a:r>
            <a:r>
              <a:rPr lang="en-US" altLang="zh-CN" sz="2000" dirty="0">
                <a:effectLst/>
                <a:highlight>
                  <a:srgbClr val="FFFF00"/>
                </a:highlight>
                <a:latin typeface="华文楷体" panose="02010600040101010101" pitchFamily="2" charset="-122"/>
                <a:ea typeface="华文楷体" panose="02010600040101010101" pitchFamily="2" charset="-122"/>
              </a:rPr>
              <a:t>(</a:t>
            </a:r>
            <a:r>
              <a:rPr lang="en-US" altLang="zh-CN" sz="2000" dirty="0" err="1">
                <a:effectLst/>
                <a:highlight>
                  <a:srgbClr val="FFFF00"/>
                </a:highlight>
                <a:latin typeface="华文楷体" panose="02010600040101010101" pitchFamily="2" charset="-122"/>
                <a:ea typeface="华文楷体" panose="02010600040101010101" pitchFamily="2" charset="-122"/>
              </a:rPr>
              <a:t>WinTel</a:t>
            </a:r>
            <a:r>
              <a:rPr lang="zh-CN" altLang="en-US" sz="2000" dirty="0">
                <a:effectLst/>
                <a:highlight>
                  <a:srgbClr val="FFFF00"/>
                </a:highlight>
                <a:latin typeface="华文楷体" panose="02010600040101010101" pitchFamily="2" charset="-122"/>
                <a:ea typeface="华文楷体" panose="02010600040101010101" pitchFamily="2" charset="-122"/>
              </a:rPr>
              <a:t>、互联网</a:t>
            </a:r>
            <a:r>
              <a:rPr lang="en-US" altLang="zh-CN" sz="2000" dirty="0">
                <a:effectLst/>
                <a:highlight>
                  <a:srgbClr val="FFFF00"/>
                </a:highlight>
                <a:latin typeface="华文楷体" panose="02010600040101010101" pitchFamily="2" charset="-122"/>
                <a:ea typeface="华文楷体" panose="02010600040101010101" pitchFamily="2" charset="-122"/>
              </a:rPr>
              <a:t>+</a:t>
            </a:r>
            <a:r>
              <a:rPr lang="zh-CN" altLang="en-US" sz="2000" dirty="0">
                <a:effectLst/>
                <a:highlight>
                  <a:srgbClr val="FFFF00"/>
                </a:highlight>
                <a:latin typeface="华文楷体" panose="02010600040101010101" pitchFamily="2" charset="-122"/>
                <a:ea typeface="华文楷体" panose="02010600040101010101" pitchFamily="2" charset="-122"/>
              </a:rPr>
              <a:t>、</a:t>
            </a:r>
            <a:r>
              <a:rPr lang="en-US" altLang="zh-CN" sz="2000" dirty="0">
                <a:effectLst/>
                <a:highlight>
                  <a:srgbClr val="FFFF00"/>
                </a:highlight>
                <a:latin typeface="华文楷体" panose="02010600040101010101" pitchFamily="2" charset="-122"/>
                <a:ea typeface="华文楷体" panose="02010600040101010101" pitchFamily="2" charset="-122"/>
              </a:rPr>
              <a:t>AI+</a:t>
            </a:r>
            <a:r>
              <a:rPr lang="zh-CN" altLang="en-US" sz="2000" dirty="0">
                <a:effectLst/>
                <a:highlight>
                  <a:srgbClr val="FFFF00"/>
                </a:highlight>
                <a:latin typeface="华文楷体" panose="02010600040101010101" pitchFamily="2" charset="-122"/>
                <a:ea typeface="华文楷体" panose="02010600040101010101" pitchFamily="2" charset="-122"/>
              </a:rPr>
              <a:t>、华为</a:t>
            </a:r>
            <a:r>
              <a:rPr lang="en-US" altLang="zh-CN" sz="2000" dirty="0">
                <a:effectLst/>
                <a:highlight>
                  <a:srgbClr val="FFFF00"/>
                </a:highlight>
                <a:latin typeface="华文楷体" panose="02010600040101010101" pitchFamily="2" charset="-122"/>
                <a:ea typeface="华文楷体" panose="02010600040101010101" pitchFamily="2" charset="-122"/>
              </a:rPr>
              <a:t>+</a:t>
            </a:r>
            <a:r>
              <a:rPr lang="zh-CN" altLang="en-US" sz="2000" dirty="0">
                <a:effectLst/>
                <a:highlight>
                  <a:srgbClr val="FFFF00"/>
                </a:highlight>
                <a:latin typeface="华文楷体" panose="02010600040101010101" pitchFamily="2" charset="-122"/>
                <a:ea typeface="华文楷体" panose="02010600040101010101" pitchFamily="2" charset="-122"/>
              </a:rPr>
              <a:t>、</a:t>
            </a:r>
            <a:r>
              <a:rPr lang="en-US" altLang="zh-CN" sz="2000" dirty="0">
                <a:effectLst/>
                <a:highlight>
                  <a:srgbClr val="FFFF00"/>
                </a:highlight>
                <a:latin typeface="华文楷体" panose="02010600040101010101" pitchFamily="2" charset="-122"/>
                <a:ea typeface="华文楷体" panose="02010600040101010101" pitchFamily="2" charset="-122"/>
              </a:rPr>
              <a:t> ……)</a:t>
            </a:r>
            <a:endParaRPr lang="en-US" altLang="zh-CN" sz="2000" dirty="0">
              <a:effectLst/>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p"/>
            </a:pPr>
            <a:r>
              <a:rPr lang="zh-CN" altLang="en-US" sz="2000" dirty="0">
                <a:effectLst/>
                <a:latin typeface="+mn-lt"/>
                <a:ea typeface="华文楷体" panose="02010600040101010101" pitchFamily="2" charset="-122"/>
              </a:rPr>
              <a:t>科学、技术与工程</a:t>
            </a:r>
            <a:endParaRPr lang="en-US" altLang="zh-CN" sz="2000" dirty="0">
              <a:effectLst/>
              <a:latin typeface="+mn-lt"/>
              <a:ea typeface="华文楷体" panose="02010600040101010101" pitchFamily="2" charset="-122"/>
            </a:endParaRPr>
          </a:p>
          <a:p>
            <a:pPr>
              <a:lnSpc>
                <a:spcPct val="150000"/>
              </a:lnSpc>
              <a:buFont typeface="Wingdings" panose="05000000000000000000" pitchFamily="2" charset="2"/>
              <a:buChar char="p"/>
            </a:pPr>
            <a:r>
              <a:rPr lang="zh-CN" altLang="en-US" sz="2000" dirty="0">
                <a:effectLst/>
                <a:latin typeface="+mn-lt"/>
                <a:ea typeface="华文楷体" panose="02010600040101010101" pitchFamily="2" charset="-122"/>
              </a:rPr>
              <a:t>软件工程</a:t>
            </a:r>
            <a:r>
              <a:rPr lang="en-US" altLang="zh-CN" sz="2000" dirty="0">
                <a:effectLst/>
                <a:latin typeface="+mn-lt"/>
                <a:ea typeface="华文楷体" panose="02010600040101010101" pitchFamily="2" charset="-122"/>
              </a:rPr>
              <a:t>50</a:t>
            </a:r>
            <a:r>
              <a:rPr lang="zh-CN" altLang="en-US" sz="2000" dirty="0">
                <a:effectLst/>
                <a:latin typeface="+mn-lt"/>
                <a:ea typeface="华文楷体" panose="02010600040101010101" pitchFamily="2" charset="-122"/>
              </a:rPr>
              <a:t>多年的发展</a:t>
            </a:r>
            <a:endParaRPr lang="en-US" altLang="zh-CN" sz="2000" b="0" dirty="0">
              <a:solidFill>
                <a:schemeClr val="tx1"/>
              </a:solidFill>
              <a:effectLst/>
              <a:latin typeface="+mn-lt"/>
              <a:ea typeface="华文楷体" panose="02010600040101010101" pitchFamily="2" charset="-122"/>
            </a:endParaRPr>
          </a:p>
          <a:p>
            <a:pPr marL="909606" lvl="1" indent="-285750">
              <a:lnSpc>
                <a:spcPct val="150000"/>
              </a:lnSpc>
              <a:spcBef>
                <a:spcPts val="0"/>
              </a:spcBef>
              <a:buFont typeface="Wingdings" panose="05000000000000000000" pitchFamily="2" charset="2"/>
              <a:buChar char="l"/>
            </a:pPr>
            <a:r>
              <a:rPr lang="zh-CN" altLang="en-US" sz="1800" b="0" dirty="0">
                <a:latin typeface="+mn-lt"/>
                <a:ea typeface="华文楷体" panose="02010600040101010101" pitchFamily="2" charset="-122"/>
              </a:rPr>
              <a:t>四个阶段</a:t>
            </a:r>
            <a:endParaRPr lang="en-US" altLang="zh-CN" sz="1800" b="0" dirty="0">
              <a:latin typeface="+mn-lt"/>
              <a:ea typeface="华文楷体" panose="02010600040101010101" pitchFamily="2" charset="-122"/>
            </a:endParaRPr>
          </a:p>
          <a:p>
            <a:pPr lvl="3"/>
            <a:r>
              <a:rPr lang="en-US" altLang="zh-CN" sz="1600" b="0" dirty="0">
                <a:latin typeface="+mn-lt"/>
                <a:ea typeface="华文楷体" panose="02010600040101010101" pitchFamily="2" charset="-122"/>
              </a:rPr>
              <a:t>PO</a:t>
            </a:r>
          </a:p>
          <a:p>
            <a:pPr lvl="3"/>
            <a:r>
              <a:rPr lang="en-US" altLang="zh-CN" sz="1600" b="0" dirty="0">
                <a:solidFill>
                  <a:schemeClr val="tx1"/>
                </a:solidFill>
                <a:effectLst/>
                <a:latin typeface="+mn-lt"/>
                <a:ea typeface="华文楷体" panose="02010600040101010101" pitchFamily="2" charset="-122"/>
              </a:rPr>
              <a:t>OO</a:t>
            </a:r>
          </a:p>
          <a:p>
            <a:pPr lvl="3"/>
            <a:r>
              <a:rPr lang="en-US" altLang="zh-CN" sz="1600" b="0" dirty="0">
                <a:latin typeface="+mn-lt"/>
                <a:ea typeface="华文楷体" panose="02010600040101010101" pitchFamily="2" charset="-122"/>
              </a:rPr>
              <a:t>Component Based</a:t>
            </a:r>
          </a:p>
          <a:p>
            <a:pPr lvl="3"/>
            <a:r>
              <a:rPr lang="en-US" altLang="zh-CN" sz="1600" b="0" dirty="0">
                <a:solidFill>
                  <a:schemeClr val="tx1"/>
                </a:solidFill>
                <a:effectLst/>
                <a:latin typeface="+mn-lt"/>
                <a:ea typeface="华文楷体" panose="02010600040101010101" pitchFamily="2" charset="-122"/>
              </a:rPr>
              <a:t>SOA</a:t>
            </a:r>
          </a:p>
          <a:p>
            <a:pPr marL="909606" lvl="1" indent="-285750">
              <a:lnSpc>
                <a:spcPct val="150000"/>
              </a:lnSpc>
              <a:spcBef>
                <a:spcPts val="0"/>
              </a:spcBef>
              <a:buFont typeface="Wingdings" panose="05000000000000000000" pitchFamily="2" charset="2"/>
              <a:buChar char="l"/>
            </a:pPr>
            <a:r>
              <a:rPr lang="zh-CN" altLang="en-US" sz="1800" b="0" dirty="0">
                <a:latin typeface="+mn-lt"/>
                <a:ea typeface="华文楷体" panose="02010600040101010101" pitchFamily="2" charset="-122"/>
              </a:rPr>
              <a:t>选择合适的方法和产生新的方法</a:t>
            </a:r>
            <a:endParaRPr lang="en-US" altLang="zh-CN" sz="1800" b="0" dirty="0">
              <a:latin typeface="+mn-lt"/>
              <a:ea typeface="华文楷体" panose="02010600040101010101" pitchFamily="2" charset="-122"/>
            </a:endParaRPr>
          </a:p>
          <a:p>
            <a:pPr lvl="3"/>
            <a:r>
              <a:rPr lang="zh-CN" altLang="en-US" sz="1600" b="0" dirty="0">
                <a:latin typeface="+mn-lt"/>
                <a:ea typeface="华文楷体" panose="02010600040101010101" pitchFamily="2" charset="-122"/>
              </a:rPr>
              <a:t>复用</a:t>
            </a:r>
            <a:endParaRPr lang="en-US" altLang="zh-CN" sz="1600" b="0" dirty="0">
              <a:latin typeface="+mn-lt"/>
              <a:ea typeface="华文楷体" panose="02010600040101010101" pitchFamily="2" charset="-122"/>
            </a:endParaRPr>
          </a:p>
          <a:p>
            <a:pPr lvl="3"/>
            <a:r>
              <a:rPr lang="zh-CN" altLang="en-US" sz="1600" b="0" dirty="0">
                <a:effectLst/>
                <a:latin typeface="+mn-lt"/>
                <a:ea typeface="华文楷体" panose="02010600040101010101" pitchFamily="2" charset="-122"/>
              </a:rPr>
              <a:t>分而治之</a:t>
            </a:r>
            <a:endParaRPr lang="en-US" altLang="zh-CN" sz="1600" b="0" dirty="0">
              <a:effectLst/>
              <a:latin typeface="+mn-lt"/>
              <a:ea typeface="华文楷体" panose="02010600040101010101" pitchFamily="2" charset="-122"/>
            </a:endParaRPr>
          </a:p>
          <a:p>
            <a:pPr lvl="3"/>
            <a:r>
              <a:rPr lang="zh-CN" altLang="en-US" sz="1600" b="0" dirty="0">
                <a:latin typeface="+mn-lt"/>
                <a:ea typeface="华文楷体" panose="02010600040101010101" pitchFamily="2" charset="-122"/>
              </a:rPr>
              <a:t>优化折中</a:t>
            </a:r>
            <a:endParaRPr lang="en-US" altLang="zh-CN" sz="1600" b="0" dirty="0">
              <a:latin typeface="+mn-lt"/>
              <a:ea typeface="华文楷体" panose="02010600040101010101" pitchFamily="2" charset="-122"/>
            </a:endParaRPr>
          </a:p>
          <a:p>
            <a:pPr>
              <a:lnSpc>
                <a:spcPct val="150000"/>
              </a:lnSpc>
              <a:buFont typeface="Wingdings" panose="05000000000000000000" pitchFamily="2" charset="2"/>
              <a:buChar char="p"/>
            </a:pPr>
            <a:r>
              <a:rPr lang="zh-CN" altLang="en-US" sz="2000" dirty="0">
                <a:effectLst/>
                <a:latin typeface="+mn-lt"/>
                <a:ea typeface="华文楷体" panose="02010600040101010101" pitchFamily="2" charset="-122"/>
              </a:rPr>
              <a:t>抽象</a:t>
            </a:r>
          </a:p>
          <a:p>
            <a:pPr>
              <a:lnSpc>
                <a:spcPct val="150000"/>
              </a:lnSpc>
            </a:pPr>
            <a:endParaRPr lang="en-US" altLang="zh-CN" sz="2800" dirty="0">
              <a:effectLst/>
              <a:latin typeface="+mn-lt"/>
              <a:ea typeface="华文楷体" panose="02010600040101010101" pitchFamily="2" charset="-122"/>
            </a:endParaRPr>
          </a:p>
        </p:txBody>
      </p:sp>
      <p:sp>
        <p:nvSpPr>
          <p:cNvPr id="8" name="内容占位符 2">
            <a:extLst>
              <a:ext uri="{FF2B5EF4-FFF2-40B4-BE49-F238E27FC236}">
                <a16:creationId xmlns:a16="http://schemas.microsoft.com/office/drawing/2014/main" id="{D3B71B9A-2EBE-4DE7-8A12-36128E7D7DF3}"/>
              </a:ext>
            </a:extLst>
          </p:cNvPr>
          <p:cNvSpPr>
            <a:spLocks noGrp="1"/>
          </p:cNvSpPr>
          <p:nvPr>
            <p:ph idx="10"/>
          </p:nvPr>
        </p:nvSpPr>
        <p:spPr>
          <a:xfrm>
            <a:off x="504056" y="258982"/>
            <a:ext cx="7320136" cy="667156"/>
          </a:xfrm>
        </p:spPr>
        <p:txBody>
          <a:bodyPr/>
          <a:lstStyle/>
          <a:p>
            <a:r>
              <a:rPr lang="zh-CN" altLang="en-US" dirty="0"/>
              <a:t>上节课回顾</a:t>
            </a:r>
          </a:p>
        </p:txBody>
      </p:sp>
    </p:spTree>
    <p:extLst>
      <p:ext uri="{BB962C8B-B14F-4D97-AF65-F5344CB8AC3E}">
        <p14:creationId xmlns:p14="http://schemas.microsoft.com/office/powerpoint/2010/main" val="1095447102"/>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4964B08F-FA76-4187-9CB8-0D71B50E2791}"/>
              </a:ext>
            </a:extLst>
          </p:cNvPr>
          <p:cNvSpPr>
            <a:spLocks noGrp="1" noChangeArrowheads="1"/>
          </p:cNvSpPr>
          <p:nvPr>
            <p:ph idx="1"/>
          </p:nvPr>
        </p:nvSpPr>
        <p:spPr>
          <a:xfrm>
            <a:off x="623393" y="1033340"/>
            <a:ext cx="10801200" cy="5748568"/>
          </a:xfrm>
        </p:spPr>
        <p:txBody>
          <a:bodyPr/>
          <a:lstStyle/>
          <a:p>
            <a:pPr eaLnBrk="1" hangingPunct="1">
              <a:lnSpc>
                <a:spcPct val="200000"/>
              </a:lnSpc>
              <a:spcAft>
                <a:spcPts val="0"/>
              </a:spcAft>
              <a:buFont typeface="Wingdings" panose="05000000000000000000" pitchFamily="2" charset="2"/>
              <a:buChar char="p"/>
            </a:pPr>
            <a:r>
              <a:rPr lang="en-US" altLang="zh-CN" sz="2400" b="0" dirty="0">
                <a:effectLst/>
                <a:latin typeface="+mn-lt"/>
                <a:ea typeface="华文中宋" panose="02010600040101010101" pitchFamily="2" charset="-122"/>
              </a:rPr>
              <a:t>  90</a:t>
            </a:r>
            <a:r>
              <a:rPr lang="zh-CN" altLang="en-US" sz="2400" b="0" dirty="0">
                <a:effectLst/>
                <a:latin typeface="+mn-lt"/>
                <a:ea typeface="华文中宋" panose="02010600040101010101" pitchFamily="2" charset="-122"/>
              </a:rPr>
              <a:t>年代，人们逐渐认识软件体系结构的重要性。</a:t>
            </a:r>
            <a:endParaRPr lang="en-US" altLang="zh-CN" sz="2400" b="0" dirty="0">
              <a:effectLst/>
              <a:latin typeface="+mn-lt"/>
              <a:ea typeface="华文中宋" panose="02010600040101010101" pitchFamily="2" charset="-122"/>
            </a:endParaRPr>
          </a:p>
          <a:p>
            <a:pPr eaLnBrk="1" hangingPunct="1">
              <a:lnSpc>
                <a:spcPct val="200000"/>
              </a:lnSpc>
              <a:spcAft>
                <a:spcPts val="0"/>
              </a:spcAft>
              <a:buFont typeface="Wingdings" panose="05000000000000000000" pitchFamily="2" charset="2"/>
              <a:buChar char="p"/>
            </a:pPr>
            <a:r>
              <a:rPr lang="zh-CN" altLang="en-US" sz="2400" dirty="0">
                <a:solidFill>
                  <a:srgbClr val="C00000"/>
                </a:solidFill>
                <a:effectLst/>
                <a:latin typeface="+mn-lt"/>
                <a:ea typeface="华文中宋" panose="02010600040101010101" pitchFamily="2" charset="-122"/>
              </a:rPr>
              <a:t>认知：</a:t>
            </a:r>
            <a:r>
              <a:rPr lang="zh-CN" altLang="en-US" sz="2400" dirty="0">
                <a:solidFill>
                  <a:schemeClr val="tx1"/>
                </a:solidFill>
                <a:effectLst/>
                <a:latin typeface="+mn-lt"/>
                <a:ea typeface="华文中宋" panose="02010600040101010101" pitchFamily="2" charset="-122"/>
              </a:rPr>
              <a:t>工程越大结构越核心，质量属性更多的是由结构决定的，而不是算法和数据结构。</a:t>
            </a:r>
            <a:endParaRPr lang="en-US" altLang="zh-CN" sz="2400" dirty="0">
              <a:solidFill>
                <a:schemeClr val="tx1"/>
              </a:solidFill>
              <a:effectLst/>
              <a:latin typeface="+mn-lt"/>
              <a:ea typeface="华文中宋" panose="02010600040101010101" pitchFamily="2" charset="-122"/>
            </a:endParaRPr>
          </a:p>
          <a:p>
            <a:pPr eaLnBrk="1" hangingPunct="1">
              <a:lnSpc>
                <a:spcPct val="200000"/>
              </a:lnSpc>
              <a:spcAft>
                <a:spcPts val="0"/>
              </a:spcAft>
              <a:buFont typeface="Wingdings" panose="05000000000000000000" pitchFamily="2" charset="2"/>
              <a:buChar char="p"/>
            </a:pPr>
            <a:r>
              <a:rPr lang="en-US" altLang="zh-CN" sz="2400" dirty="0">
                <a:solidFill>
                  <a:srgbClr val="C00000"/>
                </a:solidFill>
                <a:effectLst/>
                <a:latin typeface="Times New Roman" panose="02020603050405020304" pitchFamily="18" charset="0"/>
                <a:ea typeface="华文中宋" panose="02010600040101010101" pitchFamily="2" charset="-122"/>
              </a:rPr>
              <a:t>  </a:t>
            </a:r>
            <a:r>
              <a:rPr lang="en-US" altLang="zh-CN" sz="2400" b="0" dirty="0">
                <a:solidFill>
                  <a:schemeClr val="tx1"/>
                </a:solidFill>
                <a:effectLst/>
                <a:latin typeface="Times New Roman" panose="02020603050405020304" pitchFamily="18" charset="0"/>
                <a:ea typeface="华文中宋" panose="02010600040101010101" pitchFamily="2" charset="-122"/>
              </a:rPr>
              <a:t>SA = </a:t>
            </a:r>
            <a:r>
              <a:rPr lang="zh-CN" altLang="en-US" sz="2400" b="0" dirty="0">
                <a:solidFill>
                  <a:schemeClr val="tx1"/>
                </a:solidFill>
                <a:effectLst/>
                <a:latin typeface="Times New Roman" panose="02020603050405020304" pitchFamily="18" charset="0"/>
                <a:ea typeface="华文中宋" panose="02010600040101010101" pitchFamily="2" charset="-122"/>
              </a:rPr>
              <a:t>部件     </a:t>
            </a:r>
            <a:r>
              <a:rPr lang="en-US" altLang="zh-CN" sz="2400" b="0" dirty="0">
                <a:solidFill>
                  <a:schemeClr val="tx1"/>
                </a:solidFill>
                <a:effectLst/>
                <a:latin typeface="Times New Roman" panose="02020603050405020304" pitchFamily="18" charset="0"/>
                <a:ea typeface="华文中宋" panose="02010600040101010101" pitchFamily="2" charset="-122"/>
              </a:rPr>
              <a:t>+ </a:t>
            </a: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连接器 </a:t>
            </a:r>
            <a:r>
              <a:rPr lang="en-US" altLang="zh-CN" sz="2400" b="0" dirty="0">
                <a:solidFill>
                  <a:schemeClr val="tx1"/>
                </a:solidFill>
                <a:effectLst/>
                <a:latin typeface="Times New Roman" panose="02020603050405020304" pitchFamily="18" charset="0"/>
                <a:ea typeface="华文中宋" panose="02010600040101010101" pitchFamily="2" charset="-122"/>
              </a:rPr>
              <a:t>+ </a:t>
            </a: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约束 </a:t>
            </a:r>
            <a:endParaRPr lang="en-US" altLang="zh-CN" sz="2400" b="0" dirty="0">
              <a:solidFill>
                <a:schemeClr val="tx1"/>
              </a:solidFill>
              <a:effectLst/>
              <a:latin typeface="Times New Roman" panose="02020603050405020304" pitchFamily="18" charset="0"/>
              <a:ea typeface="华文中宋" panose="02010600040101010101" pitchFamily="2" charset="-122"/>
            </a:endParaRP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（软件体系结构鼻祖的定义，</a:t>
            </a:r>
            <a:r>
              <a:rPr lang="en-US" altLang="zh-CN" sz="2400" b="0" dirty="0">
                <a:solidFill>
                  <a:schemeClr val="tx1"/>
                </a:solidFill>
                <a:effectLst/>
                <a:latin typeface="Times New Roman" panose="02020603050405020304" pitchFamily="18" charset="0"/>
                <a:ea typeface="华文中宋" panose="02010600040101010101" pitchFamily="2" charset="-122"/>
              </a:rPr>
              <a:t>CMU</a:t>
            </a:r>
            <a:r>
              <a:rPr lang="zh-CN" altLang="en-US" sz="2400" b="0" dirty="0">
                <a:solidFill>
                  <a:schemeClr val="tx1"/>
                </a:solidFill>
                <a:effectLst/>
                <a:latin typeface="Times New Roman" panose="02020603050405020304" pitchFamily="18" charset="0"/>
                <a:ea typeface="华文中宋" panose="02010600040101010101" pitchFamily="2" charset="-122"/>
              </a:rPr>
              <a:t>教授）</a:t>
            </a: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mn-lt"/>
                <a:ea typeface="华文中宋" panose="02010600040101010101" pitchFamily="2" charset="-122"/>
              </a:rPr>
              <a:t>  </a:t>
            </a:r>
            <a:endParaRPr lang="en-US" altLang="zh-CN" sz="2400" b="0" dirty="0">
              <a:solidFill>
                <a:schemeClr val="tx1"/>
              </a:solidFill>
              <a:effectLst/>
              <a:latin typeface="+mn-lt"/>
              <a:ea typeface="华文中宋" panose="02010600040101010101" pitchFamily="2" charset="-122"/>
            </a:endParaRPr>
          </a:p>
        </p:txBody>
      </p:sp>
      <p:sp>
        <p:nvSpPr>
          <p:cNvPr id="5" name="文本框 4">
            <a:extLst>
              <a:ext uri="{FF2B5EF4-FFF2-40B4-BE49-F238E27FC236}">
                <a16:creationId xmlns:a16="http://schemas.microsoft.com/office/drawing/2014/main" id="{9C9BF88D-2F37-425C-9577-CD760D5A721B}"/>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r>
              <a:rPr lang="en-US" altLang="zh-CN" sz="2800" dirty="0">
                <a:solidFill>
                  <a:srgbClr val="00B050"/>
                </a:solidFill>
                <a:latin typeface="华文楷体" panose="02010600040101010101" pitchFamily="2" charset="-122"/>
                <a:ea typeface="华文楷体" panose="02010600040101010101" pitchFamily="2" charset="-122"/>
              </a:rPr>
              <a:t>//20250225</a:t>
            </a:r>
          </a:p>
        </p:txBody>
      </p:sp>
    </p:spTree>
    <p:extLst>
      <p:ext uri="{BB962C8B-B14F-4D97-AF65-F5344CB8AC3E}">
        <p14:creationId xmlns:p14="http://schemas.microsoft.com/office/powerpoint/2010/main" val="1209420524"/>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6" name="Rectangle 3">
            <a:extLst>
              <a:ext uri="{FF2B5EF4-FFF2-40B4-BE49-F238E27FC236}">
                <a16:creationId xmlns:a16="http://schemas.microsoft.com/office/drawing/2014/main" id="{9679976A-2FB8-4333-9368-81B3678BC0B4}"/>
              </a:ext>
            </a:extLst>
          </p:cNvPr>
          <p:cNvSpPr>
            <a:spLocks noGrp="1" noChangeArrowheads="1"/>
          </p:cNvSpPr>
          <p:nvPr>
            <p:ph idx="1"/>
          </p:nvPr>
        </p:nvSpPr>
        <p:spPr>
          <a:xfrm>
            <a:off x="623392" y="927804"/>
            <a:ext cx="10945216" cy="5669548"/>
          </a:xfrm>
        </p:spPr>
        <p:txBody>
          <a:bodyPr/>
          <a:lstStyle/>
          <a:p>
            <a:pPr marL="93678" indent="-457200" eaLnBrk="1" hangingPunct="1">
              <a:lnSpc>
                <a:spcPct val="150000"/>
              </a:lnSpc>
              <a:spcBef>
                <a:spcPts val="0"/>
              </a:spcBef>
              <a:spcAft>
                <a:spcPts val="0"/>
              </a:spcAft>
              <a:buFont typeface="Wingdings" panose="05000000000000000000" pitchFamily="2" charset="2"/>
              <a:buChar char="p"/>
            </a:pPr>
            <a:r>
              <a:rPr lang="zh-CN" altLang="en-US" sz="2400" b="0" dirty="0">
                <a:solidFill>
                  <a:schemeClr val="tx1"/>
                </a:solidFill>
                <a:effectLst/>
                <a:latin typeface="华文中宋" panose="02010600040101010101" pitchFamily="2" charset="-122"/>
                <a:ea typeface="华文中宋" panose="02010600040101010101" pitchFamily="2" charset="-122"/>
              </a:rPr>
              <a:t>软件体系结构的提出与发展，主要原因在于软件开发自身的变化</a:t>
            </a:r>
            <a:r>
              <a:rPr lang="zh-CN" altLang="en-US" sz="2800" b="0" dirty="0">
                <a:effectLst/>
                <a:latin typeface="华文中宋" panose="02010600040101010101" pitchFamily="2" charset="-122"/>
                <a:ea typeface="华文中宋" panose="02010600040101010101" pitchFamily="2" charset="-122"/>
              </a:rPr>
              <a:t>：</a:t>
            </a:r>
          </a:p>
          <a:p>
            <a:pPr marL="619113" lvl="3" indent="-342900" eaLnBrk="1" hangingPunct="1">
              <a:spcBef>
                <a:spcPts val="0"/>
              </a:spcBef>
              <a:buFont typeface="Wingdings" panose="05000000000000000000" pitchFamily="2" charset="2"/>
              <a:buChar char="l"/>
            </a:pPr>
            <a:r>
              <a:rPr lang="en-US" altLang="zh-CN" sz="2400" b="0" dirty="0">
                <a:latin typeface="华文楷体" panose="02010600040101010101" pitchFamily="2" charset="-122"/>
                <a:ea typeface="华文楷体" panose="02010600040101010101" pitchFamily="2" charset="-122"/>
              </a:rPr>
              <a:t>1968</a:t>
            </a:r>
            <a:r>
              <a:rPr lang="zh-CN" altLang="en-US" sz="2400" b="0" dirty="0">
                <a:latin typeface="华文楷体" panose="02010600040101010101" pitchFamily="2" charset="-122"/>
                <a:ea typeface="华文楷体" panose="02010600040101010101" pitchFamily="2" charset="-122"/>
              </a:rPr>
              <a:t>年数据库出现后，软件的规模越来越大：对硬件编程、对操作系统编程、对数据库编程、对</a:t>
            </a:r>
            <a:r>
              <a:rPr lang="en-US" altLang="zh-CN" sz="2400" b="0" dirty="0">
                <a:latin typeface="华文楷体" panose="02010600040101010101" pitchFamily="2" charset="-122"/>
                <a:ea typeface="华文楷体" panose="02010600040101010101" pitchFamily="2" charset="-122"/>
              </a:rPr>
              <a:t>AS</a:t>
            </a:r>
            <a:r>
              <a:rPr lang="zh-CN" altLang="en-US" sz="2400" b="0" dirty="0">
                <a:latin typeface="华文楷体" panose="02010600040101010101" pitchFamily="2" charset="-122"/>
                <a:ea typeface="华文楷体" panose="02010600040101010101" pitchFamily="2" charset="-122"/>
              </a:rPr>
              <a:t>编程、</a:t>
            </a:r>
            <a:r>
              <a:rPr lang="en-US" altLang="zh-CN" sz="2400" b="0" dirty="0">
                <a:latin typeface="华文楷体" panose="02010600040101010101" pitchFamily="2" charset="-122"/>
                <a:ea typeface="华文楷体" panose="02010600040101010101" pitchFamily="2" charset="-122"/>
              </a:rPr>
              <a:t>CBD</a:t>
            </a:r>
            <a:r>
              <a:rPr lang="zh-CN" altLang="en-US" sz="2400" b="0" dirty="0">
                <a:latin typeface="华文楷体" panose="02010600040101010101" pitchFamily="2" charset="-122"/>
                <a:ea typeface="华文楷体" panose="02010600040101010101" pitchFamily="2" charset="-122"/>
              </a:rPr>
              <a:t>编程、</a:t>
            </a:r>
            <a:r>
              <a:rPr lang="en-US" altLang="zh-CN" sz="2400" b="0" dirty="0">
                <a:latin typeface="华文楷体" panose="02010600040101010101" pitchFamily="2" charset="-122"/>
                <a:ea typeface="华文楷体" panose="02010600040101010101" pitchFamily="2" charset="-122"/>
              </a:rPr>
              <a:t>Java</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J2EE</a:t>
            </a:r>
            <a:r>
              <a:rPr lang="zh-CN" altLang="en-US" sz="2400" b="0" dirty="0">
                <a:latin typeface="华文楷体" panose="02010600040101010101" pitchFamily="2" charset="-122"/>
                <a:ea typeface="华文楷体" panose="02010600040101010101" pitchFamily="2" charset="-122"/>
              </a:rPr>
              <a:t>、</a:t>
            </a:r>
            <a:r>
              <a:rPr lang="en-US" altLang="zh-CN" sz="2400" b="0" dirty="0" err="1">
                <a:latin typeface="华文楷体" panose="02010600040101010101" pitchFamily="2" charset="-122"/>
                <a:ea typeface="华文楷体" panose="02010600040101010101" pitchFamily="2" charset="-122"/>
              </a:rPr>
              <a:t>.Net</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marL="1516005" lvl="4" indent="-342900" eaLnBrk="1" hangingPunct="1">
              <a:spcBef>
                <a:spcPts val="0"/>
              </a:spcBef>
              <a:buFont typeface="Arial" panose="020B0604020202020204" pitchFamily="34" charset="0"/>
              <a:buChar char="•"/>
            </a:pPr>
            <a:r>
              <a:rPr lang="zh-CN" altLang="en-US" sz="2400" b="0" dirty="0">
                <a:highlight>
                  <a:srgbClr val="FFFF00"/>
                </a:highlight>
                <a:latin typeface="华文楷体" panose="02010600040101010101" pitchFamily="2" charset="-122"/>
                <a:ea typeface="华文楷体" panose="02010600040101010101" pitchFamily="2" charset="-122"/>
              </a:rPr>
              <a:t>工程越大结构越核心</a:t>
            </a:r>
          </a:p>
          <a:p>
            <a:pPr marL="619113" lvl="3" indent="-342900" eaLnBrk="1" hangingPunct="1">
              <a:spcBef>
                <a:spcPts val="0"/>
              </a:spcBef>
              <a:buFont typeface="Wingdings" panose="05000000000000000000" pitchFamily="2" charset="2"/>
              <a:buChar char="l"/>
            </a:pPr>
            <a:r>
              <a:rPr lang="zh-CN" altLang="en-US" sz="2400" b="0" dirty="0">
                <a:latin typeface="华文楷体" panose="02010600040101010101" pitchFamily="2" charset="-122"/>
                <a:ea typeface="华文楷体" panose="02010600040101010101" pitchFamily="2" charset="-122"/>
              </a:rPr>
              <a:t>对分布式的需求。越来越多的应用运行在</a:t>
            </a:r>
            <a:r>
              <a:rPr lang="en-US" altLang="zh-CN" sz="2400" b="0" dirty="0">
                <a:latin typeface="华文楷体" panose="02010600040101010101" pitchFamily="2" charset="-122"/>
                <a:ea typeface="华文楷体" panose="02010600040101010101" pitchFamily="2" charset="-122"/>
              </a:rPr>
              <a:t>Internet</a:t>
            </a:r>
            <a:r>
              <a:rPr lang="zh-CN" altLang="en-US" sz="2400" b="0" dirty="0">
                <a:latin typeface="华文楷体" panose="02010600040101010101" pitchFamily="2" charset="-122"/>
                <a:ea typeface="华文楷体" panose="02010600040101010101" pitchFamily="2" charset="-122"/>
              </a:rPr>
              <a:t>上，负载的加大使得并行的</a:t>
            </a:r>
            <a:r>
              <a:rPr lang="en-US" altLang="zh-CN" sz="2400" b="0" dirty="0">
                <a:latin typeface="华文楷体" panose="02010600040101010101" pitchFamily="2" charset="-122"/>
                <a:ea typeface="华文楷体" panose="02010600040101010101" pitchFamily="2" charset="-122"/>
              </a:rPr>
              <a:t>Server</a:t>
            </a:r>
            <a:r>
              <a:rPr lang="zh-CN" altLang="en-US" sz="2400" b="0" dirty="0">
                <a:latin typeface="华文楷体" panose="02010600040101010101" pitchFamily="2" charset="-122"/>
                <a:ea typeface="华文楷体" panose="02010600040101010101" pitchFamily="2" charset="-122"/>
              </a:rPr>
              <a:t>非常多，安全的考虑使得我们不能将鸡蛋放在一个篮子里，更加专业昂贵的开发队伍成为需要（</a:t>
            </a:r>
            <a:r>
              <a:rPr lang="en-US" altLang="zh-CN" sz="2400" b="0" dirty="0" err="1">
                <a:latin typeface="华文楷体" panose="02010600040101010101" pitchFamily="2" charset="-122"/>
                <a:ea typeface="华文楷体" panose="02010600040101010101" pitchFamily="2" charset="-122"/>
              </a:rPr>
              <a:t>MainFrame</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C/S</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B/S</a:t>
            </a:r>
            <a:r>
              <a:rPr lang="zh-CN" altLang="en-US" sz="2400" b="0" dirty="0">
                <a:latin typeface="华文楷体" panose="02010600040101010101" pitchFamily="2" charset="-122"/>
                <a:ea typeface="华文楷体" panose="02010600040101010101" pitchFamily="2" charset="-122"/>
              </a:rPr>
              <a:t>） 。</a:t>
            </a:r>
            <a:endParaRPr lang="en-US" altLang="zh-CN" sz="2400" b="0" dirty="0">
              <a:latin typeface="华文楷体" panose="02010600040101010101" pitchFamily="2" charset="-122"/>
              <a:ea typeface="华文楷体" panose="02010600040101010101" pitchFamily="2" charset="-122"/>
            </a:endParaRPr>
          </a:p>
          <a:p>
            <a:pPr marL="1516005" lvl="4" indent="-342900" eaLnBrk="1" hangingPunct="1">
              <a:spcBef>
                <a:spcPts val="0"/>
              </a:spcBef>
              <a:buFont typeface="Arial" panose="020B0604020202020204" pitchFamily="34" charset="0"/>
              <a:buChar char="•"/>
            </a:pPr>
            <a:r>
              <a:rPr lang="zh-CN" altLang="en-US" sz="2400" dirty="0">
                <a:highlight>
                  <a:srgbClr val="FFFF00"/>
                </a:highlight>
                <a:latin typeface="华文楷体" panose="02010600040101010101" pitchFamily="2" charset="-122"/>
                <a:ea typeface="华文楷体" panose="02010600040101010101" pitchFamily="2" charset="-122"/>
              </a:rPr>
              <a:t>架构师</a:t>
            </a:r>
            <a:endParaRPr lang="en-US" altLang="zh-CN" sz="2400" dirty="0">
              <a:highlight>
                <a:srgbClr val="FFFF00"/>
              </a:highlight>
              <a:latin typeface="华文楷体" panose="02010600040101010101" pitchFamily="2" charset="-122"/>
              <a:ea typeface="华文楷体" panose="02010600040101010101" pitchFamily="2" charset="-122"/>
            </a:endParaRPr>
          </a:p>
          <a:p>
            <a:pPr eaLnBrk="1" hangingPunct="1">
              <a:lnSpc>
                <a:spcPct val="100000"/>
              </a:lnSpc>
              <a:spcBef>
                <a:spcPts val="0"/>
              </a:spcBef>
              <a:spcAft>
                <a:spcPts val="0"/>
              </a:spcAft>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 </a:t>
            </a:r>
            <a:r>
              <a:rPr lang="zh-CN" altLang="en-US" sz="2400" b="0" dirty="0">
                <a:solidFill>
                  <a:schemeClr val="tx1"/>
                </a:solidFill>
                <a:effectLst/>
                <a:latin typeface="华文中宋" panose="02010600040101010101" pitchFamily="2" charset="-122"/>
                <a:ea typeface="华文中宋" panose="02010600040101010101" pitchFamily="2" charset="-122"/>
              </a:rPr>
              <a:t>关于软件体系结构的研究工作主要在国外展开的，国内到目前为止对于软件体系结构的研究尚处在起步阶段。软件体系结构在国内未引起人们广泛注意的原因主要有两点： </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marL="619113" lvl="3" indent="-342900" eaLnBrk="1" hangingPunct="1">
              <a:lnSpc>
                <a:spcPct val="90000"/>
              </a:lnSpc>
              <a:spcBef>
                <a:spcPts val="0"/>
              </a:spcBef>
              <a:buFont typeface="Wingdings" panose="05000000000000000000" pitchFamily="2" charset="2"/>
              <a:buChar char="l"/>
            </a:pPr>
            <a:r>
              <a:rPr lang="zh-CN" altLang="en-US" sz="2400" dirty="0">
                <a:latin typeface="华文楷体" panose="02010600040101010101" pitchFamily="2" charset="-122"/>
                <a:ea typeface="华文楷体" panose="02010600040101010101" pitchFamily="2" charset="-122"/>
              </a:rPr>
              <a:t>软件体系结构从表面上看起来是一个老话题，似乎没有新东西。</a:t>
            </a:r>
            <a:endParaRPr lang="en-US" altLang="zh-CN" sz="2400" dirty="0">
              <a:latin typeface="华文楷体" panose="02010600040101010101" pitchFamily="2" charset="-122"/>
              <a:ea typeface="华文楷体" panose="02010600040101010101" pitchFamily="2" charset="-122"/>
            </a:endParaRPr>
          </a:p>
          <a:p>
            <a:pPr marL="619113" lvl="3" indent="-342900" eaLnBrk="1" hangingPunct="1">
              <a:lnSpc>
                <a:spcPct val="90000"/>
              </a:lnSpc>
              <a:spcBef>
                <a:spcPts val="0"/>
              </a:spcBef>
              <a:buFont typeface="Wingdings" panose="05000000000000000000" pitchFamily="2" charset="2"/>
              <a:buChar char="l"/>
            </a:pPr>
            <a:r>
              <a:rPr lang="zh-CN" altLang="en-US" sz="2400" dirty="0">
                <a:latin typeface="华文楷体" panose="02010600040101010101" pitchFamily="2" charset="-122"/>
                <a:ea typeface="华文楷体" panose="02010600040101010101" pitchFamily="2" charset="-122"/>
              </a:rPr>
              <a:t>与国外相比，国内对大型和超大型复杂软件系统开发的经历相对较少，对软件危机的灾难性体会没有国外深刻，因而对软件体系结构研究的重要性和必要性的认识还不充分。</a:t>
            </a:r>
          </a:p>
          <a:p>
            <a:pPr eaLnBrk="1" hangingPunct="1"/>
            <a:endParaRPr lang="zh-CN" altLang="en-US" sz="2800" dirty="0">
              <a:latin typeface="华文中宋" panose="02010600040101010101" pitchFamily="2" charset="-122"/>
              <a:ea typeface="华文中宋" panose="02010600040101010101" pitchFamily="2" charset="-122"/>
            </a:endParaRPr>
          </a:p>
        </p:txBody>
      </p:sp>
      <p:sp>
        <p:nvSpPr>
          <p:cNvPr id="7" name="内容占位符 2">
            <a:extLst>
              <a:ext uri="{FF2B5EF4-FFF2-40B4-BE49-F238E27FC236}">
                <a16:creationId xmlns:a16="http://schemas.microsoft.com/office/drawing/2014/main" id="{65EB6EE0-FC1B-4B62-859B-DD62A8037FB2}"/>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zh-CN" altLang="en-US" kern="0" dirty="0">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3094BA01-BE4D-4251-83C3-A20B92DDED7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27562719"/>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695400" y="948286"/>
            <a:ext cx="11017224" cy="569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p"/>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体系结构设计过程的主要输出为体系结构的描述。</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p"/>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体系结构表示的目的：是系统的一种表示。</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lvl="2">
              <a:lnSpc>
                <a:spcPct val="150000"/>
              </a:lnSpc>
              <a:buFont typeface="Wingdings" panose="05000000000000000000" pitchFamily="2" charset="2"/>
              <a:buChar char="l"/>
            </a:pPr>
            <a:r>
              <a:rPr lang="zh-CN" altLang="en-US" sz="2000" b="0" dirty="0"/>
              <a:t>对任意所需级别的粒度，规定组件和连接器的体系结构约束。</a:t>
            </a:r>
            <a:endParaRPr lang="en-US" altLang="zh-CN" sz="2000" b="0" dirty="0"/>
          </a:p>
          <a:p>
            <a:pPr lvl="2">
              <a:lnSpc>
                <a:spcPct val="150000"/>
              </a:lnSpc>
              <a:buFont typeface="Wingdings" panose="05000000000000000000" pitchFamily="2" charset="2"/>
              <a:buChar char="l"/>
            </a:pPr>
            <a:r>
              <a:rPr lang="zh-CN" altLang="en-US" sz="2000" b="0" dirty="0"/>
              <a:t>把美学与工程分开。</a:t>
            </a:r>
            <a:endParaRPr lang="en-US" altLang="zh-CN" sz="2000" b="0" dirty="0"/>
          </a:p>
          <a:p>
            <a:pPr lvl="2">
              <a:lnSpc>
                <a:spcPct val="150000"/>
              </a:lnSpc>
              <a:buFont typeface="Wingdings" panose="05000000000000000000" pitchFamily="2" charset="2"/>
              <a:buChar char="l"/>
            </a:pPr>
            <a:r>
              <a:rPr lang="zh-CN" altLang="en-US" sz="2000" b="0" dirty="0"/>
              <a:t>以一种合适的视图或方式表达体系结构的不同方面。</a:t>
            </a:r>
            <a:endParaRPr lang="en-US" altLang="zh-CN" sz="2000" b="0" dirty="0"/>
          </a:p>
          <a:p>
            <a:pPr lvl="2">
              <a:lnSpc>
                <a:spcPct val="150000"/>
              </a:lnSpc>
              <a:buFont typeface="Wingdings" panose="05000000000000000000" pitchFamily="2" charset="2"/>
              <a:buChar char="l"/>
            </a:pPr>
            <a:r>
              <a:rPr lang="zh-CN" altLang="en-US" sz="2000" b="0" dirty="0"/>
              <a:t>进行相关性和一致性的分析。</a:t>
            </a:r>
            <a:endParaRPr lang="en-US" altLang="zh-CN" sz="2000" b="0" dirty="0"/>
          </a:p>
          <a:p>
            <a:pPr lvl="2">
              <a:lnSpc>
                <a:spcPct val="150000"/>
              </a:lnSpc>
              <a:buFont typeface="Wingdings" panose="05000000000000000000" pitchFamily="2" charset="2"/>
              <a:buChar char="l"/>
            </a:pPr>
            <a:r>
              <a:rPr lang="zh-CN" altLang="en-US" sz="2000" b="0" dirty="0"/>
              <a:t>支持系统生成或实例化。</a:t>
            </a:r>
            <a:endParaRPr lang="en-US" altLang="zh-CN" sz="2000" b="0" dirty="0"/>
          </a:p>
          <a:p>
            <a:pPr>
              <a:buFont typeface="Wingdings" panose="05000000000000000000" pitchFamily="2" charset="2"/>
              <a:buChar char="p"/>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体系结构的设计模型的形式化程度越低，则：体系结构的评价就越难</a:t>
            </a:r>
            <a:r>
              <a:rPr lang="zh-CN" altLang="en-US" sz="2400" b="0" kern="0" dirty="0">
                <a:latin typeface="华文中宋" panose="02010600040101010101" pitchFamily="2" charset="-122"/>
                <a:ea typeface="华文中宋" panose="02010600040101010101" pitchFamily="2" charset="-122"/>
              </a:rPr>
              <a:t>。</a:t>
            </a:r>
            <a:endParaRPr lang="en-US" altLang="zh-CN" sz="2400" b="0" kern="0" dirty="0">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zh-CN" altLang="en-US" sz="2400" b="0" kern="0" dirty="0">
                <a:solidFill>
                  <a:schemeClr val="tx1"/>
                </a:solidFill>
                <a:effectLst/>
                <a:latin typeface="华文中宋" panose="02010600040101010101" pitchFamily="2" charset="-122"/>
                <a:ea typeface="华文中宋" panose="02010600040101010101" pitchFamily="2" charset="-122"/>
              </a:rPr>
              <a:t>语言的</a:t>
            </a:r>
            <a:r>
              <a:rPr lang="zh-CN" altLang="en-US" sz="2400" b="0" kern="0" dirty="0">
                <a:solidFill>
                  <a:srgbClr val="C00000"/>
                </a:solidFill>
                <a:effectLst/>
                <a:latin typeface="华文中宋" panose="02010600040101010101" pitchFamily="2" charset="-122"/>
                <a:ea typeface="华文中宋" panose="02010600040101010101" pitchFamily="2" charset="-122"/>
              </a:rPr>
              <a:t>形式化</a:t>
            </a:r>
            <a:r>
              <a:rPr lang="zh-CN" altLang="en-US" sz="2400" b="0" kern="0" dirty="0">
                <a:solidFill>
                  <a:schemeClr val="tx1"/>
                </a:solidFill>
                <a:effectLst/>
                <a:latin typeface="华文中宋" panose="02010600040101010101" pitchFamily="2" charset="-122"/>
                <a:ea typeface="华文中宋" panose="02010600040101010101" pitchFamily="2" charset="-122"/>
              </a:rPr>
              <a:t>使不同的人能够以一种精确的方式理解一个模型。</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endParaRPr lang="en-US" altLang="zh-CN" sz="2600" b="0" kern="0" dirty="0">
              <a:latin typeface="华文中宋" panose="02010600040101010101" pitchFamily="2" charset="-122"/>
              <a:ea typeface="华文中宋" panose="02010600040101010101" pitchFamily="2" charset="-122"/>
            </a:endParaRPr>
          </a:p>
          <a:p>
            <a:pPr lvl="2">
              <a:buFont typeface="Wingdings" panose="05000000000000000000" pitchFamily="2" charset="2"/>
              <a:buChar char="u"/>
            </a:pPr>
            <a:endParaRPr lang="en-US" altLang="zh-CN" sz="2000" b="0" dirty="0"/>
          </a:p>
          <a:p>
            <a:pPr marL="363522" lvl="1" indent="-363522">
              <a:lnSpc>
                <a:spcPct val="150000"/>
              </a:lnSpc>
              <a:spcBef>
                <a:spcPct val="20000"/>
              </a:spcBef>
              <a:spcAft>
                <a:spcPts val="400"/>
              </a:spcAft>
              <a:buSzPct val="100000"/>
              <a:buFont typeface="Wingdings" panose="05000000000000000000" pitchFamily="2" charset="2"/>
              <a:buChar char="n"/>
            </a:pPr>
            <a:endParaRPr lang="zh-CN" altLang="en-US" sz="2000" kern="0" dirty="0">
              <a:solidFill>
                <a:srgbClr val="324A7A"/>
              </a:solidFill>
              <a:latin typeface="华文中宋" panose="02010600040101010101" pitchFamily="2" charset="-122"/>
              <a:ea typeface="华文中宋" panose="02010600040101010101" pitchFamily="2" charset="-122"/>
            </a:endParaRPr>
          </a:p>
          <a:p>
            <a:pPr lvl="2"/>
            <a:endParaRPr lang="en-US" altLang="zh-CN" sz="2400" b="0" dirty="0"/>
          </a:p>
        </p:txBody>
      </p:sp>
      <p:sp>
        <p:nvSpPr>
          <p:cNvPr id="7" name="文本框 6">
            <a:extLst>
              <a:ext uri="{FF2B5EF4-FFF2-40B4-BE49-F238E27FC236}">
                <a16:creationId xmlns:a16="http://schemas.microsoft.com/office/drawing/2014/main" id="{DDFAC48A-8E98-45D3-B677-3236CA43A4B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136773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a:extLst>
              <a:ext uri="{FF2B5EF4-FFF2-40B4-BE49-F238E27FC236}">
                <a16:creationId xmlns:a16="http://schemas.microsoft.com/office/drawing/2014/main" id="{7597017C-F1B5-4C92-A632-11312F896844}"/>
              </a:ext>
            </a:extLst>
          </p:cNvPr>
          <p:cNvSpPr txBox="1">
            <a:spLocks/>
          </p:cNvSpPr>
          <p:nvPr/>
        </p:nvSpPr>
        <p:spPr>
          <a:xfrm>
            <a:off x="559161" y="980728"/>
            <a:ext cx="11009447" cy="5760640"/>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800" b="1" kern="0" dirty="0">
                <a:solidFill>
                  <a:schemeClr val="tx1"/>
                </a:solidFill>
                <a:latin typeface="华文中宋" panose="02010600040101010101" pitchFamily="2" charset="-122"/>
                <a:ea typeface="华文中宋" panose="02010600040101010101" pitchFamily="2" charset="-122"/>
              </a:rPr>
              <a:t>数学危机</a:t>
            </a:r>
            <a:endParaRPr lang="en-US" altLang="zh-CN" sz="2800" b="1" kern="0" dirty="0">
              <a:solidFill>
                <a:schemeClr val="tx1"/>
              </a:solidFill>
              <a:latin typeface="华文中宋" panose="02010600040101010101" pitchFamily="2" charset="-122"/>
              <a:ea typeface="华文中宋" panose="02010600040101010101" pitchFamily="2" charset="-122"/>
            </a:endParaRPr>
          </a:p>
          <a:p>
            <a:pPr marL="285750" indent="-285750" algn="l">
              <a:lnSpc>
                <a:spcPct val="150000"/>
              </a:lnSpc>
              <a:buFont typeface="Arial" panose="020B0604020202020204" pitchFamily="34" charset="0"/>
              <a:buChar char="•"/>
            </a:pPr>
            <a:r>
              <a:rPr lang="zh-CN" altLang="en-US" sz="2400" kern="0" dirty="0">
                <a:solidFill>
                  <a:schemeClr val="tx1"/>
                </a:solidFill>
                <a:latin typeface="华文中宋" panose="02010600040101010101" pitchFamily="2" charset="-122"/>
                <a:ea typeface="华文中宋" panose="02010600040101010101" pitchFamily="2" charset="-122"/>
              </a:rPr>
              <a:t>第二次：微积分</a:t>
            </a:r>
            <a:endParaRPr lang="en-US" altLang="zh-CN" sz="2400" kern="0" dirty="0">
              <a:solidFill>
                <a:schemeClr val="tx1"/>
              </a:solidFill>
              <a:latin typeface="华文中宋" panose="02010600040101010101" pitchFamily="2" charset="-122"/>
              <a:ea typeface="华文中宋" panose="02010600040101010101" pitchFamily="2" charset="-122"/>
            </a:endParaRPr>
          </a:p>
          <a:p>
            <a:pPr marL="1028663" lvl="1" indent="-285750">
              <a:lnSpc>
                <a:spcPct val="150000"/>
              </a:lnSpc>
              <a:buFont typeface="Arial" panose="020B0604020202020204" pitchFamily="34" charset="0"/>
              <a:buChar char="•"/>
            </a:pPr>
            <a:r>
              <a:rPr lang="zh-CN" altLang="en-US" kern="0" dirty="0">
                <a:solidFill>
                  <a:srgbClr val="324A7A"/>
                </a:solidFill>
              </a:rPr>
              <a:t>十七世纪，牛顿与莱布尼茨各自独立发现了微积分</a:t>
            </a:r>
            <a:endParaRPr lang="en-US" altLang="zh-CN" kern="0" dirty="0">
              <a:solidFill>
                <a:srgbClr val="324A7A"/>
              </a:solidFill>
            </a:endParaRPr>
          </a:p>
          <a:p>
            <a:pPr marL="1428692" lvl="2" indent="-285750">
              <a:lnSpc>
                <a:spcPct val="150000"/>
              </a:lnSpc>
              <a:buFont typeface="Arial" panose="020B0604020202020204" pitchFamily="34" charset="0"/>
              <a:buChar char="•"/>
            </a:pPr>
            <a:r>
              <a:rPr lang="zh-CN" altLang="en-US" sz="2000" b="1" kern="0" dirty="0">
                <a:solidFill>
                  <a:srgbClr val="324A7A"/>
                </a:solidFill>
              </a:rPr>
              <a:t>牛顿</a:t>
            </a:r>
            <a:r>
              <a:rPr lang="zh-CN" altLang="en-US" sz="1800" dirty="0">
                <a:latin typeface="华文楷体" panose="02010600040101010101" pitchFamily="2" charset="-122"/>
                <a:ea typeface="华文楷体" panose="02010600040101010101" pitchFamily="2" charset="-122"/>
              </a:rPr>
              <a:t>（ </a:t>
            </a:r>
            <a:r>
              <a:rPr lang="en-US" altLang="zh-CN" sz="1800" dirty="0">
                <a:latin typeface="华文楷体" panose="02010600040101010101" pitchFamily="2" charset="-122"/>
                <a:ea typeface="华文楷体" panose="02010600040101010101" pitchFamily="2" charset="-122"/>
              </a:rPr>
              <a:t>1643</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4</a:t>
            </a:r>
            <a:r>
              <a:rPr lang="zh-CN" altLang="en-US" sz="1800" dirty="0">
                <a:latin typeface="华文楷体" panose="02010600040101010101" pitchFamily="2" charset="-122"/>
                <a:ea typeface="华文楷体" panose="02010600040101010101" pitchFamily="2" charset="-122"/>
              </a:rPr>
              <a:t>日</a:t>
            </a:r>
            <a:r>
              <a:rPr lang="en-US" altLang="zh-CN" sz="1800" dirty="0">
                <a:latin typeface="华文楷体" panose="02010600040101010101" pitchFamily="2" charset="-122"/>
                <a:ea typeface="华文楷体" panose="02010600040101010101" pitchFamily="2" charset="-122"/>
              </a:rPr>
              <a:t>-1727</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3</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31</a:t>
            </a:r>
            <a:r>
              <a:rPr lang="zh-CN" altLang="en-US" sz="1800" dirty="0">
                <a:latin typeface="华文楷体" panose="02010600040101010101" pitchFamily="2" charset="-122"/>
                <a:ea typeface="华文楷体" panose="02010600040101010101" pitchFamily="2" charset="-122"/>
              </a:rPr>
              <a:t>日）：牛顿</a:t>
            </a:r>
            <a:r>
              <a:rPr lang="en-US" altLang="zh-CN" sz="1800" dirty="0">
                <a:latin typeface="华文楷体" panose="02010600040101010101" pitchFamily="2" charset="-122"/>
                <a:ea typeface="华文楷体" panose="02010600040101010101" pitchFamily="2" charset="-122"/>
              </a:rPr>
              <a:t>20</a:t>
            </a:r>
            <a:r>
              <a:rPr lang="zh-CN" altLang="en-US" sz="1800" dirty="0">
                <a:latin typeface="华文楷体" panose="02010600040101010101" pitchFamily="2" charset="-122"/>
                <a:ea typeface="华文楷体" panose="02010600040101010101" pitchFamily="2" charset="-122"/>
              </a:rPr>
              <a:t>岁发现了微积分</a:t>
            </a:r>
            <a:endParaRPr lang="en-US" altLang="zh-CN" sz="1800" dirty="0">
              <a:latin typeface="华文楷体" panose="02010600040101010101" pitchFamily="2" charset="-122"/>
              <a:ea typeface="华文楷体" panose="02010600040101010101" pitchFamily="2" charset="-122"/>
            </a:endParaRPr>
          </a:p>
          <a:p>
            <a:pPr marL="1428692" lvl="2" indent="-285750">
              <a:lnSpc>
                <a:spcPct val="150000"/>
              </a:lnSpc>
              <a:buFont typeface="Arial" panose="020B0604020202020204" pitchFamily="34" charset="0"/>
              <a:buChar char="•"/>
            </a:pPr>
            <a:r>
              <a:rPr lang="zh-CN" altLang="en-US" sz="2000" b="1" kern="0" dirty="0">
                <a:solidFill>
                  <a:srgbClr val="324A7A"/>
                </a:solidFill>
              </a:rPr>
              <a:t>莱布尼茨</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1646</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7</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日</a:t>
            </a:r>
            <a:r>
              <a:rPr lang="en-US" altLang="zh-CN" sz="1800" dirty="0">
                <a:latin typeface="华文楷体" panose="02010600040101010101" pitchFamily="2" charset="-122"/>
                <a:ea typeface="华文楷体" panose="02010600040101010101" pitchFamily="2" charset="-122"/>
              </a:rPr>
              <a:t>-1716</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11</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14</a:t>
            </a:r>
            <a:r>
              <a:rPr lang="zh-CN" altLang="en-US" sz="1800" dirty="0">
                <a:latin typeface="华文楷体" panose="02010600040101010101" pitchFamily="2" charset="-122"/>
                <a:ea typeface="华文楷体" panose="02010600040101010101" pitchFamily="2" charset="-122"/>
              </a:rPr>
              <a:t>日）：</a:t>
            </a:r>
            <a:r>
              <a:rPr lang="zh-CN" altLang="en-US" sz="1800" dirty="0">
                <a:latin typeface="华文楷体" panose="02010600040101010101" pitchFamily="2" charset="-122"/>
                <a:ea typeface="华文楷体" panose="02010600040101010101" pitchFamily="2" charset="-122"/>
                <a:cs typeface="Geneva" charset="0"/>
              </a:rPr>
              <a:t>数学家，还是一个哲学家和逻辑学家。莱布尼茨把微积分看成是一种纯数学的工具</a:t>
            </a:r>
            <a:r>
              <a:rPr lang="en-US" altLang="zh-CN" sz="1800" dirty="0">
                <a:latin typeface="华文楷体" panose="02010600040101010101" pitchFamily="2" charset="-122"/>
                <a:ea typeface="华文楷体" panose="02010600040101010101" pitchFamily="2" charset="-122"/>
                <a:cs typeface="Geneva" charset="0"/>
              </a:rPr>
              <a:t>——</a:t>
            </a:r>
            <a:r>
              <a:rPr lang="zh-CN" altLang="en-US" sz="1800" dirty="0">
                <a:latin typeface="华文楷体" panose="02010600040101010101" pitchFamily="2" charset="-122"/>
                <a:ea typeface="华文楷体" panose="02010600040101010101" pitchFamily="2" charset="-122"/>
                <a:cs typeface="Geneva" charset="0"/>
              </a:rPr>
              <a:t>这个工具把宏观的数量，拆解为微观的单元，再把微观的单元，合并成宏观的积累。</a:t>
            </a:r>
            <a:endParaRPr lang="en-US" altLang="zh-CN" sz="1800" kern="0" dirty="0">
              <a:solidFill>
                <a:srgbClr val="324A7A"/>
              </a:solidFill>
              <a:latin typeface="华文楷体" panose="02010600040101010101" pitchFamily="2" charset="-122"/>
              <a:ea typeface="华文楷体" panose="02010600040101010101" pitchFamily="2" charset="-122"/>
            </a:endParaRPr>
          </a:p>
          <a:p>
            <a:pPr marL="1028663" lvl="1" indent="-285750">
              <a:lnSpc>
                <a:spcPct val="150000"/>
              </a:lnSpc>
              <a:buFont typeface="Arial" panose="020B0604020202020204" pitchFamily="34" charset="0"/>
              <a:buChar char="•"/>
            </a:pPr>
            <a:r>
              <a:rPr lang="zh-CN" altLang="en-US" kern="0" dirty="0">
                <a:solidFill>
                  <a:srgbClr val="324A7A"/>
                </a:solidFill>
              </a:rPr>
              <a:t>其理论建立在无穷小的分析之上</a:t>
            </a:r>
            <a:endParaRPr lang="en-US" altLang="zh-CN" kern="0" dirty="0">
              <a:solidFill>
                <a:srgbClr val="324A7A"/>
              </a:solidFill>
            </a:endParaRPr>
          </a:p>
          <a:p>
            <a:pPr marL="1028663" lvl="1" indent="-285750">
              <a:lnSpc>
                <a:spcPct val="150000"/>
              </a:lnSpc>
              <a:buFont typeface="Arial" panose="020B0604020202020204" pitchFamily="34" charset="0"/>
              <a:buChar char="•"/>
            </a:pPr>
            <a:r>
              <a:rPr lang="zh-CN" altLang="en-US" kern="0" dirty="0">
                <a:solidFill>
                  <a:srgbClr val="324A7A"/>
                </a:solidFill>
              </a:rPr>
              <a:t>悖论</a:t>
            </a:r>
            <a:r>
              <a:rPr lang="zh-CN" altLang="en-US" kern="0" dirty="0">
                <a:solidFill>
                  <a:srgbClr val="324A7A"/>
                </a:solidFill>
                <a:sym typeface="Wingdings" panose="05000000000000000000" pitchFamily="2" charset="2"/>
              </a:rPr>
              <a:t>（英国哲学家发现的，一会儿是零，一会儿又不是零，幽灵一样的）</a:t>
            </a:r>
            <a:endParaRPr lang="en-US" altLang="zh-CN" kern="0" dirty="0">
              <a:solidFill>
                <a:srgbClr val="324A7A"/>
              </a:solidFill>
            </a:endParaRPr>
          </a:p>
          <a:p>
            <a:pPr marL="1028663" lvl="1" indent="-285750">
              <a:lnSpc>
                <a:spcPct val="150000"/>
              </a:lnSpc>
              <a:buFont typeface="Arial" panose="020B0604020202020204" pitchFamily="34" charset="0"/>
              <a:buChar char="•"/>
            </a:pPr>
            <a:r>
              <a:rPr lang="zh-CN" altLang="en-US" kern="0" dirty="0">
                <a:solidFill>
                  <a:srgbClr val="324A7A"/>
                </a:solidFill>
              </a:rPr>
              <a:t>实数理论的建立，集合论的诞生</a:t>
            </a:r>
            <a:endParaRPr lang="en-US" altLang="zh-CN" kern="0" dirty="0">
              <a:solidFill>
                <a:srgbClr val="324A7A"/>
              </a:solidFill>
            </a:endParaRPr>
          </a:p>
          <a:p>
            <a:endParaRPr lang="zh-CN" altLang="en-US" kern="0" dirty="0"/>
          </a:p>
        </p:txBody>
      </p:sp>
      <p:pic>
        <p:nvPicPr>
          <p:cNvPr id="6" name="图片 5">
            <a:extLst>
              <a:ext uri="{FF2B5EF4-FFF2-40B4-BE49-F238E27FC236}">
                <a16:creationId xmlns:a16="http://schemas.microsoft.com/office/drawing/2014/main" id="{B28F2786-2E40-45A2-92F2-5D209E0BE6C2}"/>
              </a:ext>
            </a:extLst>
          </p:cNvPr>
          <p:cNvPicPr>
            <a:picLocks noChangeAspect="1"/>
          </p:cNvPicPr>
          <p:nvPr/>
        </p:nvPicPr>
        <p:blipFill>
          <a:blip r:embed="rId3"/>
          <a:stretch>
            <a:fillRect/>
          </a:stretch>
        </p:blipFill>
        <p:spPr>
          <a:xfrm>
            <a:off x="8328248" y="1052736"/>
            <a:ext cx="1690700" cy="1828813"/>
          </a:xfrm>
          <a:prstGeom prst="rect">
            <a:avLst/>
          </a:prstGeom>
        </p:spPr>
      </p:pic>
      <p:pic>
        <p:nvPicPr>
          <p:cNvPr id="7" name="图片 6">
            <a:extLst>
              <a:ext uri="{FF2B5EF4-FFF2-40B4-BE49-F238E27FC236}">
                <a16:creationId xmlns:a16="http://schemas.microsoft.com/office/drawing/2014/main" id="{052D85E9-A3D7-42C2-8CE1-020D1202BB0D}"/>
              </a:ext>
            </a:extLst>
          </p:cNvPr>
          <p:cNvPicPr>
            <a:picLocks noChangeAspect="1"/>
          </p:cNvPicPr>
          <p:nvPr/>
        </p:nvPicPr>
        <p:blipFill>
          <a:blip r:embed="rId4"/>
          <a:stretch>
            <a:fillRect/>
          </a:stretch>
        </p:blipFill>
        <p:spPr>
          <a:xfrm>
            <a:off x="10056440" y="1042801"/>
            <a:ext cx="1576399" cy="1828813"/>
          </a:xfrm>
          <a:prstGeom prst="rect">
            <a:avLst/>
          </a:prstGeom>
        </p:spPr>
      </p:pic>
      <p:pic>
        <p:nvPicPr>
          <p:cNvPr id="9" name="Picture 2" descr="https://bkimg.cdn.bcebos.com/pic/d01373f082025aaf47b946bbfbedab64034f1a32?x-bce-process=image/resize,m_lfit,w_268,limit_1/format,f_auto">
            <a:extLst>
              <a:ext uri="{FF2B5EF4-FFF2-40B4-BE49-F238E27FC236}">
                <a16:creationId xmlns:a16="http://schemas.microsoft.com/office/drawing/2014/main" id="{E52B39C6-C29C-447D-92B7-42204F353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a16="http://schemas.microsoft.com/office/drawing/2014/main" id="{691B55ED-577C-42DB-8BA1-61DCEFB807C2}"/>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2196242083"/>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A97F6CC0-E564-4ECB-BF08-BA91EEB920DB}"/>
              </a:ext>
            </a:extLst>
          </p:cNvPr>
          <p:cNvSpPr txBox="1">
            <a:spLocks noChangeArrowheads="1"/>
          </p:cNvSpPr>
          <p:nvPr/>
        </p:nvSpPr>
        <p:spPr>
          <a:xfrm>
            <a:off x="623392" y="898933"/>
            <a:ext cx="10945216" cy="47244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p"/>
            </a:pPr>
            <a:r>
              <a:rPr lang="en-US" altLang="zh-CN" sz="1800" b="0" dirty="0">
                <a:solidFill>
                  <a:schemeClr val="tx1"/>
                </a:solidFill>
                <a:effectLst/>
                <a:latin typeface="华文中宋" panose="02010600040101010101" pitchFamily="2" charset="-122"/>
                <a:ea typeface="华文中宋" panose="02010600040101010101" pitchFamily="2" charset="-122"/>
              </a:rPr>
              <a:t>90</a:t>
            </a:r>
            <a:r>
              <a:rPr lang="zh-CN" altLang="en-US" sz="1800" b="0" dirty="0">
                <a:solidFill>
                  <a:schemeClr val="tx1"/>
                </a:solidFill>
                <a:effectLst/>
                <a:latin typeface="华文中宋" panose="02010600040101010101" pitchFamily="2" charset="-122"/>
                <a:ea typeface="华文中宋" panose="02010600040101010101" pitchFamily="2" charset="-122"/>
              </a:rPr>
              <a:t>年代后期，</a:t>
            </a:r>
            <a:r>
              <a:rPr lang="en-US" altLang="zh-CN" sz="1800" dirty="0">
                <a:solidFill>
                  <a:srgbClr val="C00000"/>
                </a:solidFill>
                <a:effectLst/>
                <a:latin typeface="华文中宋" panose="02010600040101010101" pitchFamily="2" charset="-122"/>
                <a:ea typeface="华文中宋" panose="02010600040101010101" pitchFamily="2" charset="-122"/>
              </a:rPr>
              <a:t>ADLs</a:t>
            </a:r>
            <a:r>
              <a:rPr lang="zh-CN" altLang="en-US" sz="1800" b="0" dirty="0">
                <a:solidFill>
                  <a:schemeClr val="tx1"/>
                </a:solidFill>
                <a:effectLst/>
                <a:latin typeface="华文中宋" panose="02010600040101010101" pitchFamily="2" charset="-122"/>
                <a:ea typeface="华文中宋" panose="02010600040101010101" pitchFamily="2" charset="-122"/>
              </a:rPr>
              <a:t>工具被提出来了。 该语言致力于提高体系结构的可读性、可重用性和可分析性，用来在系统实现之前对体系结构进行定义和建模。</a:t>
            </a:r>
            <a:endParaRPr lang="en-US" altLang="zh-CN" sz="18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1800" b="0" dirty="0">
                <a:solidFill>
                  <a:schemeClr val="tx1"/>
                </a:solidFill>
                <a:effectLst/>
                <a:latin typeface="华文中宋" panose="02010600040101010101" pitchFamily="2" charset="-122"/>
                <a:ea typeface="华文中宋" panose="02010600040101010101" pitchFamily="2" charset="-122"/>
              </a:rPr>
              <a:t>已提出的</a:t>
            </a:r>
            <a:r>
              <a:rPr lang="en-US" altLang="zh-CN" sz="1800" dirty="0">
                <a:solidFill>
                  <a:srgbClr val="C00000"/>
                </a:solidFill>
                <a:effectLst/>
                <a:latin typeface="华文中宋" panose="02010600040101010101" pitchFamily="2" charset="-122"/>
                <a:ea typeface="华文中宋" panose="02010600040101010101" pitchFamily="2" charset="-122"/>
              </a:rPr>
              <a:t>ADLs</a:t>
            </a:r>
            <a:r>
              <a:rPr lang="zh-CN" altLang="en-US" sz="1800" b="0" dirty="0">
                <a:solidFill>
                  <a:schemeClr val="tx1"/>
                </a:solidFill>
                <a:effectLst/>
                <a:latin typeface="华文中宋" panose="02010600040101010101" pitchFamily="2" charset="-122"/>
                <a:ea typeface="华文中宋" panose="02010600040101010101" pitchFamily="2" charset="-122"/>
              </a:rPr>
              <a:t>到目前尚无成功的商业案例。部分原因在于本身的不完备性，部分原因在于尚无迫切的工业需求。</a:t>
            </a:r>
            <a:endParaRPr lang="en-US" altLang="zh-CN" sz="1800" kern="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1800" kern="0" dirty="0">
                <a:effectLst/>
                <a:latin typeface="华文中宋" panose="02010600040101010101" pitchFamily="2" charset="-122"/>
                <a:ea typeface="华文中宋" panose="02010600040101010101" pitchFamily="2" charset="-122"/>
              </a:rPr>
              <a:t>体系结构的描述语言 </a:t>
            </a:r>
            <a:r>
              <a:rPr lang="en-US" altLang="zh-CN" sz="1800" kern="0" dirty="0">
                <a:solidFill>
                  <a:srgbClr val="C00000"/>
                </a:solidFill>
                <a:effectLst/>
                <a:latin typeface="+mn-lt"/>
                <a:ea typeface="华文中宋" panose="02010600040101010101" pitchFamily="2" charset="-122"/>
              </a:rPr>
              <a:t>ADL </a:t>
            </a:r>
            <a:r>
              <a:rPr lang="zh-CN" altLang="en-US" sz="1800" kern="0" dirty="0">
                <a:solidFill>
                  <a:srgbClr val="C00000"/>
                </a:solidFill>
                <a:effectLst/>
                <a:latin typeface="+mn-lt"/>
                <a:ea typeface="华文中宋" panose="02010600040101010101" pitchFamily="2" charset="-122"/>
              </a:rPr>
              <a:t>：</a:t>
            </a:r>
            <a:r>
              <a:rPr lang="en-US" altLang="zh-CN" sz="1800" kern="0" dirty="0">
                <a:solidFill>
                  <a:srgbClr val="C00000"/>
                </a:solidFill>
                <a:effectLst/>
                <a:latin typeface="+mn-lt"/>
                <a:ea typeface="华文中宋" panose="02010600040101010101" pitchFamily="2" charset="-122"/>
              </a:rPr>
              <a:t>Architecture Description Language</a:t>
            </a:r>
            <a:endParaRPr lang="zh-CN" altLang="en-US" sz="1800" kern="0" dirty="0">
              <a:solidFill>
                <a:srgbClr val="C00000"/>
              </a:solidFill>
              <a:effectLst/>
              <a:latin typeface="+mn-lt"/>
              <a:ea typeface="华文中宋" panose="02010600040101010101" pitchFamily="2" charset="-122"/>
            </a:endParaRPr>
          </a:p>
          <a:p>
            <a:pPr marL="261922" lvl="1" indent="0" eaLnBrk="1" hangingPunct="1">
              <a:lnSpc>
                <a:spcPct val="150000"/>
              </a:lnSpc>
              <a:buNone/>
            </a:pPr>
            <a:r>
              <a:rPr lang="zh-CN" altLang="en-US" sz="2400" b="0" kern="0" dirty="0">
                <a:latin typeface="华文楷体" panose="02010600040101010101" pitchFamily="2" charset="-122"/>
                <a:ea typeface="华文楷体" panose="02010600040101010101" pitchFamily="2" charset="-122"/>
              </a:rPr>
              <a:t>                                 </a:t>
            </a:r>
            <a:endParaRPr lang="zh-CN" altLang="en-US" sz="2400" kern="0" dirty="0">
              <a:latin typeface="华文楷体" panose="02010600040101010101" pitchFamily="2" charset="-122"/>
              <a:ea typeface="华文楷体" panose="02010600040101010101" pitchFamily="2" charset="-122"/>
            </a:endParaRPr>
          </a:p>
        </p:txBody>
      </p:sp>
      <p:graphicFrame>
        <p:nvGraphicFramePr>
          <p:cNvPr id="8" name="Group 67">
            <a:extLst>
              <a:ext uri="{FF2B5EF4-FFF2-40B4-BE49-F238E27FC236}">
                <a16:creationId xmlns:a16="http://schemas.microsoft.com/office/drawing/2014/main" id="{AA8A651F-B1A3-4914-9A2A-E6317A113D77}"/>
              </a:ext>
            </a:extLst>
          </p:cNvPr>
          <p:cNvGraphicFramePr>
            <a:graphicFrameLocks/>
          </p:cNvGraphicFramePr>
          <p:nvPr>
            <p:extLst>
              <p:ext uri="{D42A27DB-BD31-4B8C-83A1-F6EECF244321}">
                <p14:modId xmlns:p14="http://schemas.microsoft.com/office/powerpoint/2010/main" val="3362511644"/>
              </p:ext>
            </p:extLst>
          </p:nvPr>
        </p:nvGraphicFramePr>
        <p:xfrm>
          <a:off x="767408" y="2755977"/>
          <a:ext cx="11089232" cy="3913383"/>
        </p:xfrm>
        <a:graphic>
          <a:graphicData uri="http://schemas.openxmlformats.org/drawingml/2006/table">
            <a:tbl>
              <a:tblPr/>
              <a:tblGrid>
                <a:gridCol w="2056548">
                  <a:extLst>
                    <a:ext uri="{9D8B030D-6E8A-4147-A177-3AD203B41FA5}">
                      <a16:colId xmlns:a16="http://schemas.microsoft.com/office/drawing/2014/main" val="20000"/>
                    </a:ext>
                  </a:extLst>
                </a:gridCol>
                <a:gridCol w="5715995">
                  <a:extLst>
                    <a:ext uri="{9D8B030D-6E8A-4147-A177-3AD203B41FA5}">
                      <a16:colId xmlns:a16="http://schemas.microsoft.com/office/drawing/2014/main" val="20001"/>
                    </a:ext>
                  </a:extLst>
                </a:gridCol>
                <a:gridCol w="3316689">
                  <a:extLst>
                    <a:ext uri="{9D8B030D-6E8A-4147-A177-3AD203B41FA5}">
                      <a16:colId xmlns:a16="http://schemas.microsoft.com/office/drawing/2014/main" val="20002"/>
                    </a:ext>
                  </a:extLst>
                </a:gridCol>
              </a:tblGrid>
              <a:tr h="445193">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ADL</a:t>
                      </a: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语言</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提出组织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倡导者</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extLst>
                  <a:ext uri="{0D108BD9-81ED-4DB2-BD59-A6C34878D82A}">
                    <a16:rowId xmlns:a16="http://schemas.microsoft.com/office/drawing/2014/main" val="10000"/>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ACME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highlight>
                            <a:srgbClr val="FFFF00"/>
                          </a:highlight>
                          <a:latin typeface="+mn-lt"/>
                          <a:ea typeface="-윤고딕140" pitchFamily="18" charset="-127"/>
                          <a:cs typeface="Times New Roman" panose="02020603050405020304" pitchFamily="18" charset="0"/>
                        </a:rPr>
                        <a:t>Garlan</a:t>
                      </a:r>
                      <a:endPar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Aesop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Garlan</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Meta</a:t>
                      </a:r>
                      <a:r>
                        <a:rPr kumimoji="1" lang="zh-CN" altLang="en-US"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a:t>
                      </a: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Honeywell Technology Center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Steven Vestal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Rapide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Stanford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Luckham</a:t>
                      </a:r>
                      <a:endPar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SADL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SRI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Mark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Moriconi</a:t>
                      </a:r>
                      <a:endPar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Unicon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rPr>
                        <a:t>Mary Shaw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Wright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Garlan</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9" name="文本框 8">
            <a:extLst>
              <a:ext uri="{FF2B5EF4-FFF2-40B4-BE49-F238E27FC236}">
                <a16:creationId xmlns:a16="http://schemas.microsoft.com/office/drawing/2014/main" id="{C8B92C67-BB7C-4710-87A9-B655E1FE5DA4}"/>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35383116"/>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DA930EEE-A16B-4320-A3A6-8C4C4C21C9B4}"/>
              </a:ext>
            </a:extLst>
          </p:cNvPr>
          <p:cNvSpPr txBox="1">
            <a:spLocks noChangeArrowheads="1"/>
          </p:cNvSpPr>
          <p:nvPr/>
        </p:nvSpPr>
        <p:spPr>
          <a:xfrm>
            <a:off x="479376" y="980728"/>
            <a:ext cx="11088737" cy="561662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buFont typeface="Wingdings" panose="05000000000000000000" pitchFamily="2" charset="2"/>
              <a:buChar char="p"/>
            </a:pPr>
            <a:r>
              <a:rPr lang="en-US" altLang="zh-CN" sz="2400" b="0" kern="0" dirty="0">
                <a:effectLst/>
                <a:latin typeface="华文中宋" panose="02010600040101010101" pitchFamily="2" charset="-122"/>
                <a:ea typeface="华文中宋" panose="02010600040101010101" pitchFamily="2" charset="-122"/>
              </a:rPr>
              <a:t>ADL</a:t>
            </a:r>
            <a:r>
              <a:rPr lang="zh-CN" altLang="en-US" sz="2400" b="0" kern="0" dirty="0">
                <a:effectLst/>
                <a:latin typeface="华文中宋" panose="02010600040101010101" pitchFamily="2" charset="-122"/>
                <a:ea typeface="华文中宋" panose="02010600040101010101" pitchFamily="2" charset="-122"/>
              </a:rPr>
              <a:t>发展缓慢，但它的一个替代工具，</a:t>
            </a:r>
            <a:r>
              <a:rPr lang="en-US" altLang="zh-CN" sz="2400" b="0" kern="0" dirty="0">
                <a:effectLst/>
                <a:latin typeface="华文中宋" panose="02010600040101010101" pitchFamily="2" charset="-122"/>
                <a:ea typeface="华文中宋" panose="02010600040101010101" pitchFamily="2" charset="-122"/>
              </a:rPr>
              <a:t>OMG</a:t>
            </a:r>
            <a:r>
              <a:rPr lang="zh-CN" altLang="en-US" sz="2400" b="0" kern="0" dirty="0">
                <a:effectLst/>
                <a:latin typeface="华文中宋" panose="02010600040101010101" pitchFamily="2" charset="-122"/>
                <a:ea typeface="华文中宋" panose="02010600040101010101" pitchFamily="2" charset="-122"/>
              </a:rPr>
              <a:t>组织的</a:t>
            </a:r>
            <a:r>
              <a:rPr lang="en-US" altLang="zh-CN" sz="2400" b="0" kern="0" dirty="0">
                <a:effectLst/>
                <a:latin typeface="华文中宋" panose="02010600040101010101" pitchFamily="2" charset="-122"/>
                <a:ea typeface="华文中宋" panose="02010600040101010101" pitchFamily="2" charset="-122"/>
              </a:rPr>
              <a:t>UML</a:t>
            </a:r>
            <a:r>
              <a:rPr lang="zh-CN" altLang="en-US" sz="2400" b="0" kern="0" dirty="0">
                <a:effectLst/>
                <a:latin typeface="华文中宋" panose="02010600040101010101" pitchFamily="2" charset="-122"/>
                <a:ea typeface="华文中宋" panose="02010600040101010101" pitchFamily="2" charset="-122"/>
              </a:rPr>
              <a:t>发展飞速。</a:t>
            </a:r>
            <a:endParaRPr lang="en-US" altLang="zh-CN" sz="2400" b="0" kern="0" dirty="0">
              <a:effectLst/>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zh-CN" altLang="en-US" sz="2400" b="0" kern="0" dirty="0">
                <a:effectLst/>
                <a:latin typeface="华文中宋" panose="02010600040101010101" pitchFamily="2" charset="-122"/>
                <a:ea typeface="华文中宋" panose="02010600040101010101" pitchFamily="2" charset="-122"/>
              </a:rPr>
              <a:t>标准建模语言</a:t>
            </a:r>
            <a:r>
              <a:rPr lang="en-US" altLang="zh-CN" sz="2400" b="0" kern="0" dirty="0">
                <a:effectLst/>
                <a:latin typeface="华文中宋" panose="02010600040101010101" pitchFamily="2" charset="-122"/>
                <a:ea typeface="华文中宋" panose="02010600040101010101" pitchFamily="2" charset="-122"/>
              </a:rPr>
              <a:t>UML</a:t>
            </a:r>
            <a:r>
              <a:rPr lang="zh-CN" altLang="en-US" sz="2400" b="0" kern="0" dirty="0">
                <a:effectLst/>
                <a:latin typeface="华文中宋" panose="02010600040101010101" pitchFamily="2" charset="-122"/>
                <a:ea typeface="华文中宋" panose="02010600040101010101" pitchFamily="2" charset="-122"/>
              </a:rPr>
              <a:t>的重要内容可以由下列五类图（共</a:t>
            </a:r>
            <a:r>
              <a:rPr lang="en-US" altLang="zh-CN" sz="2400" b="0" kern="0" dirty="0">
                <a:effectLst/>
                <a:latin typeface="华文中宋" panose="02010600040101010101" pitchFamily="2" charset="-122"/>
                <a:ea typeface="华文中宋" panose="02010600040101010101" pitchFamily="2" charset="-122"/>
              </a:rPr>
              <a:t>9</a:t>
            </a:r>
            <a:r>
              <a:rPr lang="zh-CN" altLang="en-US" sz="2400" b="0" kern="0" dirty="0">
                <a:effectLst/>
                <a:latin typeface="华文中宋" panose="02010600040101010101" pitchFamily="2" charset="-122"/>
                <a:ea typeface="华文中宋" panose="02010600040101010101" pitchFamily="2" charset="-122"/>
              </a:rPr>
              <a:t>种图形）来定义：</a:t>
            </a:r>
            <a:endParaRPr lang="en-US" altLang="zh-CN" sz="2400" b="0" kern="0" dirty="0">
              <a:effectLst/>
              <a:latin typeface="华文中宋" panose="02010600040101010101" pitchFamily="2" charset="-122"/>
              <a:ea typeface="华文中宋" panose="02010600040101010101" pitchFamily="2" charset="-122"/>
            </a:endParaRPr>
          </a:p>
          <a:p>
            <a:pPr lvl="1">
              <a:buFont typeface="Wingdings" panose="05000000000000000000" pitchFamily="2" charset="2"/>
              <a:buChar char="l"/>
            </a:pPr>
            <a:r>
              <a:rPr lang="zh-CN" altLang="en-US" sz="2000" b="0" kern="0" dirty="0">
                <a:latin typeface="华文中宋" panose="02010600040101010101" pitchFamily="2" charset="-122"/>
                <a:ea typeface="华文中宋" panose="02010600040101010101" pitchFamily="2" charset="-122"/>
              </a:rPr>
              <a:t>第一类是用例图（</a:t>
            </a:r>
            <a:r>
              <a:rPr lang="en-US" altLang="zh-CN" sz="2000" b="0" kern="0" dirty="0">
                <a:latin typeface="华文中宋" panose="02010600040101010101" pitchFamily="2" charset="-122"/>
                <a:ea typeface="华文中宋" panose="02010600040101010101" pitchFamily="2" charset="-122"/>
              </a:rPr>
              <a:t>Use case</a:t>
            </a:r>
            <a:r>
              <a:rPr lang="zh-CN" altLang="en-US" sz="2000" b="0" kern="0" dirty="0">
                <a:latin typeface="华文中宋" panose="02010600040101010101" pitchFamily="2" charset="-122"/>
                <a:ea typeface="华文中宋" panose="02010600040101010101" pitchFamily="2" charset="-122"/>
              </a:rPr>
              <a:t>）</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l"/>
            </a:pPr>
            <a:r>
              <a:rPr lang="zh-CN" altLang="en-US" sz="2000" b="0" kern="0" dirty="0">
                <a:latin typeface="华文中宋" panose="02010600040101010101" pitchFamily="2" charset="-122"/>
                <a:ea typeface="华文中宋" panose="02010600040101010101" pitchFamily="2" charset="-122"/>
              </a:rPr>
              <a:t>第二类是静态图 </a:t>
            </a:r>
            <a:r>
              <a:rPr lang="en-US" altLang="zh-CN" sz="2000" b="0" kern="0" dirty="0">
                <a:latin typeface="华文中宋" panose="02010600040101010101" pitchFamily="2" charset="-122"/>
                <a:ea typeface="华文中宋" panose="02010600040101010101" pitchFamily="2" charset="-122"/>
              </a:rPr>
              <a:t>(Static diagram):</a:t>
            </a:r>
            <a:r>
              <a:rPr lang="zh-CN" altLang="en-US" sz="2000" b="0" kern="0" dirty="0">
                <a:latin typeface="华文中宋" panose="02010600040101010101" pitchFamily="2" charset="-122"/>
                <a:ea typeface="华文中宋" panose="02010600040101010101" pitchFamily="2" charset="-122"/>
              </a:rPr>
              <a:t>类图</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包图</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、对象图</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l"/>
            </a:pPr>
            <a:r>
              <a:rPr lang="zh-CN" altLang="en-US" sz="2000" b="0" kern="0" dirty="0">
                <a:solidFill>
                  <a:srgbClr val="C00000"/>
                </a:solidFill>
                <a:latin typeface="华文中宋" panose="02010600040101010101" pitchFamily="2" charset="-122"/>
                <a:ea typeface="华文中宋" panose="02010600040101010101" pitchFamily="2" charset="-122"/>
              </a:rPr>
              <a:t>第三类是行为图（</a:t>
            </a:r>
            <a:r>
              <a:rPr lang="en-US" altLang="zh-CN" sz="2000" b="0" kern="0" dirty="0">
                <a:solidFill>
                  <a:srgbClr val="C00000"/>
                </a:solidFill>
                <a:latin typeface="华文中宋" panose="02010600040101010101" pitchFamily="2" charset="-122"/>
                <a:ea typeface="华文中宋" panose="02010600040101010101" pitchFamily="2" charset="-122"/>
              </a:rPr>
              <a:t>Behavior diagram</a:t>
            </a:r>
            <a:r>
              <a:rPr lang="zh-CN" altLang="en-US" sz="2000" b="0" kern="0" dirty="0">
                <a:solidFill>
                  <a:srgbClr val="C00000"/>
                </a:solidFill>
                <a:latin typeface="华文中宋" panose="02010600040101010101" pitchFamily="2" charset="-122"/>
                <a:ea typeface="华文中宋" panose="02010600040101010101" pitchFamily="2" charset="-122"/>
              </a:rPr>
              <a:t>）：状态图、活动图</a:t>
            </a:r>
            <a:endParaRPr lang="en-US" altLang="zh-CN" sz="2000" b="0" kern="0" dirty="0">
              <a:solidFill>
                <a:srgbClr val="C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l"/>
            </a:pPr>
            <a:r>
              <a:rPr lang="zh-CN" altLang="en-US" sz="2000" b="0" kern="0" dirty="0">
                <a:solidFill>
                  <a:srgbClr val="C00000"/>
                </a:solidFill>
                <a:latin typeface="华文中宋" panose="02010600040101010101" pitchFamily="2" charset="-122"/>
                <a:ea typeface="华文中宋" panose="02010600040101010101" pitchFamily="2" charset="-122"/>
              </a:rPr>
              <a:t>第四类是交互图（</a:t>
            </a:r>
            <a:r>
              <a:rPr lang="en-US" altLang="zh-CN" sz="2000" b="0" kern="0" dirty="0">
                <a:solidFill>
                  <a:srgbClr val="C00000"/>
                </a:solidFill>
                <a:latin typeface="华文中宋" panose="02010600040101010101" pitchFamily="2" charset="-122"/>
                <a:ea typeface="华文中宋" panose="02010600040101010101" pitchFamily="2" charset="-122"/>
              </a:rPr>
              <a:t>Interactive diagram</a:t>
            </a:r>
            <a:r>
              <a:rPr lang="zh-CN" altLang="en-US" sz="2000" b="0" kern="0" dirty="0">
                <a:solidFill>
                  <a:srgbClr val="C00000"/>
                </a:solidFill>
                <a:latin typeface="华文中宋" panose="02010600040101010101" pitchFamily="2" charset="-122"/>
                <a:ea typeface="华文中宋" panose="02010600040101010101" pitchFamily="2" charset="-122"/>
              </a:rPr>
              <a:t>）：顺序图、合作图</a:t>
            </a:r>
            <a:endParaRPr lang="en-US" altLang="zh-CN" sz="2000" b="0" kern="0" dirty="0">
              <a:solidFill>
                <a:srgbClr val="C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l"/>
            </a:pPr>
            <a:r>
              <a:rPr lang="zh-CN" altLang="en-US" sz="2000" b="0" kern="0" dirty="0">
                <a:latin typeface="华文中宋" panose="02010600040101010101" pitchFamily="2" charset="-122"/>
                <a:ea typeface="华文中宋" panose="02010600040101010101" pitchFamily="2" charset="-122"/>
              </a:rPr>
              <a:t>五类是实现图 </a:t>
            </a:r>
            <a:r>
              <a:rPr lang="en-US" altLang="zh-CN" sz="2000" b="0" kern="0" dirty="0">
                <a:latin typeface="华文中宋" panose="02010600040101010101" pitchFamily="2" charset="-122"/>
                <a:ea typeface="华文中宋" panose="02010600040101010101" pitchFamily="2" charset="-122"/>
              </a:rPr>
              <a:t>( Implementation diagram )</a:t>
            </a:r>
            <a:r>
              <a:rPr lang="zh-CN" altLang="en-US" sz="2000" b="0" kern="0" dirty="0">
                <a:latin typeface="华文中宋" panose="02010600040101010101" pitchFamily="2" charset="-122"/>
                <a:ea typeface="华文中宋" panose="02010600040101010101" pitchFamily="2" charset="-122"/>
              </a:rPr>
              <a:t>：组件图、配置图</a:t>
            </a:r>
            <a:endParaRPr lang="en-US" altLang="zh-CN" sz="2000" b="0" kern="0" dirty="0">
              <a:latin typeface="华文中宋" panose="02010600040101010101" pitchFamily="2" charset="-122"/>
              <a:ea typeface="华文中宋" panose="02010600040101010101" pitchFamily="2" charset="-122"/>
            </a:endParaRPr>
          </a:p>
          <a:p>
            <a:pPr>
              <a:buFont typeface="Wingdings" panose="05000000000000000000" pitchFamily="2" charset="2"/>
              <a:buChar char="p"/>
            </a:pPr>
            <a:r>
              <a:rPr lang="zh-CN" altLang="en-US" sz="2400" b="0" kern="0" dirty="0">
                <a:effectLst/>
                <a:latin typeface="华文中宋" panose="02010600040101010101" pitchFamily="2" charset="-122"/>
                <a:ea typeface="华文中宋" panose="02010600040101010101" pitchFamily="2" charset="-122"/>
              </a:rPr>
              <a:t>从应用的角度看，当采用面向对象技术设计系统时，首先是描述需求；其次根据需求建立系统的静态模型，以构造系统的结构；第三步是描述系统的行为。</a:t>
            </a:r>
            <a:endParaRPr lang="en-US" altLang="zh-CN" sz="2400" b="0" kern="0" dirty="0">
              <a:effectLst/>
              <a:latin typeface="华文中宋" panose="02010600040101010101" pitchFamily="2" charset="-122"/>
              <a:ea typeface="华文中宋" panose="02010600040101010101" pitchFamily="2" charset="-122"/>
            </a:endParaRPr>
          </a:p>
          <a:p>
            <a:pPr lvl="1">
              <a:buFont typeface="Wingdings" panose="05000000000000000000" pitchFamily="2" charset="2"/>
              <a:buChar char="l"/>
            </a:pPr>
            <a:r>
              <a:rPr lang="zh-CN" altLang="en-US" sz="2000" b="0" kern="0" dirty="0">
                <a:latin typeface="华文中宋" panose="02010600040101010101" pitchFamily="2" charset="-122"/>
                <a:ea typeface="华文中宋" panose="02010600040101010101" pitchFamily="2" charset="-122"/>
              </a:rPr>
              <a:t>静态图（第一步与第二步中所建立的模型）</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用例图、类图（包含包图）、对象图、组件图和配置图这五个图形，是标准建模语言</a:t>
            </a:r>
            <a:r>
              <a:rPr lang="en-US" altLang="zh-CN" sz="2000" b="0" kern="0" dirty="0">
                <a:latin typeface="华文中宋" panose="02010600040101010101" pitchFamily="2" charset="-122"/>
                <a:ea typeface="华文中宋" panose="02010600040101010101" pitchFamily="2" charset="-122"/>
              </a:rPr>
              <a:t>UML</a:t>
            </a:r>
            <a:r>
              <a:rPr lang="zh-CN" altLang="en-US" sz="2000" b="0" kern="0" dirty="0">
                <a:latin typeface="华文中宋" panose="02010600040101010101" pitchFamily="2" charset="-122"/>
                <a:ea typeface="华文中宋" panose="02010600040101010101" pitchFamily="2" charset="-122"/>
              </a:rPr>
              <a:t>的静态建模机制。</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l"/>
            </a:pPr>
            <a:r>
              <a:rPr lang="zh-CN" altLang="en-US" sz="2000" b="0" kern="0" dirty="0">
                <a:solidFill>
                  <a:srgbClr val="C00000"/>
                </a:solidFill>
                <a:latin typeface="华文中宋" panose="02010600040101010101" pitchFamily="2" charset="-122"/>
                <a:ea typeface="华文中宋" panose="02010600040101010101" pitchFamily="2" charset="-122"/>
              </a:rPr>
              <a:t>动态图</a:t>
            </a:r>
            <a:r>
              <a:rPr lang="zh-CN" altLang="en-US" sz="2000" b="0" kern="0" dirty="0">
                <a:latin typeface="华文中宋" panose="02010600040101010101" pitchFamily="2" charset="-122"/>
                <a:ea typeface="华文中宋" panose="02010600040101010101" pitchFamily="2" charset="-122"/>
              </a:rPr>
              <a:t>（第三步中所建立的模型：执行时的时序状态或交互关系）</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状态图、活动图、顺序图和合作图这四个图形。</a:t>
            </a:r>
          </a:p>
        </p:txBody>
      </p:sp>
      <p:sp>
        <p:nvSpPr>
          <p:cNvPr id="7" name="文本框 6">
            <a:extLst>
              <a:ext uri="{FF2B5EF4-FFF2-40B4-BE49-F238E27FC236}">
                <a16:creationId xmlns:a16="http://schemas.microsoft.com/office/drawing/2014/main" id="{F079FA7E-A8C0-4D1C-9EEF-D9D63D05DE2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31527460"/>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623392" y="1023749"/>
            <a:ext cx="11017224" cy="5832648"/>
          </a:xfrm>
        </p:spPr>
        <p:txBody>
          <a:bodyPr/>
          <a:lstStyle/>
          <a:p>
            <a:pPr eaLnBrk="1" hangingPunct="1">
              <a:lnSpc>
                <a:spcPct val="100000"/>
              </a:lnSpc>
              <a:buFont typeface="Wingdings" panose="05000000000000000000" pitchFamily="2" charset="2"/>
              <a:buChar char="p"/>
            </a:pPr>
            <a:r>
              <a:rPr lang="zh-CN" altLang="en-US" sz="2400" dirty="0">
                <a:solidFill>
                  <a:schemeClr val="tx1"/>
                </a:solidFill>
                <a:effectLst/>
                <a:latin typeface="华文中宋" panose="02010600040101010101" pitchFamily="2" charset="-122"/>
                <a:ea typeface="华文中宋" panose="02010600040101010101" pitchFamily="2" charset="-122"/>
              </a:rPr>
              <a:t>设计是一个创造性的活动。</a:t>
            </a:r>
            <a:r>
              <a:rPr lang="zh-CN" altLang="en-US" sz="2400" dirty="0">
                <a:solidFill>
                  <a:srgbClr val="C00000"/>
                </a:solidFill>
                <a:effectLst/>
                <a:highlight>
                  <a:srgbClr val="FFFF00"/>
                </a:highlight>
                <a:latin typeface="华文中宋" panose="02010600040101010101" pitchFamily="2" charset="-122"/>
                <a:ea typeface="华文中宋" panose="02010600040101010101" pitchFamily="2" charset="-122"/>
              </a:rPr>
              <a:t>如何做出优秀的结构设计？</a:t>
            </a:r>
            <a:endParaRPr lang="en-US" altLang="zh-CN" sz="2400" dirty="0">
              <a:solidFill>
                <a:srgbClr val="C00000"/>
              </a:solidFill>
              <a:effectLst/>
              <a:highlight>
                <a:srgbClr val="FFFF00"/>
              </a:highligh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p"/>
            </a:pPr>
            <a:r>
              <a:rPr lang="en-US" altLang="zh-CN" sz="2400" dirty="0">
                <a:solidFill>
                  <a:srgbClr val="C00000"/>
                </a:solidFill>
                <a:effectLst/>
                <a:latin typeface="Times New Roman" panose="02020603050405020304" pitchFamily="18" charset="0"/>
              </a:rPr>
              <a:t>Micro Pattern(Design Pattern) and Macro Pattern (Architectural</a:t>
            </a:r>
            <a:r>
              <a:rPr lang="zh-CN" altLang="en-US" sz="2400" dirty="0">
                <a:solidFill>
                  <a:srgbClr val="C00000"/>
                </a:solidFill>
                <a:effectLst/>
                <a:latin typeface="Times New Roman" panose="02020603050405020304" pitchFamily="18" charset="0"/>
              </a:rPr>
              <a:t> </a:t>
            </a:r>
            <a:r>
              <a:rPr lang="en-US" altLang="zh-CN" sz="2400" dirty="0">
                <a:solidFill>
                  <a:srgbClr val="C00000"/>
                </a:solidFill>
                <a:effectLst/>
                <a:latin typeface="Times New Roman" panose="02020603050405020304" pitchFamily="18" charset="0"/>
              </a:rPr>
              <a:t>Styles)</a:t>
            </a:r>
          </a:p>
          <a:p>
            <a:pPr marL="261922" lvl="1" indent="0" eaLnBrk="1" hangingPunct="1">
              <a:lnSpc>
                <a:spcPct val="100000"/>
              </a:lnSpc>
              <a:buNone/>
            </a:pPr>
            <a:r>
              <a:rPr lang="zh-CN" altLang="en-US" dirty="0">
                <a:solidFill>
                  <a:srgbClr val="324A7A"/>
                </a:solidFill>
                <a:latin typeface="Times New Roman" panose="02020603050405020304" pitchFamily="18" charset="0"/>
              </a:rPr>
              <a:t>在很多工程领域中，一个设计良好的通用模式是一个工程领域的技术成熟标志之一表现为技术手册和专业课程。</a:t>
            </a:r>
            <a:endParaRPr lang="en-US" altLang="zh-CN" dirty="0">
              <a:solidFill>
                <a:srgbClr val="324A7A"/>
              </a:solidFill>
              <a:latin typeface="Times New Roman" panose="02020603050405020304" pitchFamily="18" charset="0"/>
            </a:endParaRPr>
          </a:p>
          <a:p>
            <a:pPr eaLnBrk="1" hangingPunct="1">
              <a:lnSpc>
                <a:spcPct val="150000"/>
              </a:lnSpc>
              <a:buFont typeface="Wingdings" panose="05000000000000000000" pitchFamily="2" charset="2"/>
              <a:buChar char="p"/>
            </a:pPr>
            <a:r>
              <a:rPr lang="zh-CN" altLang="en-US" sz="2400" b="0" dirty="0">
                <a:solidFill>
                  <a:schemeClr val="tx1"/>
                </a:solidFill>
                <a:effectLst/>
                <a:latin typeface="华文中宋" panose="02010600040101010101" pitchFamily="2" charset="-122"/>
                <a:ea typeface="华文中宋" panose="02010600040101010101" pitchFamily="2" charset="-122"/>
              </a:rPr>
              <a:t>软件模式是将模式的一般概念应用于软件开发领域。软件模式并非仅限于设计模式，还包括架构模式、分析模式、过程模式、</a:t>
            </a:r>
            <a:r>
              <a:rPr lang="en-US" altLang="zh-CN" sz="2400" b="0" dirty="0">
                <a:solidFill>
                  <a:schemeClr val="tx1"/>
                </a:solidFill>
                <a:effectLst/>
                <a:latin typeface="华文中宋" panose="02010600040101010101" pitchFamily="2" charset="-122"/>
                <a:ea typeface="华文中宋" panose="02010600040101010101" pitchFamily="2" charset="-122"/>
              </a:rPr>
              <a:t>UI</a:t>
            </a:r>
            <a:r>
              <a:rPr lang="zh-CN" altLang="en-US" sz="2400" b="0" dirty="0">
                <a:solidFill>
                  <a:schemeClr val="tx1"/>
                </a:solidFill>
                <a:effectLst/>
                <a:latin typeface="华文中宋" panose="02010600040101010101" pitchFamily="2" charset="-122"/>
                <a:ea typeface="华文中宋" panose="02010600040101010101" pitchFamily="2" charset="-122"/>
              </a:rPr>
              <a:t>模式等。实际上，在软件生存期的每一个阶段都存在着一些被认同的模式。 </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p"/>
            </a:pPr>
            <a:r>
              <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rPr>
              <a:t>SA</a:t>
            </a:r>
            <a:r>
              <a:rPr lang="zh-CN" altLang="en-US" sz="2400" b="0" dirty="0">
                <a:solidFill>
                  <a:schemeClr val="tx1"/>
                </a:solidFill>
                <a:effectLst/>
                <a:highlight>
                  <a:srgbClr val="FFFF00"/>
                </a:highlight>
                <a:latin typeface="华文中宋" panose="02010600040101010101" pitchFamily="2" charset="-122"/>
                <a:ea typeface="华文中宋" panose="02010600040101010101" pitchFamily="2" charset="-122"/>
              </a:rPr>
              <a:t>设计的特点之一是系统组织惯用模式的使用。</a:t>
            </a:r>
            <a:endPar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endParaRPr>
          </a:p>
          <a:p>
            <a:pPr marL="261922" lvl="1" indent="0" eaLnBrk="1" hangingPunct="1">
              <a:lnSpc>
                <a:spcPct val="100000"/>
              </a:lnSpc>
              <a:buNone/>
            </a:pPr>
            <a:r>
              <a:rPr lang="zh-CN" altLang="en-US" dirty="0">
                <a:solidFill>
                  <a:srgbClr val="324A7A"/>
                </a:solidFill>
                <a:latin typeface="Times New Roman" panose="02020603050405020304" pitchFamily="18" charset="0"/>
              </a:rPr>
              <a:t>展示软件体系结构丰富的选择空间以及风格选择的权衡</a:t>
            </a:r>
            <a:endParaRPr lang="en-US" altLang="zh-CN" dirty="0">
              <a:solidFill>
                <a:srgbClr val="324A7A"/>
              </a:solidFill>
              <a:latin typeface="Times New Roman" panose="02020603050405020304" pitchFamily="18" charset="0"/>
            </a:endParaRPr>
          </a:p>
          <a:p>
            <a:pPr lvl="1" eaLnBrk="1" hangingPunct="1">
              <a:lnSpc>
                <a:spcPct val="100000"/>
              </a:lnSpc>
            </a:pPr>
            <a:endParaRPr lang="en-US" altLang="zh-CN" dirty="0">
              <a:latin typeface="Times New Roman" panose="02020603050405020304" pitchFamily="18" charset="0"/>
            </a:endParaRPr>
          </a:p>
          <a:p>
            <a:pPr lvl="1" eaLnBrk="1" hangingPunct="1">
              <a:lnSpc>
                <a:spcPct val="100000"/>
              </a:lnSpc>
            </a:pPr>
            <a:endParaRPr lang="zh-CN" altLang="en-US" dirty="0">
              <a:latin typeface="Times New Roman" panose="02020603050405020304" pitchFamily="18" charset="0"/>
            </a:endParaRPr>
          </a:p>
        </p:txBody>
      </p:sp>
      <p:sp>
        <p:nvSpPr>
          <p:cNvPr id="4" name="文本框 3">
            <a:extLst>
              <a:ext uri="{FF2B5EF4-FFF2-40B4-BE49-F238E27FC236}">
                <a16:creationId xmlns:a16="http://schemas.microsoft.com/office/drawing/2014/main" id="{B54661A2-4B6B-4516-B3BB-D15CEBAE4AF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5990518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176BD3-368F-45DF-811C-8DAF051226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11454" y="1339899"/>
            <a:ext cx="3480546" cy="554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D96AF344-1331-416D-93D1-173C2B2C5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12" y="3321381"/>
            <a:ext cx="2213968" cy="20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A9413835-2E31-4949-AEA5-D63C81CECCA1}"/>
              </a:ext>
            </a:extLst>
          </p:cNvPr>
          <p:cNvSpPr txBox="1">
            <a:spLocks noChangeArrowheads="1"/>
          </p:cNvSpPr>
          <p:nvPr/>
        </p:nvSpPr>
        <p:spPr bwMode="auto">
          <a:xfrm>
            <a:off x="551384" y="980727"/>
            <a:ext cx="8064896" cy="554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kumimoji="1" lang="zh-CN" altLang="en-US" b="0" kern="0" dirty="0">
                <a:solidFill>
                  <a:schemeClr val="tx1"/>
                </a:solidFill>
                <a:latin typeface="+mn-lt"/>
                <a:ea typeface="华文中宋" panose="02010600040101010101" pitchFamily="2" charset="-122"/>
              </a:rPr>
              <a:t>软件业的</a:t>
            </a:r>
            <a:r>
              <a:rPr kumimoji="1" lang="zh-CN" altLang="en-US" u="sng" kern="0" dirty="0">
                <a:solidFill>
                  <a:srgbClr val="C00000"/>
                </a:solidFill>
                <a:highlight>
                  <a:srgbClr val="FFFF00"/>
                </a:highlight>
                <a:latin typeface="+mn-lt"/>
                <a:ea typeface="华文中宋" panose="02010600040101010101" pitchFamily="2" charset="-122"/>
              </a:rPr>
              <a:t>圣经</a:t>
            </a:r>
            <a:r>
              <a:rPr kumimoji="1" lang="zh-CN" altLang="en-US" b="0" kern="0" dirty="0">
                <a:solidFill>
                  <a:schemeClr val="tx1"/>
                </a:solidFill>
                <a:latin typeface="+mn-lt"/>
                <a:ea typeface="华文中宋" panose="02010600040101010101" pitchFamily="2" charset="-122"/>
              </a:rPr>
              <a:t>：设计模式 </a:t>
            </a:r>
            <a:r>
              <a:rPr kumimoji="1" lang="en-US" altLang="zh-CN" b="0" kern="0" dirty="0">
                <a:solidFill>
                  <a:schemeClr val="tx1"/>
                </a:solidFill>
                <a:latin typeface="+mn-lt"/>
                <a:ea typeface="华文中宋" panose="02010600040101010101" pitchFamily="2" charset="-122"/>
              </a:rPr>
              <a:t>Design Pattern</a:t>
            </a:r>
            <a:endParaRPr kumimoji="1" lang="zh-CN" altLang="en-US" b="0" kern="0" dirty="0">
              <a:solidFill>
                <a:schemeClr val="tx1"/>
              </a:solidFill>
              <a:latin typeface="+mn-lt"/>
              <a:ea typeface="华文中宋" panose="02010600040101010101" pitchFamily="2" charset="-122"/>
            </a:endParaRPr>
          </a:p>
          <a:p>
            <a:pPr eaLnBrk="1" hangingPunct="1">
              <a:lnSpc>
                <a:spcPct val="150000"/>
              </a:lnSpc>
            </a:pPr>
            <a:r>
              <a:rPr kumimoji="1" lang="zh-CN" altLang="en-US" b="0" kern="0" dirty="0">
                <a:solidFill>
                  <a:schemeClr val="tx1"/>
                </a:solidFill>
                <a:latin typeface="+mn-lt"/>
                <a:ea typeface="华文中宋" panose="02010600040101010101" pitchFamily="2" charset="-122"/>
              </a:rPr>
              <a:t>每个模式都描述了一个</a:t>
            </a:r>
            <a:r>
              <a:rPr kumimoji="1" lang="zh-CN" altLang="en-US" b="0" dirty="0">
                <a:solidFill>
                  <a:srgbClr val="C00000"/>
                </a:solidFill>
                <a:latin typeface="+mn-lt"/>
                <a:ea typeface="华文中宋" panose="02010600040101010101" pitchFamily="2" charset="-122"/>
              </a:rPr>
              <a:t>在我们的环境中不断出现的问题</a:t>
            </a:r>
            <a:r>
              <a:rPr kumimoji="1" lang="zh-CN" altLang="en-US" b="0" kern="0" dirty="0">
                <a:solidFill>
                  <a:schemeClr val="tx1"/>
                </a:solidFill>
                <a:latin typeface="+mn-lt"/>
                <a:ea typeface="华文中宋" panose="02010600040101010101" pitchFamily="2" charset="-122"/>
              </a:rPr>
              <a:t>，然后描述了该问题的</a:t>
            </a:r>
            <a:r>
              <a:rPr kumimoji="1" lang="zh-CN" altLang="en-US" b="0" dirty="0">
                <a:solidFill>
                  <a:srgbClr val="C00000"/>
                </a:solidFill>
                <a:latin typeface="+mn-lt"/>
                <a:ea typeface="华文中宋" panose="02010600040101010101" pitchFamily="2" charset="-122"/>
              </a:rPr>
              <a:t>解决方案</a:t>
            </a:r>
            <a:r>
              <a:rPr kumimoji="1" lang="zh-CN" altLang="en-US" b="0" kern="0" dirty="0">
                <a:solidFill>
                  <a:schemeClr val="tx1"/>
                </a:solidFill>
                <a:latin typeface="+mn-lt"/>
                <a:ea typeface="华文中宋" panose="02010600040101010101" pitchFamily="2" charset="-122"/>
              </a:rPr>
              <a:t>的核心，通过这种方式，我们可以无数次地重用那些已有的解决方案，无需再重复相同的工作。 </a:t>
            </a:r>
          </a:p>
          <a:p>
            <a:pPr eaLnBrk="1" hangingPunct="1">
              <a:lnSpc>
                <a:spcPct val="150000"/>
              </a:lnSpc>
            </a:pPr>
            <a:r>
              <a:rPr kumimoji="1" lang="zh-CN" altLang="en-US" b="0" kern="0" dirty="0">
                <a:solidFill>
                  <a:schemeClr val="tx1"/>
                </a:solidFill>
                <a:latin typeface="+mn-lt"/>
                <a:ea typeface="华文中宋" panose="02010600040101010101" pitchFamily="2" charset="-122"/>
              </a:rPr>
              <a:t>模式</a:t>
            </a:r>
            <a:endParaRPr kumimoji="1" lang="en-US" altLang="zh-CN" kern="0" dirty="0">
              <a:solidFill>
                <a:srgbClr val="C00000"/>
              </a:solidFill>
              <a:latin typeface="+mn-lt"/>
              <a:ea typeface="华文中宋" panose="02010600040101010101" pitchFamily="2" charset="-122"/>
            </a:endParaRPr>
          </a:p>
          <a:p>
            <a:pPr lvl="1" eaLnBrk="1" hangingPunct="1">
              <a:lnSpc>
                <a:spcPct val="150000"/>
              </a:lnSpc>
              <a:buFont typeface="Wingdings" panose="05000000000000000000" pitchFamily="2" charset="2"/>
              <a:buChar char="l"/>
            </a:pPr>
            <a:r>
              <a:rPr kumimoji="1" lang="en-US" altLang="zh-CN" sz="1800" kern="0" dirty="0">
                <a:solidFill>
                  <a:srgbClr val="C00000"/>
                </a:solidFill>
                <a:ea typeface="华文中宋" panose="02010600040101010101" pitchFamily="2" charset="-122"/>
              </a:rPr>
              <a:t>Pattern = ( Problem /</a:t>
            </a:r>
            <a:r>
              <a:rPr kumimoji="1" lang="zh-CN" altLang="en-US" sz="1800" kern="0" dirty="0">
                <a:solidFill>
                  <a:srgbClr val="C00000"/>
                </a:solidFill>
                <a:ea typeface="华文中宋" panose="02010600040101010101" pitchFamily="2" charset="-122"/>
              </a:rPr>
              <a:t> </a:t>
            </a:r>
            <a:r>
              <a:rPr kumimoji="1" lang="en-US" altLang="zh-CN" sz="1800" kern="0" dirty="0">
                <a:solidFill>
                  <a:srgbClr val="C00000"/>
                </a:solidFill>
                <a:ea typeface="华文中宋" panose="02010600040101010101" pitchFamily="2" charset="-122"/>
              </a:rPr>
              <a:t>Solution ) in a  Context</a:t>
            </a:r>
          </a:p>
          <a:p>
            <a:pPr lvl="1" eaLnBrk="1" hangingPunct="1">
              <a:lnSpc>
                <a:spcPct val="150000"/>
              </a:lnSpc>
              <a:buFont typeface="Wingdings" panose="05000000000000000000" pitchFamily="2" charset="2"/>
              <a:buChar char="l"/>
            </a:pPr>
            <a:r>
              <a:rPr kumimoji="1" lang="en-US" altLang="zh-CN" kern="0" dirty="0">
                <a:solidFill>
                  <a:srgbClr val="C00000"/>
                </a:solidFill>
                <a:latin typeface="+mn-lt"/>
                <a:ea typeface="华文中宋" panose="02010600040101010101" pitchFamily="2" charset="-122"/>
              </a:rPr>
              <a:t>Context</a:t>
            </a:r>
            <a:r>
              <a:rPr kumimoji="1" lang="zh-CN" altLang="en-US" kern="0" dirty="0">
                <a:latin typeface="+mn-lt"/>
                <a:ea typeface="华文中宋" panose="02010600040101010101" pitchFamily="2" charset="-122"/>
              </a:rPr>
              <a:t>（模式可适用的前提条件）</a:t>
            </a:r>
          </a:p>
          <a:p>
            <a:pPr lvl="1" eaLnBrk="1" hangingPunct="1">
              <a:lnSpc>
                <a:spcPct val="150000"/>
              </a:lnSpc>
              <a:buFont typeface="Wingdings" panose="05000000000000000000" pitchFamily="2" charset="2"/>
              <a:buChar char="l"/>
            </a:pPr>
            <a:r>
              <a:rPr kumimoji="1" lang="en-US" altLang="zh-CN" kern="0" dirty="0">
                <a:solidFill>
                  <a:srgbClr val="C00000"/>
                </a:solidFill>
                <a:latin typeface="+mn-lt"/>
                <a:ea typeface="华文中宋" panose="02010600040101010101" pitchFamily="2" charset="-122"/>
              </a:rPr>
              <a:t>Problem</a:t>
            </a:r>
            <a:r>
              <a:rPr kumimoji="1" lang="zh-CN" altLang="en-US" kern="0" dirty="0">
                <a:latin typeface="+mn-lt"/>
                <a:ea typeface="华文中宋" panose="02010600040101010101" pitchFamily="2" charset="-122"/>
              </a:rPr>
              <a:t>（在特定条件下要解决的目标问题）</a:t>
            </a:r>
          </a:p>
          <a:p>
            <a:pPr lvl="1" eaLnBrk="1" hangingPunct="1">
              <a:lnSpc>
                <a:spcPct val="150000"/>
              </a:lnSpc>
              <a:buFont typeface="Wingdings" panose="05000000000000000000" pitchFamily="2" charset="2"/>
              <a:buChar char="l"/>
            </a:pPr>
            <a:r>
              <a:rPr kumimoji="1" lang="en-US" altLang="zh-CN" kern="0" dirty="0">
                <a:solidFill>
                  <a:srgbClr val="C00000"/>
                </a:solidFill>
                <a:latin typeface="+mn-lt"/>
                <a:ea typeface="华文中宋" panose="02010600040101010101" pitchFamily="2" charset="-122"/>
              </a:rPr>
              <a:t>Solution</a:t>
            </a:r>
            <a:r>
              <a:rPr kumimoji="1" lang="zh-CN" altLang="en-US" kern="0" dirty="0">
                <a:latin typeface="+mn-lt"/>
                <a:ea typeface="华文中宋" panose="02010600040101010101" pitchFamily="2" charset="-122"/>
              </a:rPr>
              <a:t>（对目标问题求解过程中各种物理关系的记述）</a:t>
            </a:r>
            <a:endParaRPr kumimoji="1" lang="en-US" altLang="zh-CN" kern="0" dirty="0">
              <a:latin typeface="+mn-lt"/>
              <a:ea typeface="华文中宋" panose="02010600040101010101" pitchFamily="2" charset="-122"/>
            </a:endParaRPr>
          </a:p>
          <a:p>
            <a:pPr lvl="2" eaLnBrk="1" hangingPunct="1">
              <a:buFont typeface="Arial" panose="020B0604020202020204" pitchFamily="34" charset="0"/>
              <a:buChar char="•"/>
            </a:pPr>
            <a:endParaRPr kumimoji="1" lang="zh-CN" altLang="en-US" sz="1800" kern="0" dirty="0">
              <a:ea typeface="黑体" panose="02010609060101010101" pitchFamily="49" charset="-122"/>
            </a:endParaRPr>
          </a:p>
        </p:txBody>
      </p:sp>
      <p:sp>
        <p:nvSpPr>
          <p:cNvPr id="9" name="文本框 8">
            <a:extLst>
              <a:ext uri="{FF2B5EF4-FFF2-40B4-BE49-F238E27FC236}">
                <a16:creationId xmlns:a16="http://schemas.microsoft.com/office/drawing/2014/main" id="{F9AF7FD8-6D0A-4D78-9AE4-09749806BDD4}"/>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9334439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551384" y="879490"/>
            <a:ext cx="10297144" cy="561629"/>
          </a:xfrm>
          <a:prstGeom prst="rect">
            <a:avLst/>
          </a:prstGeom>
          <a:noFill/>
        </p:spPr>
        <p:txBody>
          <a:bodyPr wrap="square">
            <a:spAutoFit/>
          </a:bodyPr>
          <a:lstStyle/>
          <a:p>
            <a:pPr>
              <a:lnSpc>
                <a:spcPts val="4000"/>
              </a:lnSpc>
              <a:defRPr/>
            </a:pPr>
            <a:r>
              <a:rPr lang="zh-CN" altLang="en-US" sz="2800" b="1" dirty="0">
                <a:latin typeface="华文中宋" panose="02010600040101010101" pitchFamily="2" charset="-122"/>
                <a:ea typeface="华文中宋" panose="02010600040101010101" pitchFamily="2" charset="-122"/>
                <a:cs typeface="Times New Roman" pitchFamily="18" charset="0"/>
              </a:rPr>
              <a:t>体系结构风格（</a:t>
            </a:r>
            <a:r>
              <a:rPr lang="en-US" altLang="zh-CN" sz="2800" b="1" dirty="0">
                <a:latin typeface="华文中宋" panose="02010600040101010101" pitchFamily="2" charset="-122"/>
                <a:ea typeface="华文中宋" panose="02010600040101010101" pitchFamily="2" charset="-122"/>
                <a:cs typeface="Times New Roman" pitchFamily="18" charset="0"/>
              </a:rPr>
              <a:t>Macro Pattern</a:t>
            </a:r>
            <a:r>
              <a:rPr lang="zh-CN" altLang="en-US" sz="2800" b="1" dirty="0">
                <a:latin typeface="华文中宋" panose="02010600040101010101" pitchFamily="2" charset="-122"/>
                <a:ea typeface="华文中宋" panose="02010600040101010101" pitchFamily="2" charset="-122"/>
                <a:cs typeface="Times New Roman" pitchFamily="18" charset="0"/>
              </a:rPr>
              <a:t>）</a:t>
            </a:r>
            <a:endParaRPr lang="zh-CN" altLang="en-US" b="1" dirty="0">
              <a:latin typeface="+mj-lt"/>
              <a:ea typeface="+mj-ea"/>
              <a:cs typeface="+mn-ea"/>
            </a:endParaRPr>
          </a:p>
        </p:txBody>
      </p:sp>
      <p:graphicFrame>
        <p:nvGraphicFramePr>
          <p:cNvPr id="9" name="内容占位符 3"/>
          <p:cNvGraphicFramePr>
            <a:graphicFrameLocks noGrp="1"/>
          </p:cNvGraphicFramePr>
          <p:nvPr>
            <p:ph idx="1"/>
            <p:extLst>
              <p:ext uri="{D42A27DB-BD31-4B8C-83A1-F6EECF244321}">
                <p14:modId xmlns:p14="http://schemas.microsoft.com/office/powerpoint/2010/main" val="2744032267"/>
              </p:ext>
            </p:extLst>
          </p:nvPr>
        </p:nvGraphicFramePr>
        <p:xfrm>
          <a:off x="571500" y="1484784"/>
          <a:ext cx="11213132" cy="4730279"/>
        </p:xfrm>
        <a:graphic>
          <a:graphicData uri="http://schemas.openxmlformats.org/drawingml/2006/table">
            <a:tbl>
              <a:tblPr firstRow="1" bandRow="1">
                <a:tableStyleId>{5C22544A-7EE6-4342-B048-85BDC9FD1C3A}</a:tableStyleId>
              </a:tblPr>
              <a:tblGrid>
                <a:gridCol w="1853409">
                  <a:extLst>
                    <a:ext uri="{9D8B030D-6E8A-4147-A177-3AD203B41FA5}">
                      <a16:colId xmlns:a16="http://schemas.microsoft.com/office/drawing/2014/main" val="20000"/>
                    </a:ext>
                  </a:extLst>
                </a:gridCol>
                <a:gridCol w="2502103">
                  <a:extLst>
                    <a:ext uri="{9D8B030D-6E8A-4147-A177-3AD203B41FA5}">
                      <a16:colId xmlns:a16="http://schemas.microsoft.com/office/drawing/2014/main" val="20001"/>
                    </a:ext>
                  </a:extLst>
                </a:gridCol>
                <a:gridCol w="2038750">
                  <a:extLst>
                    <a:ext uri="{9D8B030D-6E8A-4147-A177-3AD203B41FA5}">
                      <a16:colId xmlns:a16="http://schemas.microsoft.com/office/drawing/2014/main" val="20002"/>
                    </a:ext>
                  </a:extLst>
                </a:gridCol>
                <a:gridCol w="2131423">
                  <a:extLst>
                    <a:ext uri="{9D8B030D-6E8A-4147-A177-3AD203B41FA5}">
                      <a16:colId xmlns:a16="http://schemas.microsoft.com/office/drawing/2014/main" val="20003"/>
                    </a:ext>
                  </a:extLst>
                </a:gridCol>
                <a:gridCol w="2687447">
                  <a:extLst>
                    <a:ext uri="{9D8B030D-6E8A-4147-A177-3AD203B41FA5}">
                      <a16:colId xmlns:a16="http://schemas.microsoft.com/office/drawing/2014/main" val="20004"/>
                    </a:ext>
                  </a:extLst>
                </a:gridCol>
              </a:tblGrid>
              <a:tr h="967727">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数据流系统</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调用和返回系统</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独立构件</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虚拟机</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数据中心系统</a:t>
                      </a:r>
                    </a:p>
                  </a:txBody>
                  <a:tcPr marL="91439" marR="91439"/>
                </a:tc>
                <a:extLst>
                  <a:ext uri="{0D108BD9-81ED-4DB2-BD59-A6C34878D82A}">
                    <a16:rowId xmlns:a16="http://schemas.microsoft.com/office/drawing/2014/main" val="10000"/>
                  </a:ext>
                </a:extLst>
              </a:tr>
              <a:tr h="1254184">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批处理序列</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主子程序</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通信进程</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解释器</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数据库</a:t>
                      </a:r>
                    </a:p>
                  </a:txBody>
                  <a:tcPr marL="91439" marR="91439"/>
                </a:tc>
                <a:extLst>
                  <a:ext uri="{0D108BD9-81ED-4DB2-BD59-A6C34878D82A}">
                    <a16:rowId xmlns:a16="http://schemas.microsoft.com/office/drawing/2014/main" val="10001"/>
                  </a:ext>
                </a:extLst>
              </a:tr>
              <a:tr h="1254184">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管道过滤器</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面向对象系统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时间系统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基于规则系统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超文本系统</a:t>
                      </a:r>
                    </a:p>
                  </a:txBody>
                  <a:tcPr marL="91439" marR="91439"/>
                </a:tc>
                <a:extLst>
                  <a:ext uri="{0D108BD9-81ED-4DB2-BD59-A6C34878D82A}">
                    <a16:rowId xmlns:a16="http://schemas.microsoft.com/office/drawing/2014/main" val="10002"/>
                  </a:ext>
                </a:extLst>
              </a:tr>
              <a:tr h="1254184">
                <a:tc>
                  <a:txBody>
                    <a:bodyPr/>
                    <a:lstStyle/>
                    <a:p>
                      <a:pPr algn="ctr">
                        <a:lnSpc>
                          <a:spcPct val="200000"/>
                        </a:lnSpc>
                      </a:pPr>
                      <a:endParaRPr lang="zh-CN" altLang="en-US" sz="2400" dirty="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多级分层</a:t>
                      </a:r>
                    </a:p>
                  </a:txBody>
                  <a:tcPr marL="91439" marR="91439"/>
                </a:tc>
                <a:tc>
                  <a:txBody>
                    <a:bodyPr/>
                    <a:lstStyle/>
                    <a:p>
                      <a:pPr algn="ctr">
                        <a:lnSpc>
                          <a:spcPct val="200000"/>
                        </a:lnSpc>
                      </a:pPr>
                      <a:endParaRPr lang="zh-CN" altLang="en-US" sz="2400" dirty="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endParaRPr lang="zh-CN" altLang="en-US" sz="240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黑板</a:t>
                      </a:r>
                    </a:p>
                  </a:txBody>
                  <a:tcPr marL="91439" marR="91439"/>
                </a:tc>
                <a:extLst>
                  <a:ext uri="{0D108BD9-81ED-4DB2-BD59-A6C34878D82A}">
                    <a16:rowId xmlns:a16="http://schemas.microsoft.com/office/drawing/2014/main" val="10003"/>
                  </a:ext>
                </a:extLst>
              </a:tr>
            </a:tbl>
          </a:graphicData>
        </a:graphic>
      </p:graphicFrame>
      <p:sp>
        <p:nvSpPr>
          <p:cNvPr id="4" name="文本框 3">
            <a:extLst>
              <a:ext uri="{FF2B5EF4-FFF2-40B4-BE49-F238E27FC236}">
                <a16:creationId xmlns:a16="http://schemas.microsoft.com/office/drawing/2014/main" id="{0397A8E2-6920-4294-AC0B-16D67EEEEFE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83170384"/>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A4B6D4D-DFFE-4B90-ABCA-AB36FF3F5B1A}"/>
              </a:ext>
            </a:extLst>
          </p:cNvPr>
          <p:cNvSpPr>
            <a:spLocks noGrp="1" noChangeArrowheads="1"/>
          </p:cNvSpPr>
          <p:nvPr>
            <p:ph idx="1"/>
          </p:nvPr>
        </p:nvSpPr>
        <p:spPr>
          <a:xfrm>
            <a:off x="624417" y="1125538"/>
            <a:ext cx="10972800" cy="5065712"/>
          </a:xfrm>
        </p:spPr>
        <p:txBody>
          <a:bodyPr/>
          <a:lstStyle/>
          <a:p>
            <a:pPr eaLnBrk="1" hangingPunct="1">
              <a:buFont typeface="Wingdings" panose="05000000000000000000" pitchFamily="2" charset="2"/>
              <a:buChar char="p"/>
            </a:pPr>
            <a:r>
              <a:rPr lang="zh-CN" altLang="en-US" sz="2800" dirty="0"/>
              <a:t>一些不正确的观念 </a:t>
            </a:r>
          </a:p>
          <a:p>
            <a:pPr lvl="1" eaLnBrk="1" hangingPunct="1">
              <a:lnSpc>
                <a:spcPct val="150000"/>
              </a:lnSpc>
              <a:buFont typeface="Wingdings" panose="05000000000000000000" pitchFamily="2" charset="2"/>
              <a:buChar char="l"/>
            </a:pPr>
            <a:r>
              <a:rPr lang="zh-CN" altLang="en-US" sz="2400" dirty="0"/>
              <a:t>观念之一：我们拥有一套讲述如何开发软件的书籍，书中充满了标准与示例，可以帮助我们解决软件开发中遇到的任何问题。 </a:t>
            </a:r>
          </a:p>
          <a:p>
            <a:pPr lvl="1" eaLnBrk="1" hangingPunct="1">
              <a:lnSpc>
                <a:spcPct val="150000"/>
              </a:lnSpc>
              <a:buFont typeface="Wingdings" panose="05000000000000000000" pitchFamily="2" charset="2"/>
              <a:buChar char="l"/>
            </a:pPr>
            <a:r>
              <a:rPr lang="zh-CN" altLang="en-US" sz="2400" dirty="0"/>
              <a:t>观念之二：我们拥有最好的开发工具、最好的计算机，一定能做出优秀的软件。 </a:t>
            </a:r>
          </a:p>
          <a:p>
            <a:pPr lvl="1" eaLnBrk="1" hangingPunct="1">
              <a:lnSpc>
                <a:spcPct val="150000"/>
              </a:lnSpc>
              <a:buFont typeface="Wingdings" panose="05000000000000000000" pitchFamily="2" charset="2"/>
              <a:buChar char="l"/>
            </a:pPr>
            <a:r>
              <a:rPr lang="zh-CN" altLang="en-US" sz="2400" dirty="0"/>
              <a:t>观念之三：如果我们落后于计划，可以增加更多的程序员来解决。 </a:t>
            </a:r>
          </a:p>
          <a:p>
            <a:pPr lvl="1" eaLnBrk="1" hangingPunct="1">
              <a:lnSpc>
                <a:spcPct val="150000"/>
              </a:lnSpc>
              <a:buFont typeface="Wingdings" panose="05000000000000000000" pitchFamily="2" charset="2"/>
              <a:buChar char="l"/>
            </a:pPr>
            <a:r>
              <a:rPr lang="zh-CN" altLang="en-US" sz="2400" dirty="0"/>
              <a:t>观念之四：既然需求分析很困难，不管三七二十一先把软件做了再说，反正软件是灵活的，随时可以修改。 </a:t>
            </a:r>
          </a:p>
        </p:txBody>
      </p:sp>
      <p:sp>
        <p:nvSpPr>
          <p:cNvPr id="6" name="内容占位符 2">
            <a:extLst>
              <a:ext uri="{FF2B5EF4-FFF2-40B4-BE49-F238E27FC236}">
                <a16:creationId xmlns:a16="http://schemas.microsoft.com/office/drawing/2014/main" id="{CCF17118-B286-48A0-B4D2-E7FF2D97BD06}"/>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359261058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B0F18D54-C219-4AF2-8BE3-5968280484B4}"/>
              </a:ext>
            </a:extLst>
          </p:cNvPr>
          <p:cNvSpPr>
            <a:spLocks noGrp="1" noChangeArrowheads="1"/>
          </p:cNvSpPr>
          <p:nvPr>
            <p:ph idx="1"/>
          </p:nvPr>
        </p:nvSpPr>
        <p:spPr>
          <a:xfrm>
            <a:off x="624417" y="1125538"/>
            <a:ext cx="10972800" cy="5065712"/>
          </a:xfrm>
        </p:spPr>
        <p:txBody>
          <a:bodyPr/>
          <a:lstStyle/>
          <a:p>
            <a:pPr eaLnBrk="1" hangingPunct="1">
              <a:buFont typeface="Wingdings" panose="05000000000000000000" pitchFamily="2" charset="2"/>
              <a:buChar char="p"/>
            </a:pPr>
            <a:r>
              <a:rPr lang="zh-CN" altLang="en-US" sz="2800" dirty="0"/>
              <a:t>一些有争议的观念 </a:t>
            </a:r>
          </a:p>
          <a:p>
            <a:pPr lvl="1" eaLnBrk="1" hangingPunct="1">
              <a:lnSpc>
                <a:spcPct val="150000"/>
              </a:lnSpc>
              <a:buFont typeface="Wingdings" panose="05000000000000000000" pitchFamily="2" charset="2"/>
              <a:buChar char="l"/>
            </a:pPr>
            <a:r>
              <a:rPr lang="zh-CN" altLang="en-US" sz="2400" dirty="0"/>
              <a:t>争议之一：如果软件运行较慢，是换一台更快的计算机，还是设计一种更快的算法？ </a:t>
            </a:r>
          </a:p>
          <a:p>
            <a:pPr lvl="1" eaLnBrk="1" hangingPunct="1">
              <a:lnSpc>
                <a:spcPct val="150000"/>
              </a:lnSpc>
              <a:buFont typeface="Wingdings" panose="05000000000000000000" pitchFamily="2" charset="2"/>
              <a:buChar char="l"/>
            </a:pPr>
            <a:r>
              <a:rPr lang="zh-CN" altLang="en-US" sz="2400" dirty="0"/>
              <a:t>争议之二：有最好的软件工程方法，最好的编程语言吗？ </a:t>
            </a:r>
          </a:p>
          <a:p>
            <a:pPr lvl="1" eaLnBrk="1" hangingPunct="1">
              <a:lnSpc>
                <a:spcPct val="150000"/>
              </a:lnSpc>
              <a:buFont typeface="Wingdings" panose="05000000000000000000" pitchFamily="2" charset="2"/>
              <a:buChar char="l"/>
            </a:pPr>
            <a:r>
              <a:rPr lang="zh-CN" altLang="en-US" sz="2400" dirty="0"/>
              <a:t>争议之三：编程时是否应该多使用技巧？ </a:t>
            </a:r>
          </a:p>
          <a:p>
            <a:pPr lvl="1" eaLnBrk="1" hangingPunct="1">
              <a:lnSpc>
                <a:spcPct val="150000"/>
              </a:lnSpc>
              <a:buFont typeface="Wingdings" panose="05000000000000000000" pitchFamily="2" charset="2"/>
              <a:buChar char="l"/>
            </a:pPr>
            <a:r>
              <a:rPr lang="zh-CN" altLang="en-US" sz="2400" dirty="0"/>
              <a:t>争议之四：软件中的错误是否可按严重程度分等级？ </a:t>
            </a:r>
          </a:p>
        </p:txBody>
      </p:sp>
      <p:sp>
        <p:nvSpPr>
          <p:cNvPr id="6" name="内容占位符 2">
            <a:extLst>
              <a:ext uri="{FF2B5EF4-FFF2-40B4-BE49-F238E27FC236}">
                <a16:creationId xmlns:a16="http://schemas.microsoft.com/office/drawing/2014/main" id="{B1848756-D265-497E-8CF7-FB5A2D0FC4B0}"/>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2087943951"/>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AF0E47E0-100A-4F49-A623-5D59332F9767}"/>
              </a:ext>
            </a:extLst>
          </p:cNvPr>
          <p:cNvSpPr>
            <a:spLocks noGrp="1" noChangeArrowheads="1"/>
          </p:cNvSpPr>
          <p:nvPr>
            <p:ph idx="1"/>
          </p:nvPr>
        </p:nvSpPr>
        <p:spPr>
          <a:xfrm>
            <a:off x="623392" y="980728"/>
            <a:ext cx="11017224" cy="5065712"/>
          </a:xfrm>
        </p:spPr>
        <p:txBody>
          <a:bodyPr/>
          <a:lstStyle/>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程 序 员 </a:t>
            </a:r>
          </a:p>
          <a:p>
            <a:pPr lvl="2" eaLnBrk="1" hangingPunct="1">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、诚实 </a:t>
            </a:r>
          </a:p>
          <a:p>
            <a:pPr lvl="2" eaLnBrk="1" hangingPunct="1">
              <a:buNone/>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、简单</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实用主义 </a:t>
            </a:r>
          </a:p>
          <a:p>
            <a:pPr lvl="2" eaLnBrk="1" hangingPunct="1">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、爱憎分明 </a:t>
            </a:r>
          </a:p>
          <a:p>
            <a:pPr lvl="2" eaLnBrk="1" hangingPunct="1">
              <a:buNone/>
            </a:pP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、工作单调但不乏味 </a:t>
            </a:r>
            <a:endParaRPr lang="zh-CN" altLang="en-US" sz="2400" b="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有人问编程大师：“程序设计的真正含义是什么 ？” ，大师回答说：“饿了的时候就吃，困的时候就睡，只要时机恰当就进行程序设计。” </a:t>
            </a:r>
          </a:p>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“不要编程的时候就想睡觉，而要在睡觉时都想着编程。” </a:t>
            </a:r>
          </a:p>
        </p:txBody>
      </p:sp>
      <p:sp>
        <p:nvSpPr>
          <p:cNvPr id="6" name="内容占位符 2">
            <a:extLst>
              <a:ext uri="{FF2B5EF4-FFF2-40B4-BE49-F238E27FC236}">
                <a16:creationId xmlns:a16="http://schemas.microsoft.com/office/drawing/2014/main" id="{91D8C633-744B-47CE-99B9-3BBDB7504D31}"/>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320767100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965997" y="2334007"/>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181897" y="2832482"/>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206084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514563" y="253468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99151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513305" y="344417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509644" y="3905413"/>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32648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4D6F24-B342-4374-B811-CA3AE8C80667}"/>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2A9640E9-CBBD-474F-AABF-144A55A5AB74}"/>
              </a:ext>
            </a:extLst>
          </p:cNvPr>
          <p:cNvPicPr>
            <a:picLocks noChangeAspect="1"/>
          </p:cNvPicPr>
          <p:nvPr/>
        </p:nvPicPr>
        <p:blipFill>
          <a:blip r:embed="rId3"/>
          <a:stretch>
            <a:fillRect/>
          </a:stretch>
        </p:blipFill>
        <p:spPr>
          <a:xfrm>
            <a:off x="226100" y="1206697"/>
            <a:ext cx="4429740" cy="2276492"/>
          </a:xfrm>
          <a:prstGeom prst="rect">
            <a:avLst/>
          </a:prstGeom>
        </p:spPr>
      </p:pic>
      <p:pic>
        <p:nvPicPr>
          <p:cNvPr id="6" name="图片 5">
            <a:extLst>
              <a:ext uri="{FF2B5EF4-FFF2-40B4-BE49-F238E27FC236}">
                <a16:creationId xmlns:a16="http://schemas.microsoft.com/office/drawing/2014/main" id="{A034FDEE-29D4-4030-AEA4-05909E394F33}"/>
              </a:ext>
            </a:extLst>
          </p:cNvPr>
          <p:cNvPicPr>
            <a:picLocks noChangeAspect="1"/>
          </p:cNvPicPr>
          <p:nvPr/>
        </p:nvPicPr>
        <p:blipFill>
          <a:blip r:embed="rId4"/>
          <a:stretch>
            <a:fillRect/>
          </a:stretch>
        </p:blipFill>
        <p:spPr>
          <a:xfrm>
            <a:off x="8328248" y="1236429"/>
            <a:ext cx="3528392" cy="2228866"/>
          </a:xfrm>
          <a:prstGeom prst="rect">
            <a:avLst/>
          </a:prstGeom>
        </p:spPr>
      </p:pic>
      <p:pic>
        <p:nvPicPr>
          <p:cNvPr id="8" name="图片 7">
            <a:extLst>
              <a:ext uri="{FF2B5EF4-FFF2-40B4-BE49-F238E27FC236}">
                <a16:creationId xmlns:a16="http://schemas.microsoft.com/office/drawing/2014/main" id="{5EAB8D5A-75DD-46EA-9918-A0053A83F213}"/>
              </a:ext>
            </a:extLst>
          </p:cNvPr>
          <p:cNvPicPr>
            <a:picLocks noChangeAspect="1"/>
          </p:cNvPicPr>
          <p:nvPr/>
        </p:nvPicPr>
        <p:blipFill>
          <a:blip r:embed="rId5"/>
          <a:stretch>
            <a:fillRect/>
          </a:stretch>
        </p:blipFill>
        <p:spPr>
          <a:xfrm>
            <a:off x="4655840" y="1256072"/>
            <a:ext cx="3600400" cy="2227117"/>
          </a:xfrm>
          <a:prstGeom prst="rect">
            <a:avLst/>
          </a:prstGeom>
        </p:spPr>
      </p:pic>
      <p:pic>
        <p:nvPicPr>
          <p:cNvPr id="9" name="图片 8">
            <a:extLst>
              <a:ext uri="{FF2B5EF4-FFF2-40B4-BE49-F238E27FC236}">
                <a16:creationId xmlns:a16="http://schemas.microsoft.com/office/drawing/2014/main" id="{6B93ECFF-0A8D-4464-97B0-4B00637BB463}"/>
              </a:ext>
            </a:extLst>
          </p:cNvPr>
          <p:cNvPicPr>
            <a:picLocks noChangeAspect="1"/>
          </p:cNvPicPr>
          <p:nvPr/>
        </p:nvPicPr>
        <p:blipFill>
          <a:blip r:embed="rId6"/>
          <a:stretch>
            <a:fillRect/>
          </a:stretch>
        </p:blipFill>
        <p:spPr>
          <a:xfrm>
            <a:off x="263643" y="3677551"/>
            <a:ext cx="4246194" cy="2271729"/>
          </a:xfrm>
          <a:prstGeom prst="rect">
            <a:avLst/>
          </a:prstGeom>
        </p:spPr>
      </p:pic>
      <p:pic>
        <p:nvPicPr>
          <p:cNvPr id="10" name="图片 9">
            <a:extLst>
              <a:ext uri="{FF2B5EF4-FFF2-40B4-BE49-F238E27FC236}">
                <a16:creationId xmlns:a16="http://schemas.microsoft.com/office/drawing/2014/main" id="{EE2AA9A9-56A2-41DB-A325-7E87E283A599}"/>
              </a:ext>
            </a:extLst>
          </p:cNvPr>
          <p:cNvPicPr>
            <a:picLocks noChangeAspect="1"/>
          </p:cNvPicPr>
          <p:nvPr/>
        </p:nvPicPr>
        <p:blipFill>
          <a:blip r:embed="rId7"/>
          <a:stretch>
            <a:fillRect/>
          </a:stretch>
        </p:blipFill>
        <p:spPr>
          <a:xfrm>
            <a:off x="4655840" y="3646284"/>
            <a:ext cx="3600400" cy="2290779"/>
          </a:xfrm>
          <a:prstGeom prst="rect">
            <a:avLst/>
          </a:prstGeom>
        </p:spPr>
      </p:pic>
      <p:pic>
        <p:nvPicPr>
          <p:cNvPr id="11" name="图片 10">
            <a:extLst>
              <a:ext uri="{FF2B5EF4-FFF2-40B4-BE49-F238E27FC236}">
                <a16:creationId xmlns:a16="http://schemas.microsoft.com/office/drawing/2014/main" id="{6EA67188-BAA9-46B3-BDC3-00563440D47C}"/>
              </a:ext>
            </a:extLst>
          </p:cNvPr>
          <p:cNvPicPr>
            <a:picLocks noChangeAspect="1"/>
          </p:cNvPicPr>
          <p:nvPr/>
        </p:nvPicPr>
        <p:blipFill>
          <a:blip r:embed="rId8"/>
          <a:stretch>
            <a:fillRect/>
          </a:stretch>
        </p:blipFill>
        <p:spPr>
          <a:xfrm>
            <a:off x="8328247" y="3663263"/>
            <a:ext cx="3528393" cy="2286017"/>
          </a:xfrm>
          <a:prstGeom prst="rect">
            <a:avLst/>
          </a:prstGeom>
        </p:spPr>
      </p:pic>
      <p:sp>
        <p:nvSpPr>
          <p:cNvPr id="12" name="文本框 11">
            <a:extLst>
              <a:ext uri="{FF2B5EF4-FFF2-40B4-BE49-F238E27FC236}">
                <a16:creationId xmlns:a16="http://schemas.microsoft.com/office/drawing/2014/main" id="{40F32CE3-BD9A-4281-AD26-BAFFFA44C490}"/>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063037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5ED7715D-7FFB-4A8A-A5E0-AEEA057F6565}"/>
              </a:ext>
            </a:extLst>
          </p:cNvPr>
          <p:cNvSpPr txBox="1">
            <a:spLocks/>
          </p:cNvSpPr>
          <p:nvPr/>
        </p:nvSpPr>
        <p:spPr>
          <a:xfrm>
            <a:off x="623392" y="1052736"/>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800" b="1" kern="0" dirty="0">
                <a:solidFill>
                  <a:schemeClr val="tx1"/>
                </a:solidFill>
                <a:latin typeface="华文中宋" panose="02010600040101010101" pitchFamily="2" charset="-122"/>
                <a:ea typeface="华文中宋" panose="02010600040101010101" pitchFamily="2" charset="-122"/>
              </a:rPr>
              <a:t>数学危机</a:t>
            </a:r>
            <a:endParaRPr lang="en-US" altLang="zh-CN" sz="2800" b="1" kern="0" dirty="0">
              <a:solidFill>
                <a:schemeClr val="tx1"/>
              </a:solidFill>
              <a:latin typeface="华文中宋" panose="02010600040101010101" pitchFamily="2" charset="-122"/>
              <a:ea typeface="华文中宋" panose="02010600040101010101" pitchFamily="2" charset="-122"/>
            </a:endParaRPr>
          </a:p>
          <a:p>
            <a:pPr marL="285750" indent="-285750" algn="l">
              <a:buFont typeface="Arial" panose="020B0604020202020204" pitchFamily="34" charset="0"/>
              <a:buChar char="•"/>
            </a:pPr>
            <a:r>
              <a:rPr lang="zh-CN" altLang="en-US" sz="2400" kern="0" dirty="0">
                <a:solidFill>
                  <a:schemeClr val="tx1"/>
                </a:solidFill>
                <a:latin typeface="华文中宋" panose="02010600040101010101" pitchFamily="2" charset="-122"/>
                <a:ea typeface="华文中宋" panose="02010600040101010101" pitchFamily="2" charset="-122"/>
              </a:rPr>
              <a:t>第三次：集合论</a:t>
            </a:r>
            <a:endParaRPr lang="en-US" altLang="zh-CN" sz="2400" kern="0" dirty="0">
              <a:solidFill>
                <a:schemeClr val="tx1"/>
              </a:solidFill>
              <a:latin typeface="华文中宋" panose="02010600040101010101" pitchFamily="2" charset="-122"/>
              <a:ea typeface="华文中宋" panose="02010600040101010101" pitchFamily="2" charset="-122"/>
            </a:endParaRPr>
          </a:p>
          <a:p>
            <a:pPr marL="1028663" lvl="1" indent="-285750">
              <a:buFont typeface="Arial" panose="020B0604020202020204" pitchFamily="34" charset="0"/>
              <a:buChar char="•"/>
            </a:pPr>
            <a:r>
              <a:rPr lang="zh-CN" altLang="en-US" kern="0" dirty="0">
                <a:solidFill>
                  <a:srgbClr val="324A7A"/>
                </a:solidFill>
              </a:rPr>
              <a:t>十九世纪下半叶，集合论创立</a:t>
            </a:r>
            <a:endParaRPr lang="en-US" altLang="zh-CN" kern="0" dirty="0">
              <a:solidFill>
                <a:srgbClr val="324A7A"/>
              </a:solidFill>
            </a:endParaRPr>
          </a:p>
          <a:p>
            <a:pPr marL="1028663" lvl="1" indent="-285750">
              <a:buFont typeface="Arial" panose="020B0604020202020204" pitchFamily="34" charset="0"/>
              <a:buChar char="•"/>
            </a:pPr>
            <a:r>
              <a:rPr lang="zh-CN" altLang="en-US" kern="0" dirty="0">
                <a:solidFill>
                  <a:srgbClr val="324A7A"/>
                </a:solidFill>
              </a:rPr>
              <a:t>数学家发现，一切数学成果均可建立在集合论的基础上</a:t>
            </a:r>
            <a:endParaRPr lang="en-US" altLang="zh-CN" kern="0" dirty="0">
              <a:solidFill>
                <a:srgbClr val="324A7A"/>
              </a:solidFill>
            </a:endParaRPr>
          </a:p>
          <a:p>
            <a:pPr marL="1371532" lvl="5" indent="0">
              <a:spcBef>
                <a:spcPts val="0"/>
              </a:spcBef>
              <a:buFont typeface="Arial" panose="020B0604020202020204" pitchFamily="34" charset="0"/>
              <a:buChar char="•"/>
            </a:pPr>
            <a:r>
              <a:rPr lang="zh-CN" altLang="en-US" sz="2100" b="0" i="0" dirty="0">
                <a:effectLst/>
                <a:latin typeface="华文楷体" panose="02010600040101010101" pitchFamily="2" charset="-122"/>
                <a:ea typeface="华文楷体" panose="02010600040101010101" pitchFamily="2" charset="-122"/>
              </a:rPr>
              <a:t>著名数学家庞加莱兴高采烈地宣称：“借助集合论概念，我们可以建造整个数学大厦，我们可以说绝对的严格性已经达到了。</a:t>
            </a:r>
            <a:endParaRPr lang="en-US" altLang="zh-CN" kern="0" dirty="0">
              <a:solidFill>
                <a:srgbClr val="324A7A"/>
              </a:solidFill>
            </a:endParaRPr>
          </a:p>
          <a:p>
            <a:pPr marL="1028663" lvl="1" indent="-285750">
              <a:buFont typeface="Arial" panose="020B0604020202020204" pitchFamily="34" charset="0"/>
              <a:buChar char="•"/>
            </a:pPr>
            <a:r>
              <a:rPr lang="zh-CN" altLang="en-US" kern="0" dirty="0">
                <a:solidFill>
                  <a:srgbClr val="324A7A"/>
                </a:solidFill>
              </a:rPr>
              <a:t>悖论（</a:t>
            </a:r>
            <a:r>
              <a:rPr lang="zh-CN" altLang="en-US" sz="2000" kern="0" dirty="0"/>
              <a:t>伯兰特</a:t>
            </a:r>
            <a:r>
              <a:rPr lang="en-US" altLang="zh-CN" sz="2000" kern="0" dirty="0"/>
              <a:t>.</a:t>
            </a:r>
            <a:r>
              <a:rPr lang="zh-CN" altLang="en-US" sz="2000" kern="0" dirty="0"/>
              <a:t>罗素：</a:t>
            </a:r>
            <a:r>
              <a:rPr lang="en-US" altLang="zh-CN" sz="2000" kern="0" dirty="0"/>
              <a:t>1872-1970</a:t>
            </a:r>
            <a:r>
              <a:rPr lang="zh-CN" altLang="en-US" sz="2000" kern="0" dirty="0"/>
              <a:t>，哲学家、数学家、逻辑学家、历史学家、和平主义社会活动家</a:t>
            </a:r>
            <a:r>
              <a:rPr lang="zh-CN" altLang="en-US" kern="0" dirty="0">
                <a:solidFill>
                  <a:srgbClr val="324A7A"/>
                </a:solidFill>
              </a:rPr>
              <a:t>）</a:t>
            </a:r>
            <a:r>
              <a:rPr lang="zh-CN" altLang="en-US" kern="0" dirty="0"/>
              <a:t>。</a:t>
            </a:r>
            <a:endParaRPr lang="en-US" altLang="zh-CN" kern="0" dirty="0">
              <a:solidFill>
                <a:srgbClr val="324A7A"/>
              </a:solidFill>
            </a:endParaRPr>
          </a:p>
          <a:p>
            <a:pPr marL="1428692" lvl="2" indent="-285750">
              <a:buFont typeface="Arial" panose="020B0604020202020204" pitchFamily="34" charset="0"/>
              <a:buChar char="•"/>
            </a:pPr>
            <a:r>
              <a:rPr lang="zh-CN" altLang="en-US" sz="2000" kern="0" dirty="0"/>
              <a:t>理发匠的故事</a:t>
            </a:r>
            <a:endParaRPr lang="en-US" altLang="zh-CN" sz="2000" kern="0" dirty="0"/>
          </a:p>
          <a:p>
            <a:pPr marL="1428692" lvl="2" indent="-285750">
              <a:buFont typeface="Arial" panose="020B0604020202020204" pitchFamily="34" charset="0"/>
              <a:buChar char="•"/>
            </a:pPr>
            <a:r>
              <a:rPr lang="en-US" altLang="zh-CN" sz="2000" kern="0" dirty="0"/>
              <a:t>S</a:t>
            </a:r>
            <a:r>
              <a:rPr lang="zh-CN" altLang="en-US" sz="2000" kern="0" dirty="0"/>
              <a:t>属于不属于</a:t>
            </a:r>
            <a:r>
              <a:rPr lang="en-US" altLang="zh-CN" sz="2000" kern="0" dirty="0"/>
              <a:t>S</a:t>
            </a:r>
            <a:r>
              <a:rPr lang="zh-CN" altLang="en-US" sz="2000" kern="0" dirty="0"/>
              <a:t>这个集合？</a:t>
            </a:r>
            <a:endParaRPr lang="en-US" altLang="zh-CN" sz="2000" kern="0" dirty="0"/>
          </a:p>
          <a:p>
            <a:pPr marL="1428692" lvl="2" indent="-285750">
              <a:buFont typeface="Arial" panose="020B0604020202020204" pitchFamily="34" charset="0"/>
              <a:buChar char="•"/>
            </a:pPr>
            <a:r>
              <a:rPr lang="zh-CN" altLang="en-US" sz="2000" kern="0" dirty="0"/>
              <a:t>基础崩溃了</a:t>
            </a:r>
            <a:endParaRPr lang="en-US" altLang="zh-CN" sz="2000" kern="0" dirty="0"/>
          </a:p>
          <a:p>
            <a:pPr marL="1428692" lvl="2" indent="-285750">
              <a:buFont typeface="Arial" panose="020B0604020202020204" pitchFamily="34" charset="0"/>
              <a:buChar char="•"/>
            </a:pPr>
            <a:r>
              <a:rPr lang="zh-CN" altLang="en-US" sz="2000" kern="0" dirty="0"/>
              <a:t>出路：可计算问题</a:t>
            </a:r>
            <a:endParaRPr lang="en-US" altLang="zh-CN" sz="1700" kern="0" dirty="0"/>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8" name="图片 7">
            <a:extLst>
              <a:ext uri="{FF2B5EF4-FFF2-40B4-BE49-F238E27FC236}">
                <a16:creationId xmlns:a16="http://schemas.microsoft.com/office/drawing/2014/main" id="{6813385A-1019-417B-8F47-57D63FF660C5}"/>
              </a:ext>
            </a:extLst>
          </p:cNvPr>
          <p:cNvPicPr>
            <a:picLocks noChangeAspect="1"/>
          </p:cNvPicPr>
          <p:nvPr/>
        </p:nvPicPr>
        <p:blipFill>
          <a:blip r:embed="rId3"/>
          <a:stretch>
            <a:fillRect/>
          </a:stretch>
        </p:blipFill>
        <p:spPr>
          <a:xfrm>
            <a:off x="10056440" y="4284575"/>
            <a:ext cx="2124786" cy="2551644"/>
          </a:xfrm>
          <a:prstGeom prst="rect">
            <a:avLst/>
          </a:prstGeom>
        </p:spPr>
      </p:pic>
      <p:pic>
        <p:nvPicPr>
          <p:cNvPr id="6" name="Picture 2" descr="https://bkimg.cdn.bcebos.com/pic/d01373f082025aaf47b946bbfbedab64034f1a32?x-bce-process=image/resize,m_lfit,w_268,limit_1/format,f_auto">
            <a:extLst>
              <a:ext uri="{FF2B5EF4-FFF2-40B4-BE49-F238E27FC236}">
                <a16:creationId xmlns:a16="http://schemas.microsoft.com/office/drawing/2014/main" id="{3863C6F1-448E-4031-A25B-28CC78EEA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a16="http://schemas.microsoft.com/office/drawing/2014/main" id="{3D465336-7456-4E56-8F95-60427F0ECEB1}"/>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pic>
        <p:nvPicPr>
          <p:cNvPr id="3" name="图片 2">
            <a:extLst>
              <a:ext uri="{FF2B5EF4-FFF2-40B4-BE49-F238E27FC236}">
                <a16:creationId xmlns:a16="http://schemas.microsoft.com/office/drawing/2014/main" id="{C5CD1A86-03E2-4EF5-92D2-8F46E92DF60D}"/>
              </a:ext>
            </a:extLst>
          </p:cNvPr>
          <p:cNvPicPr>
            <a:picLocks noChangeAspect="1"/>
          </p:cNvPicPr>
          <p:nvPr/>
        </p:nvPicPr>
        <p:blipFill>
          <a:blip r:embed="rId5"/>
          <a:stretch>
            <a:fillRect/>
          </a:stretch>
        </p:blipFill>
        <p:spPr>
          <a:xfrm>
            <a:off x="6210672" y="4284575"/>
            <a:ext cx="3773760" cy="1376673"/>
          </a:xfrm>
          <a:prstGeom prst="rect">
            <a:avLst/>
          </a:prstGeom>
        </p:spPr>
      </p:pic>
      <p:sp>
        <p:nvSpPr>
          <p:cNvPr id="10" name="文本框 9">
            <a:extLst>
              <a:ext uri="{FF2B5EF4-FFF2-40B4-BE49-F238E27FC236}">
                <a16:creationId xmlns:a16="http://schemas.microsoft.com/office/drawing/2014/main" id="{08B2BB4F-E76E-4309-AC26-4466FCEB4B65}"/>
              </a:ext>
            </a:extLst>
          </p:cNvPr>
          <p:cNvSpPr txBox="1"/>
          <p:nvPr/>
        </p:nvSpPr>
        <p:spPr>
          <a:xfrm>
            <a:off x="6102660" y="5661248"/>
            <a:ext cx="3989784" cy="1200329"/>
          </a:xfrm>
          <a:prstGeom prst="rect">
            <a:avLst/>
          </a:prstGeom>
          <a:noFill/>
        </p:spPr>
        <p:txBody>
          <a:bodyPr wrap="square" rtlCol="0">
            <a:spAutoFit/>
          </a:bodyPr>
          <a:lstStyle/>
          <a:p>
            <a:r>
              <a:rPr lang="zh-CN" altLang="en-US" sz="1800" b="0" i="0" dirty="0">
                <a:effectLst/>
                <a:latin typeface="华文楷体" panose="02010600040101010101" pitchFamily="2" charset="-122"/>
                <a:ea typeface="华文楷体" panose="02010600040101010101" pitchFamily="2" charset="-122"/>
              </a:rPr>
              <a:t>本人的理发技艺十分高超，誉满全城。我将为本城所有不给自己刮脸的人刮脸，我也只给这些人刮脸。我对各位表示热诚的欢迎</a:t>
            </a:r>
            <a:endParaRPr lang="zh-CN" altLang="en-US" sz="18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65628231"/>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29EA42-1FD3-478A-86F6-2D47F5216F60}"/>
              </a:ext>
            </a:extLst>
          </p:cNvPr>
          <p:cNvPicPr>
            <a:picLocks noChangeAspect="1"/>
          </p:cNvPicPr>
          <p:nvPr/>
        </p:nvPicPr>
        <p:blipFill>
          <a:blip r:embed="rId3"/>
          <a:stretch>
            <a:fillRect/>
          </a:stretch>
        </p:blipFill>
        <p:spPr>
          <a:xfrm>
            <a:off x="5241429" y="994845"/>
            <a:ext cx="4157693" cy="2506163"/>
          </a:xfrm>
          <a:prstGeom prst="rect">
            <a:avLst/>
          </a:prstGeom>
        </p:spPr>
      </p:pic>
      <p:pic>
        <p:nvPicPr>
          <p:cNvPr id="6" name="图片 5">
            <a:extLst>
              <a:ext uri="{FF2B5EF4-FFF2-40B4-BE49-F238E27FC236}">
                <a16:creationId xmlns:a16="http://schemas.microsoft.com/office/drawing/2014/main" id="{F02F2B25-C4AF-42FA-82E9-2E80EB243BF5}"/>
              </a:ext>
            </a:extLst>
          </p:cNvPr>
          <p:cNvPicPr>
            <a:picLocks noChangeAspect="1"/>
          </p:cNvPicPr>
          <p:nvPr/>
        </p:nvPicPr>
        <p:blipFill>
          <a:blip r:embed="rId4"/>
          <a:stretch>
            <a:fillRect/>
          </a:stretch>
        </p:blipFill>
        <p:spPr>
          <a:xfrm>
            <a:off x="839416" y="3642611"/>
            <a:ext cx="4114830" cy="2450357"/>
          </a:xfrm>
          <a:prstGeom prst="rect">
            <a:avLst/>
          </a:prstGeom>
        </p:spPr>
      </p:pic>
      <p:pic>
        <p:nvPicPr>
          <p:cNvPr id="7" name="图片 6">
            <a:extLst>
              <a:ext uri="{FF2B5EF4-FFF2-40B4-BE49-F238E27FC236}">
                <a16:creationId xmlns:a16="http://schemas.microsoft.com/office/drawing/2014/main" id="{0F743356-FCA7-46BB-A248-F82778D4839B}"/>
              </a:ext>
            </a:extLst>
          </p:cNvPr>
          <p:cNvPicPr>
            <a:picLocks noChangeAspect="1"/>
          </p:cNvPicPr>
          <p:nvPr/>
        </p:nvPicPr>
        <p:blipFill>
          <a:blip r:embed="rId5"/>
          <a:stretch>
            <a:fillRect/>
          </a:stretch>
        </p:blipFill>
        <p:spPr>
          <a:xfrm>
            <a:off x="5313437" y="3623175"/>
            <a:ext cx="4152930" cy="2359040"/>
          </a:xfrm>
          <a:prstGeom prst="rect">
            <a:avLst/>
          </a:prstGeom>
        </p:spPr>
      </p:pic>
      <p:pic>
        <p:nvPicPr>
          <p:cNvPr id="8" name="图片 7">
            <a:extLst>
              <a:ext uri="{FF2B5EF4-FFF2-40B4-BE49-F238E27FC236}">
                <a16:creationId xmlns:a16="http://schemas.microsoft.com/office/drawing/2014/main" id="{546D7CB7-E7A2-493C-9380-4CDA017DD1DC}"/>
              </a:ext>
            </a:extLst>
          </p:cNvPr>
          <p:cNvPicPr>
            <a:picLocks noChangeAspect="1"/>
          </p:cNvPicPr>
          <p:nvPr/>
        </p:nvPicPr>
        <p:blipFill>
          <a:blip r:embed="rId6"/>
          <a:stretch>
            <a:fillRect/>
          </a:stretch>
        </p:blipFill>
        <p:spPr>
          <a:xfrm>
            <a:off x="848941" y="1015996"/>
            <a:ext cx="4105305" cy="2460504"/>
          </a:xfrm>
          <a:prstGeom prst="rect">
            <a:avLst/>
          </a:prstGeom>
        </p:spPr>
      </p:pic>
      <p:sp>
        <p:nvSpPr>
          <p:cNvPr id="9" name="文本框 8">
            <a:extLst>
              <a:ext uri="{FF2B5EF4-FFF2-40B4-BE49-F238E27FC236}">
                <a16:creationId xmlns:a16="http://schemas.microsoft.com/office/drawing/2014/main" id="{35A0CAA9-7570-4711-AC36-A4A3BEE1046E}"/>
              </a:ext>
            </a:extLst>
          </p:cNvPr>
          <p:cNvSpPr txBox="1"/>
          <p:nvPr/>
        </p:nvSpPr>
        <p:spPr>
          <a:xfrm>
            <a:off x="9561909" y="2165785"/>
            <a:ext cx="2063552" cy="38164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nSpc>
                <a:spcPct val="200000"/>
              </a:lnSpc>
            </a:pPr>
            <a:r>
              <a:rPr lang="en-US" altLang="zh-CN" sz="1100" dirty="0"/>
              <a:t>1 bit</a:t>
            </a:r>
            <a:r>
              <a:rPr lang="zh-CN" altLang="en-US" sz="1100" dirty="0"/>
              <a:t>（比特） </a:t>
            </a:r>
            <a:r>
              <a:rPr lang="en-US" altLang="zh-CN" sz="1100" dirty="0"/>
              <a:t>=1 Binary Digit</a:t>
            </a:r>
          </a:p>
          <a:p>
            <a:pPr>
              <a:lnSpc>
                <a:spcPct val="200000"/>
              </a:lnSpc>
            </a:pPr>
            <a:r>
              <a:rPr lang="en-US" altLang="zh-CN" sz="1100" dirty="0"/>
              <a:t>8 </a:t>
            </a:r>
            <a:r>
              <a:rPr lang="en-US" altLang="zh-CN" sz="1100" dirty="0" err="1"/>
              <a:t>bts</a:t>
            </a:r>
            <a:r>
              <a:rPr lang="en-US" altLang="zh-CN" sz="1100" dirty="0"/>
              <a:t> = 1 Byte</a:t>
            </a:r>
            <a:r>
              <a:rPr lang="zh-CN" altLang="en-US" sz="1100" dirty="0"/>
              <a:t>（字节）</a:t>
            </a:r>
          </a:p>
          <a:p>
            <a:pPr>
              <a:lnSpc>
                <a:spcPct val="200000"/>
              </a:lnSpc>
            </a:pPr>
            <a:r>
              <a:rPr lang="en-US" altLang="zh-CN" sz="1100" dirty="0"/>
              <a:t>1,000 Bytes = 1 Kilobyte</a:t>
            </a:r>
          </a:p>
          <a:p>
            <a:pPr>
              <a:lnSpc>
                <a:spcPct val="200000"/>
              </a:lnSpc>
            </a:pPr>
            <a:r>
              <a:rPr lang="en-US" altLang="zh-CN" sz="1100" dirty="0"/>
              <a:t>1,000 Kilobytes = 1 Megabyte</a:t>
            </a:r>
          </a:p>
          <a:p>
            <a:pPr>
              <a:lnSpc>
                <a:spcPct val="200000"/>
              </a:lnSpc>
            </a:pPr>
            <a:r>
              <a:rPr lang="en-US" altLang="zh-CN" sz="1100" dirty="0"/>
              <a:t>1,000 Megabytes = 1 Gigabyte</a:t>
            </a:r>
          </a:p>
          <a:p>
            <a:pPr>
              <a:lnSpc>
                <a:spcPct val="200000"/>
              </a:lnSpc>
            </a:pPr>
            <a:r>
              <a:rPr lang="en-US" altLang="zh-CN" sz="1100" dirty="0"/>
              <a:t>1,000 Gigabytes = 1 Terabyte</a:t>
            </a:r>
          </a:p>
          <a:p>
            <a:pPr>
              <a:lnSpc>
                <a:spcPct val="200000"/>
              </a:lnSpc>
            </a:pPr>
            <a:r>
              <a:rPr lang="en-US" altLang="zh-CN" sz="1100" dirty="0"/>
              <a:t>1,000 Terabytes = 1 Petabyte</a:t>
            </a:r>
          </a:p>
          <a:p>
            <a:pPr>
              <a:lnSpc>
                <a:spcPct val="200000"/>
              </a:lnSpc>
            </a:pPr>
            <a:r>
              <a:rPr lang="en-US" altLang="zh-CN" sz="1100" dirty="0"/>
              <a:t>1,000 Petabytes = 1 Exabyte</a:t>
            </a:r>
          </a:p>
          <a:p>
            <a:pPr>
              <a:lnSpc>
                <a:spcPct val="200000"/>
              </a:lnSpc>
            </a:pPr>
            <a:r>
              <a:rPr lang="en-US" altLang="zh-CN" sz="1100" dirty="0"/>
              <a:t>1,000 </a:t>
            </a:r>
            <a:r>
              <a:rPr lang="en-US" altLang="zh-CN" sz="1100" dirty="0" err="1"/>
              <a:t>Exabytes</a:t>
            </a:r>
            <a:r>
              <a:rPr lang="en-US" altLang="zh-CN" sz="1100" dirty="0"/>
              <a:t> = 1 Zettabyte</a:t>
            </a:r>
          </a:p>
          <a:p>
            <a:pPr>
              <a:lnSpc>
                <a:spcPct val="200000"/>
              </a:lnSpc>
            </a:pPr>
            <a:r>
              <a:rPr lang="en-US" altLang="zh-CN" sz="1100" dirty="0"/>
              <a:t>1,000 Zettabytes = 1 Yottabyte</a:t>
            </a:r>
          </a:p>
          <a:p>
            <a:pPr>
              <a:lnSpc>
                <a:spcPct val="200000"/>
              </a:lnSpc>
            </a:pPr>
            <a:r>
              <a:rPr lang="en-US" altLang="zh-CN" sz="1100" dirty="0"/>
              <a:t>1,000 Yottabytes = 1 Brontobyte</a:t>
            </a:r>
          </a:p>
        </p:txBody>
      </p:sp>
      <p:cxnSp>
        <p:nvCxnSpPr>
          <p:cNvPr id="11" name="直接连接符 10">
            <a:extLst>
              <a:ext uri="{FF2B5EF4-FFF2-40B4-BE49-F238E27FC236}">
                <a16:creationId xmlns:a16="http://schemas.microsoft.com/office/drawing/2014/main" id="{E7BF26E0-47E6-4B4C-856B-806F57A8C2E7}"/>
              </a:ext>
            </a:extLst>
          </p:cNvPr>
          <p:cNvCxnSpPr/>
          <p:nvPr/>
        </p:nvCxnSpPr>
        <p:spPr bwMode="auto">
          <a:xfrm>
            <a:off x="9696400" y="4869160"/>
            <a:ext cx="15121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文本框 11">
            <a:extLst>
              <a:ext uri="{FF2B5EF4-FFF2-40B4-BE49-F238E27FC236}">
                <a16:creationId xmlns:a16="http://schemas.microsoft.com/office/drawing/2014/main" id="{CD1B9653-6D1A-484A-AC75-25BC131F4F66}"/>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13008019"/>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452589-F196-4AE9-83B1-2DD71E0BBABB}"/>
              </a:ext>
            </a:extLst>
          </p:cNvPr>
          <p:cNvPicPr>
            <a:picLocks noChangeAspect="1"/>
          </p:cNvPicPr>
          <p:nvPr/>
        </p:nvPicPr>
        <p:blipFill>
          <a:blip r:embed="rId2"/>
          <a:stretch>
            <a:fillRect/>
          </a:stretch>
        </p:blipFill>
        <p:spPr>
          <a:xfrm>
            <a:off x="136422" y="965161"/>
            <a:ext cx="7710544" cy="3471951"/>
          </a:xfrm>
          <a:prstGeom prst="rect">
            <a:avLst/>
          </a:prstGeom>
        </p:spPr>
      </p:pic>
      <p:pic>
        <p:nvPicPr>
          <p:cNvPr id="6" name="图片 5">
            <a:extLst>
              <a:ext uri="{FF2B5EF4-FFF2-40B4-BE49-F238E27FC236}">
                <a16:creationId xmlns:a16="http://schemas.microsoft.com/office/drawing/2014/main" id="{E2810EC2-15CC-4E1A-AEB5-6C50A20404CD}"/>
              </a:ext>
            </a:extLst>
          </p:cNvPr>
          <p:cNvPicPr>
            <a:picLocks noChangeAspect="1"/>
          </p:cNvPicPr>
          <p:nvPr/>
        </p:nvPicPr>
        <p:blipFill>
          <a:blip r:embed="rId3"/>
          <a:stretch>
            <a:fillRect/>
          </a:stretch>
        </p:blipFill>
        <p:spPr>
          <a:xfrm>
            <a:off x="7896200" y="965161"/>
            <a:ext cx="4029104" cy="1815767"/>
          </a:xfrm>
          <a:prstGeom prst="rect">
            <a:avLst/>
          </a:prstGeom>
        </p:spPr>
      </p:pic>
      <p:pic>
        <p:nvPicPr>
          <p:cNvPr id="7" name="图片 6">
            <a:extLst>
              <a:ext uri="{FF2B5EF4-FFF2-40B4-BE49-F238E27FC236}">
                <a16:creationId xmlns:a16="http://schemas.microsoft.com/office/drawing/2014/main" id="{D2D5C7FB-4C86-4F7E-86CC-EBED816058AC}"/>
              </a:ext>
            </a:extLst>
          </p:cNvPr>
          <p:cNvPicPr>
            <a:picLocks noChangeAspect="1"/>
          </p:cNvPicPr>
          <p:nvPr/>
        </p:nvPicPr>
        <p:blipFill>
          <a:blip r:embed="rId4"/>
          <a:stretch>
            <a:fillRect/>
          </a:stretch>
        </p:blipFill>
        <p:spPr>
          <a:xfrm>
            <a:off x="7896200" y="2850943"/>
            <a:ext cx="4067205" cy="1730185"/>
          </a:xfrm>
          <a:prstGeom prst="rect">
            <a:avLst/>
          </a:prstGeom>
        </p:spPr>
      </p:pic>
      <p:pic>
        <p:nvPicPr>
          <p:cNvPr id="8" name="图片 7">
            <a:extLst>
              <a:ext uri="{FF2B5EF4-FFF2-40B4-BE49-F238E27FC236}">
                <a16:creationId xmlns:a16="http://schemas.microsoft.com/office/drawing/2014/main" id="{5BE370F9-409C-45DC-BB84-EA3DEAD82819}"/>
              </a:ext>
            </a:extLst>
          </p:cNvPr>
          <p:cNvPicPr>
            <a:picLocks noChangeAspect="1"/>
          </p:cNvPicPr>
          <p:nvPr/>
        </p:nvPicPr>
        <p:blipFill>
          <a:blip r:embed="rId5"/>
          <a:stretch>
            <a:fillRect/>
          </a:stretch>
        </p:blipFill>
        <p:spPr>
          <a:xfrm>
            <a:off x="7896200" y="4594702"/>
            <a:ext cx="4248472" cy="2263298"/>
          </a:xfrm>
          <a:prstGeom prst="rect">
            <a:avLst/>
          </a:prstGeom>
        </p:spPr>
      </p:pic>
      <p:pic>
        <p:nvPicPr>
          <p:cNvPr id="9" name="图片 8">
            <a:extLst>
              <a:ext uri="{FF2B5EF4-FFF2-40B4-BE49-F238E27FC236}">
                <a16:creationId xmlns:a16="http://schemas.microsoft.com/office/drawing/2014/main" id="{9AB759B1-5148-4322-8922-42E719B2E9C7}"/>
              </a:ext>
            </a:extLst>
          </p:cNvPr>
          <p:cNvPicPr>
            <a:picLocks noChangeAspect="1"/>
          </p:cNvPicPr>
          <p:nvPr/>
        </p:nvPicPr>
        <p:blipFill>
          <a:blip r:embed="rId6"/>
          <a:stretch>
            <a:fillRect/>
          </a:stretch>
        </p:blipFill>
        <p:spPr>
          <a:xfrm>
            <a:off x="136422" y="4437112"/>
            <a:ext cx="4124355" cy="2271729"/>
          </a:xfrm>
          <a:prstGeom prst="rect">
            <a:avLst/>
          </a:prstGeom>
        </p:spPr>
      </p:pic>
      <p:pic>
        <p:nvPicPr>
          <p:cNvPr id="10" name="图片 9">
            <a:extLst>
              <a:ext uri="{FF2B5EF4-FFF2-40B4-BE49-F238E27FC236}">
                <a16:creationId xmlns:a16="http://schemas.microsoft.com/office/drawing/2014/main" id="{6D7A6B24-D711-4D83-B60C-7C8AA3E95537}"/>
              </a:ext>
            </a:extLst>
          </p:cNvPr>
          <p:cNvPicPr>
            <a:picLocks noChangeAspect="1"/>
          </p:cNvPicPr>
          <p:nvPr/>
        </p:nvPicPr>
        <p:blipFill>
          <a:blip r:embed="rId7"/>
          <a:stretch>
            <a:fillRect/>
          </a:stretch>
        </p:blipFill>
        <p:spPr>
          <a:xfrm>
            <a:off x="4260777" y="4453853"/>
            <a:ext cx="3586189" cy="2233629"/>
          </a:xfrm>
          <a:prstGeom prst="rect">
            <a:avLst/>
          </a:prstGeom>
        </p:spPr>
      </p:pic>
      <p:sp>
        <p:nvSpPr>
          <p:cNvPr id="11" name="文本框 10">
            <a:extLst>
              <a:ext uri="{FF2B5EF4-FFF2-40B4-BE49-F238E27FC236}">
                <a16:creationId xmlns:a16="http://schemas.microsoft.com/office/drawing/2014/main" id="{9716EBC3-E804-4E0D-ADB6-6F0CA5F058E1}"/>
              </a:ext>
            </a:extLst>
          </p:cNvPr>
          <p:cNvSpPr txBox="1"/>
          <p:nvPr/>
        </p:nvSpPr>
        <p:spPr>
          <a:xfrm>
            <a:off x="479376"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8546000"/>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7EA5766-0780-4C8B-93CB-E2987DB3B80D}"/>
              </a:ext>
            </a:extLst>
          </p:cNvPr>
          <p:cNvPicPr>
            <a:picLocks noChangeAspect="1"/>
          </p:cNvPicPr>
          <p:nvPr/>
        </p:nvPicPr>
        <p:blipFill>
          <a:blip r:embed="rId2"/>
          <a:stretch>
            <a:fillRect/>
          </a:stretch>
        </p:blipFill>
        <p:spPr>
          <a:xfrm>
            <a:off x="8053046" y="1195371"/>
            <a:ext cx="3938616" cy="2209816"/>
          </a:xfrm>
          <a:prstGeom prst="rect">
            <a:avLst/>
          </a:prstGeom>
        </p:spPr>
      </p:pic>
      <p:pic>
        <p:nvPicPr>
          <p:cNvPr id="6" name="图片 5">
            <a:extLst>
              <a:ext uri="{FF2B5EF4-FFF2-40B4-BE49-F238E27FC236}">
                <a16:creationId xmlns:a16="http://schemas.microsoft.com/office/drawing/2014/main" id="{E727F8F2-837A-4196-94EA-1C016964CBC0}"/>
              </a:ext>
            </a:extLst>
          </p:cNvPr>
          <p:cNvPicPr>
            <a:picLocks noChangeAspect="1"/>
          </p:cNvPicPr>
          <p:nvPr/>
        </p:nvPicPr>
        <p:blipFill>
          <a:blip r:embed="rId3"/>
          <a:stretch>
            <a:fillRect/>
          </a:stretch>
        </p:blipFill>
        <p:spPr>
          <a:xfrm>
            <a:off x="4092116" y="1171558"/>
            <a:ext cx="3938616" cy="2257442"/>
          </a:xfrm>
          <a:prstGeom prst="rect">
            <a:avLst/>
          </a:prstGeom>
        </p:spPr>
      </p:pic>
      <p:pic>
        <p:nvPicPr>
          <p:cNvPr id="7" name="图片 6">
            <a:extLst>
              <a:ext uri="{FF2B5EF4-FFF2-40B4-BE49-F238E27FC236}">
                <a16:creationId xmlns:a16="http://schemas.microsoft.com/office/drawing/2014/main" id="{86BDA775-07E8-4939-994C-039870C3E4B6}"/>
              </a:ext>
            </a:extLst>
          </p:cNvPr>
          <p:cNvPicPr>
            <a:picLocks noChangeAspect="1"/>
          </p:cNvPicPr>
          <p:nvPr/>
        </p:nvPicPr>
        <p:blipFill>
          <a:blip r:embed="rId4"/>
          <a:stretch>
            <a:fillRect/>
          </a:stretch>
        </p:blipFill>
        <p:spPr>
          <a:xfrm>
            <a:off x="8128799" y="3861048"/>
            <a:ext cx="3981479" cy="2164572"/>
          </a:xfrm>
          <a:prstGeom prst="rect">
            <a:avLst/>
          </a:prstGeom>
        </p:spPr>
      </p:pic>
      <p:pic>
        <p:nvPicPr>
          <p:cNvPr id="8" name="图片 7">
            <a:extLst>
              <a:ext uri="{FF2B5EF4-FFF2-40B4-BE49-F238E27FC236}">
                <a16:creationId xmlns:a16="http://schemas.microsoft.com/office/drawing/2014/main" id="{815937F9-8E31-41A0-B245-320EAD49D23B}"/>
              </a:ext>
            </a:extLst>
          </p:cNvPr>
          <p:cNvPicPr>
            <a:picLocks noChangeAspect="1"/>
          </p:cNvPicPr>
          <p:nvPr/>
        </p:nvPicPr>
        <p:blipFill>
          <a:blip r:embed="rId5"/>
          <a:stretch>
            <a:fillRect/>
          </a:stretch>
        </p:blipFill>
        <p:spPr>
          <a:xfrm>
            <a:off x="114003" y="3861048"/>
            <a:ext cx="3871941" cy="2205054"/>
          </a:xfrm>
          <a:prstGeom prst="rect">
            <a:avLst/>
          </a:prstGeom>
        </p:spPr>
      </p:pic>
      <p:pic>
        <p:nvPicPr>
          <p:cNvPr id="9" name="图片 8">
            <a:extLst>
              <a:ext uri="{FF2B5EF4-FFF2-40B4-BE49-F238E27FC236}">
                <a16:creationId xmlns:a16="http://schemas.microsoft.com/office/drawing/2014/main" id="{BA7ABAA4-6F18-487F-A049-9EC86F6CCC89}"/>
              </a:ext>
            </a:extLst>
          </p:cNvPr>
          <p:cNvPicPr>
            <a:picLocks noChangeAspect="1"/>
          </p:cNvPicPr>
          <p:nvPr/>
        </p:nvPicPr>
        <p:blipFill>
          <a:blip r:embed="rId6"/>
          <a:stretch>
            <a:fillRect/>
          </a:stretch>
        </p:blipFill>
        <p:spPr>
          <a:xfrm>
            <a:off x="4079776" y="3901529"/>
            <a:ext cx="3957666" cy="2124091"/>
          </a:xfrm>
          <a:prstGeom prst="rect">
            <a:avLst/>
          </a:prstGeom>
        </p:spPr>
      </p:pic>
      <p:pic>
        <p:nvPicPr>
          <p:cNvPr id="10" name="图片 9">
            <a:extLst>
              <a:ext uri="{FF2B5EF4-FFF2-40B4-BE49-F238E27FC236}">
                <a16:creationId xmlns:a16="http://schemas.microsoft.com/office/drawing/2014/main" id="{45CF0AF4-9EB6-4E5A-B43A-01A178026F9B}"/>
              </a:ext>
            </a:extLst>
          </p:cNvPr>
          <p:cNvPicPr>
            <a:picLocks noChangeAspect="1"/>
          </p:cNvPicPr>
          <p:nvPr/>
        </p:nvPicPr>
        <p:blipFill>
          <a:blip r:embed="rId7"/>
          <a:stretch>
            <a:fillRect/>
          </a:stretch>
        </p:blipFill>
        <p:spPr>
          <a:xfrm>
            <a:off x="114003" y="1188809"/>
            <a:ext cx="3957666" cy="2257442"/>
          </a:xfrm>
          <a:prstGeom prst="rect">
            <a:avLst/>
          </a:prstGeom>
        </p:spPr>
      </p:pic>
      <p:sp>
        <p:nvSpPr>
          <p:cNvPr id="11" name="文本框 10">
            <a:extLst>
              <a:ext uri="{FF2B5EF4-FFF2-40B4-BE49-F238E27FC236}">
                <a16:creationId xmlns:a16="http://schemas.microsoft.com/office/drawing/2014/main" id="{241433FB-979F-4D28-A41F-3672DD6339C2}"/>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29973398"/>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7B68F35-C73C-4A17-B0DD-F81F34DEFD1B}"/>
              </a:ext>
            </a:extLst>
          </p:cNvPr>
          <p:cNvSpPr>
            <a:spLocks noGrp="1"/>
          </p:cNvSpPr>
          <p:nvPr>
            <p:ph idx="10"/>
          </p:nvPr>
        </p:nvSpPr>
        <p:spPr>
          <a:xfrm>
            <a:off x="504056" y="258982"/>
            <a:ext cx="12936760" cy="667156"/>
          </a:xfrm>
        </p:spPr>
        <p:txBody>
          <a:bodyPr/>
          <a:lstStyle/>
          <a:p>
            <a:r>
              <a:rPr lang="en-US" altLang="zh-CN" sz="3200" dirty="0">
                <a:latin typeface="+mn-lt"/>
              </a:rPr>
              <a:t>https://www.top500.org/lists/green500/2020/06/</a:t>
            </a:r>
            <a:endParaRPr lang="zh-CN" altLang="en-US" sz="3200" dirty="0">
              <a:latin typeface="+mn-lt"/>
            </a:endParaRPr>
          </a:p>
        </p:txBody>
      </p:sp>
      <p:pic>
        <p:nvPicPr>
          <p:cNvPr id="5" name="图片 3">
            <a:extLst>
              <a:ext uri="{FF2B5EF4-FFF2-40B4-BE49-F238E27FC236}">
                <a16:creationId xmlns:a16="http://schemas.microsoft.com/office/drawing/2014/main" id="{F8BEBEC4-15FB-4CBE-991C-CDAF29983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908720"/>
            <a:ext cx="10920536"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9CFCB24F-BF62-4C5C-8FA1-93A5C3DC6D13}"/>
              </a:ext>
            </a:extLst>
          </p:cNvPr>
          <p:cNvPicPr>
            <a:picLocks noChangeAspect="1"/>
          </p:cNvPicPr>
          <p:nvPr/>
        </p:nvPicPr>
        <p:blipFill>
          <a:blip r:embed="rId3"/>
          <a:stretch>
            <a:fillRect/>
          </a:stretch>
        </p:blipFill>
        <p:spPr>
          <a:xfrm>
            <a:off x="8505798" y="4829162"/>
            <a:ext cx="3686202" cy="1696181"/>
          </a:xfrm>
          <a:prstGeom prst="rect">
            <a:avLst/>
          </a:prstGeom>
        </p:spPr>
      </p:pic>
      <p:pic>
        <p:nvPicPr>
          <p:cNvPr id="7" name="图片 6">
            <a:extLst>
              <a:ext uri="{FF2B5EF4-FFF2-40B4-BE49-F238E27FC236}">
                <a16:creationId xmlns:a16="http://schemas.microsoft.com/office/drawing/2014/main" id="{00643481-96ED-47A0-892A-25ECF81B1B2B}"/>
              </a:ext>
            </a:extLst>
          </p:cNvPr>
          <p:cNvPicPr>
            <a:picLocks noChangeAspect="1"/>
          </p:cNvPicPr>
          <p:nvPr/>
        </p:nvPicPr>
        <p:blipFill>
          <a:blip r:embed="rId4"/>
          <a:stretch>
            <a:fillRect/>
          </a:stretch>
        </p:blipFill>
        <p:spPr>
          <a:xfrm>
            <a:off x="8505798" y="6602796"/>
            <a:ext cx="2657494" cy="171451"/>
          </a:xfrm>
          <a:prstGeom prst="rect">
            <a:avLst/>
          </a:prstGeom>
        </p:spPr>
      </p:pic>
    </p:spTree>
    <p:extLst>
      <p:ext uri="{BB962C8B-B14F-4D97-AF65-F5344CB8AC3E}">
        <p14:creationId xmlns:p14="http://schemas.microsoft.com/office/powerpoint/2010/main" val="3755738291"/>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676AA0A5-AAF0-4760-BEC9-0FC9CEB662CA}"/>
              </a:ext>
            </a:extLst>
          </p:cNvPr>
          <p:cNvPicPr>
            <a:picLocks noGrp="1" noChangeAspect="1"/>
          </p:cNvPicPr>
          <p:nvPr>
            <p:ph idx="1"/>
          </p:nvPr>
        </p:nvPicPr>
        <p:blipFill>
          <a:blip r:embed="rId2"/>
          <a:stretch>
            <a:fillRect/>
          </a:stretch>
        </p:blipFill>
        <p:spPr>
          <a:xfrm>
            <a:off x="119336" y="1124744"/>
            <a:ext cx="11739291" cy="5733256"/>
          </a:xfrm>
        </p:spPr>
      </p:pic>
      <p:sp>
        <p:nvSpPr>
          <p:cNvPr id="3" name="内容占位符 2">
            <a:extLst>
              <a:ext uri="{FF2B5EF4-FFF2-40B4-BE49-F238E27FC236}">
                <a16:creationId xmlns:a16="http://schemas.microsoft.com/office/drawing/2014/main" id="{8CB9348C-0AB9-4B4E-AC3D-069A2C4D0F88}"/>
              </a:ext>
            </a:extLst>
          </p:cNvPr>
          <p:cNvSpPr>
            <a:spLocks noGrp="1"/>
          </p:cNvSpPr>
          <p:nvPr>
            <p:ph idx="10"/>
          </p:nvPr>
        </p:nvSpPr>
        <p:spPr>
          <a:xfrm>
            <a:off x="551384" y="404664"/>
            <a:ext cx="11233248" cy="667156"/>
          </a:xfrm>
        </p:spPr>
        <p:txBody>
          <a:bodyPr/>
          <a:lstStyle/>
          <a:p>
            <a:r>
              <a:rPr lang="en-US" altLang="zh-CN" dirty="0">
                <a:hlinkClick r:id="rId3"/>
              </a:rPr>
              <a:t>June 2022 | TOP500</a:t>
            </a:r>
            <a:r>
              <a:rPr lang="en-US" altLang="zh-CN" dirty="0"/>
              <a:t> </a:t>
            </a:r>
            <a:r>
              <a:rPr lang="en-US" altLang="zh-CN" sz="2800" dirty="0">
                <a:latin typeface="Times New Roman" panose="02020603050405020304" pitchFamily="18" charset="0"/>
              </a:rPr>
              <a:t>www.top500.org/lists/green500/2022/06/</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52594936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BDF6A9-968A-4F6C-A518-C077B089F60C}"/>
              </a:ext>
            </a:extLst>
          </p:cNvPr>
          <p:cNvSpPr>
            <a:spLocks noGrp="1"/>
          </p:cNvSpPr>
          <p:nvPr>
            <p:ph sz="quarter" idx="12"/>
          </p:nvPr>
        </p:nvSpPr>
        <p:spPr/>
        <p:txBody>
          <a:bodyPr/>
          <a:lstStyle/>
          <a:p>
            <a:endParaRPr lang="zh-CN" altLang="en-US"/>
          </a:p>
        </p:txBody>
      </p:sp>
      <p:pic>
        <p:nvPicPr>
          <p:cNvPr id="6" name="图片 5">
            <a:extLst>
              <a:ext uri="{FF2B5EF4-FFF2-40B4-BE49-F238E27FC236}">
                <a16:creationId xmlns:a16="http://schemas.microsoft.com/office/drawing/2014/main" id="{B722F9BB-F383-4319-8FE0-20E67F4CCE7B}"/>
              </a:ext>
            </a:extLst>
          </p:cNvPr>
          <p:cNvPicPr>
            <a:picLocks noChangeAspect="1"/>
          </p:cNvPicPr>
          <p:nvPr/>
        </p:nvPicPr>
        <p:blipFill>
          <a:blip r:embed="rId2"/>
          <a:stretch>
            <a:fillRect/>
          </a:stretch>
        </p:blipFill>
        <p:spPr>
          <a:xfrm>
            <a:off x="623392" y="980728"/>
            <a:ext cx="10873208" cy="5877272"/>
          </a:xfrm>
          <a:prstGeom prst="rect">
            <a:avLst/>
          </a:prstGeom>
        </p:spPr>
      </p:pic>
      <p:sp>
        <p:nvSpPr>
          <p:cNvPr id="7" name="内容占位符 2">
            <a:extLst>
              <a:ext uri="{FF2B5EF4-FFF2-40B4-BE49-F238E27FC236}">
                <a16:creationId xmlns:a16="http://schemas.microsoft.com/office/drawing/2014/main" id="{5C930899-C2EC-4E86-ACCB-85D9E42649C3}"/>
              </a:ext>
            </a:extLst>
          </p:cNvPr>
          <p:cNvSpPr txBox="1">
            <a:spLocks/>
          </p:cNvSpPr>
          <p:nvPr/>
        </p:nvSpPr>
        <p:spPr>
          <a:xfrm>
            <a:off x="551384" y="404664"/>
            <a:ext cx="11233248"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b="0" i="0" cap="all" dirty="0">
                <a:solidFill>
                  <a:srgbClr val="3D3C3F"/>
                </a:solidFill>
                <a:effectLst/>
                <a:latin typeface="DIN"/>
              </a:rPr>
              <a:t>June 2024</a:t>
            </a:r>
            <a:r>
              <a:rPr lang="en-US" altLang="zh-CN" kern="0" dirty="0">
                <a:hlinkClick r:id="rId3"/>
              </a:rPr>
              <a:t>| TOP500</a:t>
            </a:r>
            <a:r>
              <a:rPr lang="en-US" altLang="zh-CN" kern="0" dirty="0"/>
              <a:t> </a:t>
            </a:r>
            <a:r>
              <a:rPr lang="en-US" altLang="zh-CN" sz="2800" kern="0" dirty="0">
                <a:latin typeface="Times New Roman" panose="02020603050405020304" pitchFamily="18" charset="0"/>
              </a:rPr>
              <a:t>www.top500.org/lists/green500/2024/06/</a:t>
            </a:r>
            <a:endParaRPr lang="zh-CN" altLang="en-US" kern="0" dirty="0">
              <a:latin typeface="Times New Roman" panose="02020603050405020304" pitchFamily="18" charset="0"/>
            </a:endParaRPr>
          </a:p>
        </p:txBody>
      </p:sp>
    </p:spTree>
    <p:extLst>
      <p:ext uri="{BB962C8B-B14F-4D97-AF65-F5344CB8AC3E}">
        <p14:creationId xmlns:p14="http://schemas.microsoft.com/office/powerpoint/2010/main" val="3344426379"/>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3392" y="960208"/>
            <a:ext cx="10945216" cy="5781159"/>
          </a:xfrm>
        </p:spPr>
        <p:txBody>
          <a:bodyPr/>
          <a:lstStyle/>
          <a:p>
            <a:pPr>
              <a:lnSpc>
                <a:spcPct val="150000"/>
              </a:lnSpc>
              <a:buFont typeface="Wingdings" panose="05000000000000000000" pitchFamily="2" charset="2"/>
              <a:buChar char="p"/>
            </a:pPr>
            <a:r>
              <a:rPr lang="zh-CN" altLang="en-US" sz="2400" b="0" dirty="0">
                <a:latin typeface="华文楷体" panose="02010600040101010101" pitchFamily="2" charset="-122"/>
                <a:ea typeface="华文楷体" panose="02010600040101010101" pitchFamily="2" charset="-122"/>
              </a:rPr>
              <a:t>正确答案与正确问题哪个更重要？</a:t>
            </a:r>
            <a:endParaRPr lang="en-US" altLang="zh-CN" sz="2400" b="0" dirty="0">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p"/>
            </a:pPr>
            <a:r>
              <a:rPr lang="zh-CN" altLang="en-US" sz="2400" b="0" dirty="0">
                <a:latin typeface="华文楷体" panose="02010600040101010101" pitchFamily="2" charset="-122"/>
                <a:ea typeface="华文楷体" panose="02010600040101010101" pitchFamily="2" charset="-122"/>
              </a:rPr>
              <a:t>当我们放眼世界的时候，应该以什么样的思维和工具来观察这个世界？</a:t>
            </a:r>
            <a:endParaRPr lang="en-US" altLang="zh-CN" sz="2400" b="0" dirty="0">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p"/>
            </a:pPr>
            <a:r>
              <a:rPr lang="en-US" altLang="zh-CN" sz="2400" b="0" dirty="0">
                <a:latin typeface="华文楷体" panose="02010600040101010101" pitchFamily="2" charset="-122"/>
                <a:ea typeface="华文楷体" panose="02010600040101010101" pitchFamily="2" charset="-122"/>
              </a:rPr>
              <a:t>21</a:t>
            </a:r>
            <a:r>
              <a:rPr lang="zh-CN" altLang="zh-CN" sz="2400" b="0" dirty="0">
                <a:latin typeface="华文楷体" panose="02010600040101010101" pitchFamily="2" charset="-122"/>
                <a:ea typeface="华文楷体" panose="02010600040101010101" pitchFamily="2" charset="-122"/>
              </a:rPr>
              <a:t>世纪前</a:t>
            </a:r>
            <a:r>
              <a:rPr lang="en-US" altLang="zh-CN" sz="2400" b="0" dirty="0">
                <a:latin typeface="华文楷体" panose="02010600040101010101" pitchFamily="2" charset="-122"/>
                <a:ea typeface="华文楷体" panose="02010600040101010101" pitchFamily="2" charset="-122"/>
              </a:rPr>
              <a:t>25</a:t>
            </a:r>
            <a:r>
              <a:rPr lang="zh-CN" altLang="zh-CN" sz="2400" b="0" dirty="0">
                <a:latin typeface="华文楷体" panose="02010600040101010101" pitchFamily="2" charset="-122"/>
                <a:ea typeface="华文楷体" panose="02010600040101010101" pitchFamily="2" charset="-122"/>
              </a:rPr>
              <a:t>年，何谓</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受过良好教育的人</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（哈佛大学 </a:t>
            </a:r>
            <a:r>
              <a:rPr lang="zh-CN" altLang="zh-CN" sz="2400" b="0" dirty="0">
                <a:latin typeface="华文楷体" panose="02010600040101010101" pitchFamily="2" charset="-122"/>
                <a:ea typeface="华文楷体" panose="02010600040101010101" pitchFamily="2" charset="-122"/>
              </a:rPr>
              <a:t>威廉</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科比</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p"/>
            </a:pPr>
            <a:r>
              <a:rPr lang="zh-CN" altLang="zh-CN" sz="2400" b="0" dirty="0">
                <a:latin typeface="华文楷体" panose="02010600040101010101" pitchFamily="2" charset="-122"/>
                <a:ea typeface="华文楷体" panose="02010600040101010101" pitchFamily="2" charset="-122"/>
              </a:rPr>
              <a:t>在</a:t>
            </a:r>
            <a:r>
              <a:rPr lang="zh-CN" altLang="en-US" sz="2400" b="0" dirty="0">
                <a:latin typeface="华文楷体" panose="02010600040101010101" pitchFamily="2" charset="-122"/>
                <a:ea typeface="华文楷体" panose="02010600040101010101" pitchFamily="2" charset="-122"/>
              </a:rPr>
              <a:t>这</a:t>
            </a:r>
            <a:r>
              <a:rPr lang="zh-CN" altLang="zh-CN" sz="2400" b="0" dirty="0">
                <a:latin typeface="华文楷体" panose="02010600040101010101" pitchFamily="2" charset="-122"/>
                <a:ea typeface="华文楷体" panose="02010600040101010101" pitchFamily="2" charset="-122"/>
              </a:rPr>
              <a:t>个知识爆炸的时代，</a:t>
            </a:r>
            <a:r>
              <a:rPr lang="zh-CN" altLang="en-US" sz="2400" b="0" dirty="0">
                <a:latin typeface="华文楷体" panose="02010600040101010101" pitchFamily="2" charset="-122"/>
                <a:ea typeface="华文楷体" panose="02010600040101010101" pitchFamily="2" charset="-122"/>
              </a:rPr>
              <a:t>我们的学习应如何转移或适应？</a:t>
            </a:r>
            <a:endParaRPr lang="en-US" altLang="zh-CN" sz="2400" b="0" dirty="0">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p"/>
            </a:pPr>
            <a:r>
              <a:rPr lang="zh-CN" altLang="en-US" sz="2400" dirty="0">
                <a:solidFill>
                  <a:schemeClr val="tx1"/>
                </a:solidFill>
                <a:latin typeface="华文楷体" panose="02010600040101010101" pitchFamily="2" charset="-122"/>
                <a:ea typeface="华文楷体" panose="02010600040101010101" pitchFamily="2" charset="-122"/>
              </a:rPr>
              <a:t>无物不虚，无物不实。数字与真实双栖。</a:t>
            </a:r>
            <a:r>
              <a:rPr lang="en-US" altLang="zh-CN" sz="2400" dirty="0">
                <a:solidFill>
                  <a:schemeClr val="tx1"/>
                </a:solidFill>
                <a:latin typeface="华文楷体" panose="02010600040101010101" pitchFamily="2" charset="-122"/>
                <a:ea typeface="华文楷体" panose="02010600040101010101" pitchFamily="2" charset="-122"/>
              </a:rPr>
              <a:t>Who we are</a:t>
            </a:r>
            <a:r>
              <a:rPr lang="zh-CN" altLang="en-US" sz="2400" dirty="0">
                <a:solidFill>
                  <a:schemeClr val="tx1"/>
                </a:solidFill>
                <a:latin typeface="华文楷体" panose="02010600040101010101" pitchFamily="2" charset="-122"/>
                <a:ea typeface="华文楷体" panose="02010600040101010101" pitchFamily="2" charset="-122"/>
              </a:rPr>
              <a:t>？</a:t>
            </a:r>
            <a:endParaRPr lang="en-US" altLang="zh-CN" sz="2400" b="0" dirty="0">
              <a:solidFill>
                <a:schemeClr val="tx1"/>
              </a:solidFill>
              <a:latin typeface="华文楷体" panose="02010600040101010101" pitchFamily="2" charset="-122"/>
              <a:ea typeface="华文楷体" panose="02010600040101010101" pitchFamily="2" charset="-122"/>
            </a:endParaRPr>
          </a:p>
          <a:p>
            <a:pPr algn="l">
              <a:lnSpc>
                <a:spcPct val="150000"/>
              </a:lnSpc>
              <a:buFont typeface="Wingdings" panose="05000000000000000000" pitchFamily="2" charset="2"/>
              <a:buChar char="p"/>
            </a:pPr>
            <a:r>
              <a:rPr lang="en-US" altLang="zh-CN" sz="2400" dirty="0">
                <a:solidFill>
                  <a:srgbClr val="C00000"/>
                </a:solidFill>
                <a:latin typeface="华文楷体" panose="02010600040101010101" pitchFamily="2" charset="-122"/>
                <a:ea typeface="华文楷体" panose="02010600040101010101" pitchFamily="2" charset="-122"/>
              </a:rPr>
              <a:t>We  shape our buildings , and afterwards ,our buildings shape us (</a:t>
            </a:r>
            <a:r>
              <a:rPr lang="zh-CN" altLang="en-US" sz="2400" dirty="0">
                <a:solidFill>
                  <a:srgbClr val="C00000"/>
                </a:solidFill>
                <a:latin typeface="华文楷体" panose="02010600040101010101" pitchFamily="2" charset="-122"/>
                <a:ea typeface="华文楷体" panose="02010600040101010101" pitchFamily="2" charset="-122"/>
              </a:rPr>
              <a:t>丘吉尔</a:t>
            </a:r>
            <a:r>
              <a:rPr lang="en-US" altLang="zh-CN" sz="2400" dirty="0">
                <a:solidFill>
                  <a:srgbClr val="C00000"/>
                </a:solidFill>
                <a:latin typeface="华文楷体" panose="02010600040101010101" pitchFamily="2" charset="-122"/>
                <a:ea typeface="华文楷体" panose="02010600040101010101" pitchFamily="2" charset="-122"/>
              </a:rPr>
              <a:t>) .</a:t>
            </a:r>
          </a:p>
          <a:p>
            <a:pPr>
              <a:lnSpc>
                <a:spcPct val="150000"/>
              </a:lnSpc>
              <a:buFont typeface="Wingdings" panose="05000000000000000000" pitchFamily="2" charset="2"/>
              <a:buChar char="p"/>
            </a:pPr>
            <a:r>
              <a:rPr lang="zh-CN" altLang="en-US" sz="2400" dirty="0">
                <a:solidFill>
                  <a:srgbClr val="C00000"/>
                </a:solidFill>
                <a:latin typeface="华文楷体" panose="02010600040101010101" pitchFamily="2" charset="-122"/>
                <a:ea typeface="华文楷体" panose="02010600040101010101" pitchFamily="2" charset="-122"/>
              </a:rPr>
              <a:t>你的每次选择，都是为你想要的世界投的一票。</a:t>
            </a:r>
            <a:endParaRPr lang="en-US" altLang="zh-CN" sz="2400" dirty="0">
              <a:solidFill>
                <a:srgbClr val="C00000"/>
              </a:solidFill>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p"/>
            </a:pPr>
            <a:r>
              <a:rPr lang="zh-CN" altLang="en-US" sz="2400" kern="1200" dirty="0">
                <a:solidFill>
                  <a:schemeClr val="tx1"/>
                </a:solidFill>
                <a:effectLst/>
                <a:latin typeface="Times" charset="0"/>
                <a:ea typeface="Geneva" charset="0"/>
                <a:cs typeface="Geneva" charset="0"/>
              </a:rPr>
              <a:t>教育工程使学生：掌握知识，拥有能力（生存与服务社会）</a:t>
            </a:r>
            <a:endParaRPr lang="en-US" altLang="zh-CN" sz="2400" kern="1200" dirty="0">
              <a:solidFill>
                <a:schemeClr val="tx1"/>
              </a:solidFill>
              <a:effectLst/>
              <a:latin typeface="Times" charset="0"/>
              <a:ea typeface="Geneva" charset="0"/>
              <a:cs typeface="Geneva" charset="0"/>
            </a:endParaRPr>
          </a:p>
          <a:p>
            <a:pPr marL="0" indent="0">
              <a:lnSpc>
                <a:spcPct val="150000"/>
              </a:lnSpc>
              <a:buNone/>
            </a:pPr>
            <a:r>
              <a:rPr lang="en-US" altLang="zh-CN" sz="2400" kern="1200" dirty="0">
                <a:solidFill>
                  <a:schemeClr val="tx1"/>
                </a:solidFill>
                <a:effectLst/>
                <a:latin typeface="Times" charset="0"/>
                <a:ea typeface="Geneva" charset="0"/>
                <a:cs typeface="Geneva" charset="0"/>
              </a:rPr>
              <a:t>                                     </a:t>
            </a:r>
            <a:r>
              <a:rPr lang="zh-CN" altLang="en-US" sz="2400" kern="1200" dirty="0">
                <a:solidFill>
                  <a:schemeClr val="tx1"/>
                </a:solidFill>
                <a:effectLst/>
                <a:latin typeface="Times" charset="0"/>
                <a:ea typeface="Geneva" charset="0"/>
                <a:cs typeface="Geneva" charset="0"/>
              </a:rPr>
              <a:t>坚毅性格，良好品德。</a:t>
            </a:r>
            <a:endParaRPr lang="zh-CN" altLang="zh-CN" sz="2400" kern="1200" dirty="0">
              <a:solidFill>
                <a:schemeClr val="tx1"/>
              </a:solidFill>
              <a:effectLst/>
              <a:latin typeface="Times" charset="0"/>
              <a:ea typeface="Geneva" charset="0"/>
              <a:cs typeface="Geneva" charset="0"/>
            </a:endParaRPr>
          </a:p>
          <a:p>
            <a:pPr>
              <a:lnSpc>
                <a:spcPct val="200000"/>
              </a:lnSpc>
              <a:buFont typeface="Wingdings" panose="05000000000000000000" pitchFamily="2" charset="2"/>
              <a:buChar char="p"/>
            </a:pPr>
            <a:endParaRPr lang="en-US" altLang="zh-CN" sz="2400" dirty="0">
              <a:solidFill>
                <a:srgbClr val="C00000"/>
              </a:solidFill>
              <a:latin typeface="华文楷体" panose="02010600040101010101" pitchFamily="2" charset="-122"/>
              <a:ea typeface="华文楷体" panose="02010600040101010101" pitchFamily="2" charset="-122"/>
            </a:endParaRPr>
          </a:p>
          <a:p>
            <a:pPr>
              <a:lnSpc>
                <a:spcPct val="150000"/>
              </a:lnSpc>
            </a:pPr>
            <a:endParaRPr lang="en-US" altLang="zh-CN" dirty="0">
              <a:effectLst/>
            </a:endParaRPr>
          </a:p>
          <a:p>
            <a:pPr>
              <a:lnSpc>
                <a:spcPct val="150000"/>
              </a:lnSpc>
            </a:pPr>
            <a:endParaRPr lang="zh-CN" altLang="en-US" dirty="0"/>
          </a:p>
        </p:txBody>
      </p:sp>
      <p:sp>
        <p:nvSpPr>
          <p:cNvPr id="3" name="内容占位符 2"/>
          <p:cNvSpPr>
            <a:spLocks noGrp="1"/>
          </p:cNvSpPr>
          <p:nvPr>
            <p:ph idx="10"/>
          </p:nvPr>
        </p:nvSpPr>
        <p:spPr/>
        <p:txBody>
          <a:bodyPr/>
          <a:lstStyle/>
          <a:p>
            <a:r>
              <a:rPr lang="zh-CN" altLang="en-US" sz="3600" dirty="0">
                <a:solidFill>
                  <a:srgbClr val="00B050"/>
                </a:solidFill>
                <a:latin typeface="华文中宋" panose="02010600040101010101" pitchFamily="2" charset="-122"/>
                <a:ea typeface="华文中宋" panose="02010600040101010101" pitchFamily="2" charset="-122"/>
              </a:rPr>
              <a:t>思与悟</a:t>
            </a:r>
          </a:p>
        </p:txBody>
      </p:sp>
    </p:spTree>
    <p:extLst>
      <p:ext uri="{BB962C8B-B14F-4D97-AF65-F5344CB8AC3E}">
        <p14:creationId xmlns:p14="http://schemas.microsoft.com/office/powerpoint/2010/main" val="1206220043"/>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EE13FCAE-801A-4EC6-8B97-7A10C2724B64}"/>
              </a:ext>
            </a:extLst>
          </p:cNvPr>
          <p:cNvSpPr>
            <a:spLocks noGrp="1"/>
          </p:cNvSpPr>
          <p:nvPr>
            <p:ph idx="1"/>
          </p:nvPr>
        </p:nvSpPr>
        <p:spPr>
          <a:xfrm>
            <a:off x="596539" y="908721"/>
            <a:ext cx="11476125" cy="5617492"/>
          </a:xfrm>
        </p:spPr>
        <p:txBody>
          <a:bodyPr/>
          <a:lstStyle/>
          <a:p>
            <a:pPr>
              <a:lnSpc>
                <a:spcPct val="150000"/>
              </a:lnSpc>
              <a:buFont typeface="Wingdings" panose="05000000000000000000" pitchFamily="2" charset="2"/>
              <a:buChar char="p"/>
            </a:pP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题</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1</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：任选一位图灵奖获得者，简要分析他（她）的成长和获奖。</a:t>
            </a:r>
            <a:endPar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p"/>
            </a:pP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题</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2</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：综述：国产软硬件的过去、现在和将来（以下</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3</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个选一作答）：</a:t>
            </a:r>
            <a:endPar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endParaRPr>
          </a:p>
          <a:p>
            <a:pPr marL="0" indent="0">
              <a:lnSpc>
                <a:spcPct val="100000"/>
              </a:lnSpc>
              <a:buNone/>
            </a:pP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                                                   （</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1</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CPU</a:t>
            </a:r>
          </a:p>
          <a:p>
            <a:pPr marL="0" indent="0">
              <a:lnSpc>
                <a:spcPct val="100000"/>
              </a:lnSpc>
              <a:buNone/>
            </a:pP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                                                   （</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2</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）数据库系统</a:t>
            </a:r>
            <a:endPar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endParaRPr>
          </a:p>
          <a:p>
            <a:pPr marL="0" indent="0">
              <a:lnSpc>
                <a:spcPct val="100000"/>
              </a:lnSpc>
              <a:buNone/>
            </a:pP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                                                   （</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3</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）操作系统</a:t>
            </a:r>
            <a:endPar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endParaRPr>
          </a:p>
          <a:p>
            <a:pPr>
              <a:lnSpc>
                <a:spcPct val="100000"/>
              </a:lnSpc>
              <a:buFont typeface="Wingdings" panose="05000000000000000000" pitchFamily="2" charset="2"/>
              <a:buChar char="p"/>
            </a:pP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题</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3</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：简要介绍</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transformer</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网络的原理与结构。</a:t>
            </a:r>
            <a:endPar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endParaRPr>
          </a:p>
          <a:p>
            <a:pPr>
              <a:lnSpc>
                <a:spcPct val="100000"/>
              </a:lnSpc>
              <a:buFont typeface="Wingdings" panose="05000000000000000000" pitchFamily="2" charset="2"/>
              <a:buChar char="p"/>
            </a:pP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建议：阅读</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人月神话</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rPr>
              <a:t>》</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（读了不会后悔的书）</a:t>
            </a:r>
            <a:endPar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endParaRPr>
          </a:p>
          <a:p>
            <a:pPr marL="0" indent="0">
              <a:lnSpc>
                <a:spcPct val="100000"/>
              </a:lnSpc>
              <a:buNone/>
            </a:pP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rPr>
              <a:t>                 </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hlinkClick r:id="rId3" action="ppaction://hlinkfile"/>
              </a:rPr>
              <a:t>面对面的办公室</a:t>
            </a:r>
            <a:r>
              <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hlinkClick r:id="rId3" action="ppaction://hlinkfile"/>
              </a:rPr>
              <a:t>——</a:t>
            </a:r>
            <a:r>
              <a:rPr lang="zh-CN" altLang="en-US" sz="2400" b="0" dirty="0">
                <a:solidFill>
                  <a:schemeClr val="tx1">
                    <a:lumMod val="95000"/>
                    <a:lumOff val="5000"/>
                  </a:schemeClr>
                </a:solidFill>
                <a:effectLst/>
                <a:latin typeface="华文楷体" panose="02010600040101010101" pitchFamily="2" charset="-122"/>
                <a:ea typeface="华文楷体" panose="02010600040101010101" pitchFamily="2" charset="-122"/>
                <a:hlinkClick r:id="rId3" action="ppaction://hlinkfile"/>
              </a:rPr>
              <a:t>悲情图灵</a:t>
            </a:r>
            <a:endParaRPr lang="en-US" altLang="zh-CN" sz="2400" b="0" dirty="0">
              <a:solidFill>
                <a:schemeClr val="tx1">
                  <a:lumMod val="95000"/>
                  <a:lumOff val="5000"/>
                </a:schemeClr>
              </a:solidFill>
              <a:effectLst/>
              <a:latin typeface="华文楷体" panose="02010600040101010101" pitchFamily="2" charset="-122"/>
              <a:ea typeface="华文楷体" panose="02010600040101010101" pitchFamily="2" charset="-122"/>
            </a:endParaRPr>
          </a:p>
          <a:p>
            <a:pPr>
              <a:lnSpc>
                <a:spcPct val="200000"/>
              </a:lnSpc>
              <a:buFont typeface="Wingdings" panose="05000000000000000000" pitchFamily="2" charset="2"/>
              <a:buChar char="l"/>
            </a:pPr>
            <a:r>
              <a:rPr lang="zh-CN" altLang="en-US" sz="1800" dirty="0">
                <a:solidFill>
                  <a:schemeClr val="tx1"/>
                </a:solidFill>
                <a:latin typeface="华文中宋" panose="02010600040101010101" pitchFamily="2" charset="-122"/>
                <a:ea typeface="华文中宋" panose="02010600040101010101" pitchFamily="2" charset="-122"/>
              </a:rPr>
              <a:t>要求：字数不限，不晚于</a:t>
            </a:r>
            <a:r>
              <a:rPr lang="en-US" altLang="zh-CN" sz="1800" dirty="0">
                <a:solidFill>
                  <a:schemeClr val="tx1"/>
                </a:solidFill>
                <a:latin typeface="华文中宋" panose="02010600040101010101" pitchFamily="2" charset="-122"/>
                <a:ea typeface="华文中宋" panose="02010600040101010101" pitchFamily="2" charset="-122"/>
              </a:rPr>
              <a:t>2025</a:t>
            </a:r>
            <a:r>
              <a:rPr lang="zh-CN" altLang="en-US" sz="1800" dirty="0">
                <a:solidFill>
                  <a:schemeClr val="tx1"/>
                </a:solidFill>
                <a:latin typeface="华文中宋" panose="02010600040101010101" pitchFamily="2" charset="-122"/>
                <a:ea typeface="华文中宋" panose="02010600040101010101" pitchFamily="2" charset="-122"/>
              </a:rPr>
              <a:t>年</a:t>
            </a:r>
            <a:r>
              <a:rPr lang="en-US" altLang="zh-CN" sz="1800" dirty="0">
                <a:solidFill>
                  <a:schemeClr val="tx1"/>
                </a:solidFill>
                <a:latin typeface="华文中宋" panose="02010600040101010101" pitchFamily="2" charset="-122"/>
                <a:ea typeface="华文中宋" panose="02010600040101010101" pitchFamily="2" charset="-122"/>
              </a:rPr>
              <a:t>3</a:t>
            </a:r>
            <a:r>
              <a:rPr lang="zh-CN" altLang="en-US" sz="1800" dirty="0">
                <a:solidFill>
                  <a:schemeClr val="tx1"/>
                </a:solidFill>
                <a:latin typeface="华文中宋" panose="02010600040101010101" pitchFamily="2" charset="-122"/>
                <a:ea typeface="华文中宋" panose="02010600040101010101" pitchFamily="2" charset="-122"/>
              </a:rPr>
              <a:t>月</a:t>
            </a:r>
            <a:r>
              <a:rPr lang="en-US" altLang="zh-CN" sz="1800" dirty="0">
                <a:solidFill>
                  <a:schemeClr val="tx1"/>
                </a:solidFill>
                <a:highlight>
                  <a:srgbClr val="FFFF00"/>
                </a:highlight>
                <a:latin typeface="华文中宋" panose="02010600040101010101" pitchFamily="2" charset="-122"/>
                <a:ea typeface="华文中宋" panose="02010600040101010101" pitchFamily="2" charset="-122"/>
              </a:rPr>
              <a:t>11</a:t>
            </a:r>
            <a:r>
              <a:rPr lang="zh-CN" altLang="en-US" sz="1800" dirty="0">
                <a:solidFill>
                  <a:schemeClr val="tx1"/>
                </a:solidFill>
                <a:latin typeface="华文中宋" panose="02010600040101010101" pitchFamily="2" charset="-122"/>
                <a:ea typeface="华文中宋" panose="02010600040101010101" pitchFamily="2" charset="-122"/>
              </a:rPr>
              <a:t>日将完成后作业的电子本版本上传到</a:t>
            </a:r>
            <a:r>
              <a:rPr lang="en-US" altLang="zh-CN" sz="1800" dirty="0">
                <a:solidFill>
                  <a:schemeClr val="tx1"/>
                </a:solidFill>
                <a:latin typeface="华文中宋" panose="02010600040101010101" pitchFamily="2" charset="-122"/>
                <a:ea typeface="华文中宋" panose="02010600040101010101" pitchFamily="2" charset="-122"/>
              </a:rPr>
              <a:t>FTP</a:t>
            </a:r>
            <a:r>
              <a:rPr lang="zh-CN" altLang="en-US" sz="1800" dirty="0">
                <a:solidFill>
                  <a:schemeClr val="tx1"/>
                </a:solidFill>
                <a:latin typeface="华文中宋" panose="02010600040101010101" pitchFamily="2" charset="-122"/>
                <a:ea typeface="华文中宋" panose="02010600040101010101" pitchFamily="2" charset="-122"/>
              </a:rPr>
              <a:t>服务器（</a:t>
            </a:r>
            <a:r>
              <a:rPr lang="en-US" altLang="zh-CN" sz="1800" dirty="0">
                <a:solidFill>
                  <a:schemeClr val="tx1"/>
                </a:solidFill>
                <a:latin typeface="华文中宋" panose="02010600040101010101" pitchFamily="2" charset="-122"/>
                <a:ea typeface="华文中宋" panose="02010600040101010101" pitchFamily="2" charset="-122"/>
              </a:rPr>
              <a:t>121.192.180.66 </a:t>
            </a:r>
            <a:r>
              <a:rPr lang="zh-CN" altLang="en-US" sz="1800" dirty="0">
                <a:solidFill>
                  <a:schemeClr val="tx1"/>
                </a:solidFill>
                <a:latin typeface="华文中宋" panose="02010600040101010101" pitchFamily="2" charset="-122"/>
                <a:ea typeface="华文中宋" panose="02010600040101010101" pitchFamily="2" charset="-122"/>
              </a:rPr>
              <a:t>）作业的</a:t>
            </a:r>
            <a:r>
              <a:rPr lang="zh-CN" altLang="en-US" sz="1800" dirty="0">
                <a:solidFill>
                  <a:srgbClr val="C00000"/>
                </a:solidFill>
                <a:latin typeface="华文中宋" panose="02010600040101010101" pitchFamily="2" charset="-122"/>
                <a:ea typeface="华文中宋" panose="02010600040101010101" pitchFamily="2" charset="-122"/>
              </a:rPr>
              <a:t>“本科生</a:t>
            </a:r>
            <a:r>
              <a:rPr lang="en-US" altLang="zh-CN" sz="1800" dirty="0">
                <a:solidFill>
                  <a:srgbClr val="C00000"/>
                </a:solidFill>
                <a:latin typeface="华文中宋" panose="02010600040101010101" pitchFamily="2" charset="-122"/>
                <a:ea typeface="华文中宋" panose="02010600040101010101" pitchFamily="2" charset="-122"/>
              </a:rPr>
              <a:t>/2022</a:t>
            </a:r>
            <a:r>
              <a:rPr lang="zh-CN" altLang="en-US" sz="1800" dirty="0">
                <a:solidFill>
                  <a:srgbClr val="C00000"/>
                </a:solidFill>
                <a:latin typeface="华文中宋" panose="02010600040101010101" pitchFamily="2" charset="-122"/>
                <a:ea typeface="华文中宋" panose="02010600040101010101" pitchFamily="2" charset="-122"/>
              </a:rPr>
              <a:t>级本科生”</a:t>
            </a:r>
            <a:r>
              <a:rPr lang="en-US" altLang="zh-CN" sz="1800" dirty="0">
                <a:solidFill>
                  <a:srgbClr val="C00000"/>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 </a:t>
            </a:r>
            <a:r>
              <a:rPr lang="en-US" altLang="zh-CN" sz="1800" dirty="0">
                <a:solidFill>
                  <a:srgbClr val="C00000"/>
                </a:solidFill>
                <a:latin typeface="华文中宋" panose="02010600040101010101" pitchFamily="2" charset="-122"/>
                <a:ea typeface="华文中宋" panose="02010600040101010101" pitchFamily="2" charset="-122"/>
              </a:rPr>
              <a:t>Y</a:t>
            </a:r>
            <a:r>
              <a:rPr lang="zh-CN" altLang="en-US" sz="1800" dirty="0">
                <a:solidFill>
                  <a:srgbClr val="C00000"/>
                </a:solidFill>
                <a:latin typeface="华文中宋" panose="02010600040101010101" pitchFamily="2" charset="-122"/>
                <a:ea typeface="华文中宋" panose="02010600040101010101" pitchFamily="2" charset="-122"/>
              </a:rPr>
              <a:t>班</a:t>
            </a:r>
            <a:r>
              <a:rPr lang="en-US" altLang="zh-CN" sz="1800" dirty="0">
                <a:solidFill>
                  <a:srgbClr val="C00000"/>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“作业</a:t>
            </a:r>
            <a:r>
              <a:rPr lang="en-US" altLang="zh-CN" sz="1800" dirty="0">
                <a:solidFill>
                  <a:srgbClr val="C00000"/>
                </a:solidFill>
                <a:latin typeface="华文中宋" panose="02010600040101010101" pitchFamily="2" charset="-122"/>
                <a:ea typeface="华文中宋" panose="02010600040101010101" pitchFamily="2" charset="-122"/>
              </a:rPr>
              <a:t>X</a:t>
            </a:r>
            <a:r>
              <a:rPr lang="zh-CN" altLang="en-US" sz="1800" dirty="0">
                <a:solidFill>
                  <a:srgbClr val="C00000"/>
                </a:solidFill>
                <a:latin typeface="华文中宋" panose="02010600040101010101" pitchFamily="2" charset="-122"/>
                <a:ea typeface="华文中宋" panose="02010600040101010101" pitchFamily="2" charset="-122"/>
              </a:rPr>
              <a:t>” </a:t>
            </a:r>
            <a:r>
              <a:rPr lang="zh-CN" altLang="en-US" sz="1800" dirty="0">
                <a:solidFill>
                  <a:schemeClr val="tx1"/>
                </a:solidFill>
                <a:latin typeface="华文中宋" panose="02010600040101010101" pitchFamily="2" charset="-122"/>
                <a:ea typeface="华文中宋" panose="02010600040101010101" pitchFamily="2" charset="-122"/>
              </a:rPr>
              <a:t>下。</a:t>
            </a:r>
            <a:r>
              <a:rPr lang="en-US" altLang="zh-CN" sz="1800" dirty="0">
                <a:solidFill>
                  <a:schemeClr val="tx1"/>
                </a:solidFill>
                <a:latin typeface="华文中宋" panose="02010600040101010101" pitchFamily="2" charset="-122"/>
                <a:ea typeface="华文中宋" panose="02010600040101010101" pitchFamily="2" charset="-122"/>
              </a:rPr>
              <a:t> </a:t>
            </a:r>
            <a:r>
              <a:rPr lang="zh-CN" altLang="en-US" sz="1800" dirty="0">
                <a:solidFill>
                  <a:schemeClr val="tx1"/>
                </a:solidFill>
                <a:latin typeface="华文中宋" panose="02010600040101010101" pitchFamily="2" charset="-122"/>
                <a:ea typeface="华文中宋" panose="02010600040101010101" pitchFamily="2" charset="-122"/>
              </a:rPr>
              <a:t>提交作业的文件命名规则为：</a:t>
            </a:r>
            <a:endParaRPr lang="en-US" altLang="zh-CN" sz="1800" dirty="0">
              <a:solidFill>
                <a:schemeClr val="tx1"/>
              </a:solidFill>
              <a:latin typeface="华文中宋" panose="02010600040101010101" pitchFamily="2" charset="-122"/>
              <a:ea typeface="华文中宋" panose="02010600040101010101" pitchFamily="2" charset="-122"/>
            </a:endParaRPr>
          </a:p>
          <a:p>
            <a:pPr marL="0" indent="0">
              <a:lnSpc>
                <a:spcPct val="200000"/>
              </a:lnSpc>
              <a:buNone/>
            </a:pPr>
            <a:r>
              <a:rPr lang="en-US" altLang="zh-CN" sz="1800" dirty="0">
                <a:solidFill>
                  <a:schemeClr val="tx1"/>
                </a:solidFill>
                <a:latin typeface="华文中宋" panose="02010600040101010101" pitchFamily="2" charset="-122"/>
                <a:ea typeface="华文中宋" panose="02010600040101010101" pitchFamily="2" charset="-122"/>
              </a:rPr>
              <a:t>     </a:t>
            </a:r>
            <a:r>
              <a:rPr lang="zh-CN" altLang="en-US" sz="1800" dirty="0">
                <a:solidFill>
                  <a:schemeClr val="tx1"/>
                </a:solidFill>
                <a:latin typeface="华文中宋" panose="02010600040101010101" pitchFamily="2" charset="-122"/>
                <a:ea typeface="华文中宋" panose="02010600040101010101" pitchFamily="2" charset="-122"/>
              </a:rPr>
              <a:t>学号姓名</a:t>
            </a:r>
            <a:r>
              <a:rPr lang="en-US" altLang="zh-CN" sz="1800" dirty="0">
                <a:solidFill>
                  <a:schemeClr val="tx1"/>
                </a:solidFill>
                <a:latin typeface="华文中宋" panose="02010600040101010101" pitchFamily="2" charset="-122"/>
                <a:ea typeface="华文中宋" panose="02010600040101010101" pitchFamily="2" charset="-122"/>
              </a:rPr>
              <a:t>(</a:t>
            </a:r>
            <a:r>
              <a:rPr lang="en-US" altLang="zh-CN" sz="1800" dirty="0">
                <a:solidFill>
                  <a:srgbClr val="C00000"/>
                </a:solidFill>
                <a:latin typeface="华文中宋" panose="02010600040101010101" pitchFamily="2" charset="-122"/>
                <a:ea typeface="华文中宋" panose="02010600040101010101" pitchFamily="2" charset="-122"/>
              </a:rPr>
              <a:t>X</a:t>
            </a:r>
            <a:r>
              <a:rPr lang="en-US" altLang="zh-CN" sz="1800" dirty="0">
                <a:solidFill>
                  <a:schemeClr val="tx1"/>
                </a:solidFill>
                <a:latin typeface="华文中宋" panose="02010600040101010101" pitchFamily="2" charset="-122"/>
                <a:ea typeface="华文中宋" panose="02010600040101010101" pitchFamily="2" charset="-122"/>
              </a:rPr>
              <a:t>) </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rgbClr val="C00000"/>
                </a:solidFill>
                <a:latin typeface="华文中宋" panose="02010600040101010101" pitchFamily="2" charset="-122"/>
                <a:ea typeface="华文中宋" panose="02010600040101010101" pitchFamily="2" charset="-122"/>
              </a:rPr>
              <a:t>X</a:t>
            </a:r>
            <a:r>
              <a:rPr lang="zh-CN" altLang="en-US" sz="1800" dirty="0">
                <a:solidFill>
                  <a:schemeClr val="tx1"/>
                </a:solidFill>
                <a:latin typeface="华文中宋" panose="02010600040101010101" pitchFamily="2" charset="-122"/>
                <a:ea typeface="华文中宋" panose="02010600040101010101" pitchFamily="2" charset="-122"/>
              </a:rPr>
              <a:t>表示的是第几次作业，为正整数。</a:t>
            </a:r>
            <a:r>
              <a:rPr lang="en-US" altLang="zh-CN" sz="1800" dirty="0">
                <a:solidFill>
                  <a:srgbClr val="C00000"/>
                </a:solidFill>
                <a:latin typeface="华文中宋" panose="02010600040101010101" pitchFamily="2" charset="-122"/>
                <a:ea typeface="华文中宋" panose="02010600040101010101" pitchFamily="2" charset="-122"/>
              </a:rPr>
              <a:t> Y</a:t>
            </a:r>
            <a:r>
              <a:rPr lang="zh-CN" altLang="en-US" sz="1800" dirty="0">
                <a:solidFill>
                  <a:schemeClr val="tx1"/>
                </a:solidFill>
                <a:latin typeface="华文中宋" panose="02010600040101010101" pitchFamily="2" charset="-122"/>
                <a:ea typeface="华文中宋" panose="02010600040101010101" pitchFamily="2" charset="-122"/>
              </a:rPr>
              <a:t>根据自己所在的班级取值为</a:t>
            </a:r>
            <a:r>
              <a:rPr lang="en-US" altLang="zh-CN" sz="1800" dirty="0">
                <a:solidFill>
                  <a:schemeClr val="tx1"/>
                </a:solidFill>
                <a:latin typeface="华文中宋" panose="02010600040101010101" pitchFamily="2" charset="-122"/>
                <a:ea typeface="华文中宋" panose="02010600040101010101" pitchFamily="2" charset="-122"/>
              </a:rPr>
              <a:t>1</a:t>
            </a:r>
            <a:r>
              <a:rPr lang="zh-CN" altLang="en-US" sz="1800" dirty="0">
                <a:solidFill>
                  <a:schemeClr val="tx1"/>
                </a:solidFill>
                <a:latin typeface="华文中宋" panose="02010600040101010101" pitchFamily="2" charset="-122"/>
                <a:ea typeface="华文中宋" panose="02010600040101010101" pitchFamily="2" charset="-122"/>
              </a:rPr>
              <a:t>或</a:t>
            </a:r>
            <a:r>
              <a:rPr lang="en-US" altLang="zh-CN" sz="1800" dirty="0">
                <a:solidFill>
                  <a:schemeClr val="tx1"/>
                </a:solidFill>
                <a:latin typeface="华文中宋" panose="02010600040101010101" pitchFamily="2" charset="-122"/>
                <a:ea typeface="华文中宋" panose="02010600040101010101" pitchFamily="2" charset="-122"/>
              </a:rPr>
              <a:t>2</a:t>
            </a:r>
            <a:r>
              <a:rPr lang="zh-CN" altLang="en-US" sz="1800" dirty="0">
                <a:solidFill>
                  <a:schemeClr val="tx1"/>
                </a:solidFill>
                <a:latin typeface="华文中宋" panose="02010600040101010101" pitchFamily="2" charset="-122"/>
                <a:ea typeface="华文中宋" panose="02010600040101010101" pitchFamily="2" charset="-122"/>
              </a:rPr>
              <a:t>或</a:t>
            </a:r>
            <a:r>
              <a:rPr lang="en-US" altLang="zh-CN" sz="1800" dirty="0">
                <a:solidFill>
                  <a:schemeClr val="tx1"/>
                </a:solidFill>
                <a:latin typeface="华文中宋" panose="02010600040101010101" pitchFamily="2" charset="-122"/>
                <a:ea typeface="华文中宋" panose="02010600040101010101" pitchFamily="2" charset="-122"/>
              </a:rPr>
              <a:t>3</a:t>
            </a:r>
            <a:r>
              <a:rPr lang="zh-CN" altLang="en-US" sz="1800" dirty="0">
                <a:solidFill>
                  <a:schemeClr val="tx1"/>
                </a:solidFill>
                <a:latin typeface="华文中宋" panose="02010600040101010101" pitchFamily="2" charset="-122"/>
                <a:ea typeface="华文中宋" panose="02010600040101010101" pitchFamily="2" charset="-122"/>
              </a:rPr>
              <a:t>。</a:t>
            </a:r>
          </a:p>
          <a:p>
            <a:pPr>
              <a:lnSpc>
                <a:spcPct val="150000"/>
              </a:lnSpc>
            </a:pPr>
            <a:endParaRPr lang="en-US" altLang="zh-CN" sz="2400" b="0" dirty="0">
              <a:effectLst/>
              <a:latin typeface="华文中宋" panose="02010600040101010101" pitchFamily="2" charset="-122"/>
              <a:ea typeface="华文中宋" panose="02010600040101010101" pitchFamily="2" charset="-122"/>
            </a:endParaRPr>
          </a:p>
          <a:p>
            <a:pPr>
              <a:lnSpc>
                <a:spcPct val="150000"/>
              </a:lnSpc>
            </a:pPr>
            <a:endParaRPr lang="en-US" altLang="zh-CN" dirty="0"/>
          </a:p>
          <a:p>
            <a:pPr>
              <a:lnSpc>
                <a:spcPct val="150000"/>
              </a:lnSpc>
            </a:pPr>
            <a:endParaRPr lang="en-US" altLang="zh-CN" dirty="0"/>
          </a:p>
          <a:p>
            <a:pPr>
              <a:lnSpc>
                <a:spcPct val="150000"/>
              </a:lnSpc>
            </a:pPr>
            <a:endParaRPr lang="en-US" altLang="zh-CN" dirty="0"/>
          </a:p>
        </p:txBody>
      </p:sp>
      <p:sp>
        <p:nvSpPr>
          <p:cNvPr id="6" name="标题 1">
            <a:extLst>
              <a:ext uri="{FF2B5EF4-FFF2-40B4-BE49-F238E27FC236}">
                <a16:creationId xmlns:a16="http://schemas.microsoft.com/office/drawing/2014/main" id="{4B2F16AD-FAAC-42D7-AA79-72D57A97AF39}"/>
              </a:ext>
            </a:extLst>
          </p:cNvPr>
          <p:cNvSpPr txBox="1">
            <a:spLocks/>
          </p:cNvSpPr>
          <p:nvPr/>
        </p:nvSpPr>
        <p:spPr>
          <a:xfrm>
            <a:off x="479376" y="373044"/>
            <a:ext cx="10972069" cy="688975"/>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3600" kern="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Homework 1</a:t>
            </a:r>
            <a:endParaRPr lang="zh-CN" altLang="en-US" sz="3600" kern="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aphicFrame>
        <p:nvGraphicFramePr>
          <p:cNvPr id="2" name="对象 1">
            <a:extLst>
              <a:ext uri="{FF2B5EF4-FFF2-40B4-BE49-F238E27FC236}">
                <a16:creationId xmlns:a16="http://schemas.microsoft.com/office/drawing/2014/main" id="{116A7176-5230-4B13-B6F7-04095AD5FA34}"/>
              </a:ext>
            </a:extLst>
          </p:cNvPr>
          <p:cNvGraphicFramePr>
            <a:graphicFrameLocks noChangeAspect="1"/>
          </p:cNvGraphicFramePr>
          <p:nvPr>
            <p:extLst>
              <p:ext uri="{D42A27DB-BD31-4B8C-83A1-F6EECF244321}">
                <p14:modId xmlns:p14="http://schemas.microsoft.com/office/powerpoint/2010/main" val="3810756575"/>
              </p:ext>
            </p:extLst>
          </p:nvPr>
        </p:nvGraphicFramePr>
        <p:xfrm>
          <a:off x="9970597" y="2276872"/>
          <a:ext cx="2115493" cy="2532558"/>
        </p:xfrm>
        <a:graphic>
          <a:graphicData uri="http://schemas.openxmlformats.org/presentationml/2006/ole">
            <mc:AlternateContent xmlns:mc="http://schemas.openxmlformats.org/markup-compatibility/2006">
              <mc:Choice xmlns:v="urn:schemas-microsoft-com:vml" Requires="v">
                <p:oleObj name="Document" r:id="rId4" imgW="5261479" imgH="8603180" progId="Word.Document.8">
                  <p:embed/>
                </p:oleObj>
              </mc:Choice>
              <mc:Fallback>
                <p:oleObj name="Document" r:id="rId4" imgW="5261479" imgH="8603180" progId="Word.Document.8">
                  <p:embed/>
                  <p:pic>
                    <p:nvPicPr>
                      <p:cNvPr id="0" name=""/>
                      <p:cNvPicPr/>
                      <p:nvPr/>
                    </p:nvPicPr>
                    <p:blipFill>
                      <a:blip r:embed="rId5"/>
                      <a:stretch>
                        <a:fillRect/>
                      </a:stretch>
                    </p:blipFill>
                    <p:spPr>
                      <a:xfrm>
                        <a:off x="9970597" y="2276872"/>
                        <a:ext cx="2115493" cy="253255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73459B0-11E8-44CE-AC2A-2CF36276693D}"/>
              </a:ext>
            </a:extLst>
          </p:cNvPr>
          <p:cNvGraphicFramePr>
            <a:graphicFrameLocks noChangeAspect="1"/>
          </p:cNvGraphicFramePr>
          <p:nvPr>
            <p:extLst>
              <p:ext uri="{D42A27DB-BD31-4B8C-83A1-F6EECF244321}">
                <p14:modId xmlns:p14="http://schemas.microsoft.com/office/powerpoint/2010/main" val="569938793"/>
              </p:ext>
            </p:extLst>
          </p:nvPr>
        </p:nvGraphicFramePr>
        <p:xfrm>
          <a:off x="7536161" y="2276871"/>
          <a:ext cx="1944216" cy="2532558"/>
        </p:xfrm>
        <a:graphic>
          <a:graphicData uri="http://schemas.openxmlformats.org/presentationml/2006/ole">
            <mc:AlternateContent xmlns:mc="http://schemas.openxmlformats.org/markup-compatibility/2006">
              <mc:Choice xmlns:v="urn:schemas-microsoft-com:vml" Requires="v">
                <p:oleObj name="PDF" r:id="rId6" imgW="0" imgH="360" progId="FoxitPhantomPDF.Document">
                  <p:embed/>
                </p:oleObj>
              </mc:Choice>
              <mc:Fallback>
                <p:oleObj name="PDF" r:id="rId6" imgW="0" imgH="360" progId="FoxitPhantomPDF.Document">
                  <p:embed/>
                  <p:pic>
                    <p:nvPicPr>
                      <p:cNvPr id="0" name=""/>
                      <p:cNvPicPr/>
                      <p:nvPr/>
                    </p:nvPicPr>
                    <p:blipFill>
                      <a:blip r:embed="rId7"/>
                      <a:stretch>
                        <a:fillRect/>
                      </a:stretch>
                    </p:blipFill>
                    <p:spPr>
                      <a:xfrm>
                        <a:off x="7536161" y="2276871"/>
                        <a:ext cx="1944216" cy="2532558"/>
                      </a:xfrm>
                      <a:prstGeom prst="rect">
                        <a:avLst/>
                      </a:prstGeom>
                    </p:spPr>
                  </p:pic>
                </p:oleObj>
              </mc:Fallback>
            </mc:AlternateContent>
          </a:graphicData>
        </a:graphic>
      </p:graphicFrame>
    </p:spTree>
    <p:extLst>
      <p:ext uri="{BB962C8B-B14F-4D97-AF65-F5344CB8AC3E}">
        <p14:creationId xmlns:p14="http://schemas.microsoft.com/office/powerpoint/2010/main" val="137812729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96688" y="2276872"/>
            <a:ext cx="1147293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1102108916"/>
      </p:ext>
    </p:extLst>
  </p:cSld>
  <p:clrMapOvr>
    <a:masterClrMapping/>
  </p:clrMapOvr>
  <p:transition>
    <p:fade thruBlk="1"/>
  </p:transition>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标题 1">
            <a:extLst>
              <a:ext uri="{FF2B5EF4-FFF2-40B4-BE49-F238E27FC236}">
                <a16:creationId xmlns:a16="http://schemas.microsoft.com/office/drawing/2014/main" id="{4B2F16AD-FAAC-42D7-AA79-72D57A97AF39}"/>
              </a:ext>
            </a:extLst>
          </p:cNvPr>
          <p:cNvSpPr txBox="1">
            <a:spLocks/>
          </p:cNvSpPr>
          <p:nvPr/>
        </p:nvSpPr>
        <p:spPr>
          <a:xfrm>
            <a:off x="674100" y="904380"/>
            <a:ext cx="4282983" cy="382738"/>
          </a:xfrm>
          <a:prstGeom prst="rect">
            <a:avLst/>
          </a:prstGeom>
        </p:spPr>
        <p:txBody>
          <a:bodyPr vert="horz" lIns="91440" tIns="45720" rIns="91440" bIns="45720" rtlCol="0" anchor="b">
            <a:normAutofit fontScale="92500" lnSpcReduction="20000"/>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lnSpc>
                <a:spcPct val="90000"/>
              </a:lnSpc>
              <a:spcAft>
                <a:spcPts val="600"/>
              </a:spcAft>
            </a:pPr>
            <a:r>
              <a:rPr lang="zh-CN" altLang="en-US" sz="2800" b="0" kern="1200" dirty="0">
                <a:solidFill>
                  <a:schemeClr val="tx1"/>
                </a:solidFill>
                <a:latin typeface="+mj-lt"/>
                <a:ea typeface="+mj-ea"/>
                <a:cs typeface="+mj-cs"/>
              </a:rPr>
              <a:t>如何设计一个高并发系统？</a:t>
            </a:r>
            <a:endParaRPr lang="en-US" altLang="zh-CN" sz="2800" kern="1200" dirty="0">
              <a:solidFill>
                <a:schemeClr val="tx1"/>
              </a:solidFill>
              <a:effectLst>
                <a:outerShdw blurRad="38100" dist="38100" dir="2700000" algn="tl">
                  <a:srgbClr val="000000">
                    <a:alpha val="43137"/>
                  </a:srgbClr>
                </a:outerShdw>
              </a:effectLst>
              <a:latin typeface="+mj-lt"/>
              <a:ea typeface="+mj-ea"/>
              <a:cs typeface="+mj-cs"/>
            </a:endParaRP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64684298-5751-46C7-A8F4-763C3E1BBB81}"/>
              </a:ext>
            </a:extLst>
          </p:cNvPr>
          <p:cNvPicPr>
            <a:picLocks noChangeAspect="1"/>
          </p:cNvPicPr>
          <p:nvPr/>
        </p:nvPicPr>
        <p:blipFill>
          <a:blip r:embed="rId3"/>
          <a:stretch>
            <a:fillRect/>
          </a:stretch>
        </p:blipFill>
        <p:spPr>
          <a:xfrm>
            <a:off x="64321" y="1184510"/>
            <a:ext cx="5758929" cy="4488343"/>
          </a:xfrm>
          <a:prstGeom prst="rect">
            <a:avLst/>
          </a:prstGeom>
        </p:spPr>
      </p:pic>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5666019" y="354959"/>
            <a:ext cx="6046605" cy="540513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lvl="2" indent="0">
              <a:buNone/>
            </a:pPr>
            <a:endParaRPr lang="en-US" altLang="zh-CN" sz="2000" kern="0" dirty="0"/>
          </a:p>
          <a:p>
            <a:pPr algn="l"/>
            <a:r>
              <a:rPr lang="en-US" altLang="zh-CN" sz="1200" dirty="0"/>
              <a:t>1. </a:t>
            </a:r>
            <a:r>
              <a:rPr lang="zh-CN" altLang="en-US" sz="1200" dirty="0"/>
              <a:t>缓存：使用</a:t>
            </a:r>
            <a:r>
              <a:rPr lang="en-US" altLang="zh-CN" sz="1200" dirty="0"/>
              <a:t>Redis</a:t>
            </a:r>
            <a:r>
              <a:rPr lang="zh-CN" altLang="en-US" sz="1200" dirty="0"/>
              <a:t>等缓存系统来分担数据库的压力，特别是针对读多写少的场景。缓存能够显著提高数据访问速度，减轻数据库的负载，从而提升系统的并发处理能力。</a:t>
            </a:r>
          </a:p>
          <a:p>
            <a:pPr algn="l"/>
            <a:r>
              <a:rPr lang="en-US" altLang="zh-CN" sz="1200" dirty="0"/>
              <a:t>2. </a:t>
            </a:r>
            <a:r>
              <a:rPr lang="zh-CN" altLang="en-US" sz="1200" dirty="0"/>
              <a:t>消息队列：通过引入</a:t>
            </a:r>
            <a:r>
              <a:rPr lang="en-US" altLang="zh-CN" sz="1200" dirty="0"/>
              <a:t>MQ</a:t>
            </a:r>
            <a:r>
              <a:rPr lang="zh-CN" altLang="en-US" sz="1200" dirty="0"/>
              <a:t>如</a:t>
            </a:r>
            <a:r>
              <a:rPr lang="en-US" altLang="zh-CN" sz="1200" dirty="0" err="1"/>
              <a:t>RocketMQ</a:t>
            </a:r>
            <a:r>
              <a:rPr lang="zh-CN" altLang="en-US" sz="1200" dirty="0"/>
              <a:t>或</a:t>
            </a:r>
            <a:r>
              <a:rPr lang="en-US" altLang="zh-CN" sz="1200" dirty="0"/>
              <a:t>Kafka</a:t>
            </a:r>
            <a:r>
              <a:rPr lang="zh-CN" altLang="en-US" sz="1200" dirty="0"/>
              <a:t>，将大量的写请求异步处理，避免对数据库造成瞬间的冲击。这样可以控制数据库的写入负载，保证系统在高并发下的稳定运行。</a:t>
            </a:r>
          </a:p>
          <a:p>
            <a:pPr algn="l"/>
            <a:r>
              <a:rPr lang="en-US" altLang="zh-CN" sz="1200" dirty="0"/>
              <a:t>3. </a:t>
            </a:r>
            <a:r>
              <a:rPr lang="zh-CN" altLang="en-US" sz="1200" dirty="0"/>
              <a:t>分库分表：当单个数据库或表面临性能瓶颈时，可以通过分库分表来分散数据访问压力。根据业务规则将数据分散到多个数据库或表中，提高系统的并发处理能力和性能。</a:t>
            </a:r>
          </a:p>
          <a:p>
            <a:pPr algn="l"/>
            <a:r>
              <a:rPr lang="en-US" altLang="zh-CN" sz="1200" dirty="0"/>
              <a:t>4. </a:t>
            </a:r>
            <a:r>
              <a:rPr lang="zh-CN" altLang="en-US" sz="1200" dirty="0"/>
              <a:t>读写分离：通过将读和写操作分离到不同的数据库实例上，可以进一步提高系统的并发性能。主库负责写操作，而从库负责读操作，通过增加从库的数量来应对大量的读请求。</a:t>
            </a:r>
          </a:p>
          <a:p>
            <a:pPr algn="l"/>
            <a:r>
              <a:rPr lang="en-US" altLang="zh-CN" sz="1200" dirty="0"/>
              <a:t>5. </a:t>
            </a:r>
            <a:r>
              <a:rPr lang="zh-CN" altLang="en-US" sz="1200" dirty="0"/>
              <a:t>使用</a:t>
            </a:r>
            <a:r>
              <a:rPr lang="en-US" altLang="zh-CN" sz="1200" dirty="0" err="1"/>
              <a:t>ElasticSearch</a:t>
            </a:r>
            <a:r>
              <a:rPr lang="zh-CN" altLang="en-US" sz="1200" dirty="0"/>
              <a:t>：对于简单的查询、统计和全文搜索类操作，可以考虑使用</a:t>
            </a:r>
            <a:r>
              <a:rPr lang="en-US" altLang="zh-CN" sz="1200" dirty="0"/>
              <a:t>ES</a:t>
            </a:r>
            <a:r>
              <a:rPr lang="zh-CN" altLang="en-US" sz="1200" dirty="0"/>
              <a:t>来承载。</a:t>
            </a:r>
            <a:r>
              <a:rPr lang="en-US" altLang="zh-CN" sz="1200" dirty="0"/>
              <a:t>ES</a:t>
            </a:r>
            <a:r>
              <a:rPr lang="zh-CN" altLang="en-US" sz="1200" dirty="0"/>
              <a:t>的分布式特性和高性能搜索能力使其成为处理这些任务的理想选择。通过合理的索引设计和查询优化，</a:t>
            </a:r>
            <a:r>
              <a:rPr lang="en-US" altLang="zh-CN" sz="1200" dirty="0"/>
              <a:t>ES</a:t>
            </a:r>
            <a:r>
              <a:rPr lang="zh-CN" altLang="en-US" sz="1200" dirty="0"/>
              <a:t>能够高效地处理大量的并发请求。</a:t>
            </a:r>
          </a:p>
          <a:p>
            <a:pPr lvl="1" indent="0">
              <a:buNone/>
            </a:pPr>
            <a:endParaRPr lang="zh-CN" altLang="en-US" kern="0" dirty="0"/>
          </a:p>
        </p:txBody>
      </p:sp>
    </p:spTree>
    <p:extLst>
      <p:ext uri="{BB962C8B-B14F-4D97-AF65-F5344CB8AC3E}">
        <p14:creationId xmlns:p14="http://schemas.microsoft.com/office/powerpoint/2010/main" val="64359072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9692FA-6A55-4D7B-8912-EE9B74476040}"/>
              </a:ext>
            </a:extLst>
          </p:cNvPr>
          <p:cNvSpPr>
            <a:spLocks noGrp="1"/>
          </p:cNvSpPr>
          <p:nvPr>
            <p:ph sz="quarter" idx="12"/>
          </p:nvPr>
        </p:nvSpPr>
        <p:spPr/>
        <p:txBody>
          <a:bodyPr/>
          <a:lstStyle/>
          <a:p>
            <a:endParaRPr lang="zh-CN" altLang="en-US"/>
          </a:p>
        </p:txBody>
      </p:sp>
      <p:pic>
        <p:nvPicPr>
          <p:cNvPr id="6" name="02 罗素">
            <a:hlinkClick r:id="" action="ppaction://media"/>
            <a:extLst>
              <a:ext uri="{FF2B5EF4-FFF2-40B4-BE49-F238E27FC236}">
                <a16:creationId xmlns:a16="http://schemas.microsoft.com/office/drawing/2014/main" id="{3B8AD6E5-B209-46E5-8181-E36E9F07B1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3752" y="1052736"/>
            <a:ext cx="8208912" cy="5688632"/>
          </a:xfrm>
          <a:prstGeom prst="rect">
            <a:avLst/>
          </a:prstGeom>
        </p:spPr>
      </p:pic>
      <p:sp>
        <p:nvSpPr>
          <p:cNvPr id="3" name="文本框 2">
            <a:extLst>
              <a:ext uri="{FF2B5EF4-FFF2-40B4-BE49-F238E27FC236}">
                <a16:creationId xmlns:a16="http://schemas.microsoft.com/office/drawing/2014/main" id="{80BDCAD7-5BFB-4832-BD66-36440C7DF560}"/>
              </a:ext>
            </a:extLst>
          </p:cNvPr>
          <p:cNvSpPr txBox="1"/>
          <p:nvPr/>
        </p:nvSpPr>
        <p:spPr>
          <a:xfrm>
            <a:off x="551383" y="964506"/>
            <a:ext cx="3242347" cy="5940088"/>
          </a:xfrm>
          <a:prstGeom prst="rect">
            <a:avLst/>
          </a:prstGeom>
          <a:noFill/>
        </p:spPr>
        <p:txBody>
          <a:bodyPr wrap="square" rtlCol="0">
            <a:spAutoFit/>
          </a:bodyPr>
          <a:lstStyle/>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我为什么而活着</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罗素自传</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的序言，思想的随笔，从中可以窥罗素的崇高思想境界和伟大人格。其代表作品有</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幸福之路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西方哲学史</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数学原理</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物的分析</a:t>
            </a:r>
            <a:r>
              <a:rPr lang="en-US" altLang="zh-CN" sz="2000" dirty="0">
                <a:latin typeface="楷体" panose="02010609060101010101" pitchFamily="49" charset="-122"/>
                <a:ea typeface="楷体" panose="02010609060101010101" pitchFamily="49" charset="-122"/>
              </a:rPr>
              <a:t>》</a:t>
            </a:r>
          </a:p>
          <a:p>
            <a:r>
              <a:rPr lang="en-US" altLang="zh-CN" sz="2000" dirty="0"/>
              <a:t>Three passions, simple but overwhelmingly strong, have governed my life: </a:t>
            </a:r>
            <a:r>
              <a:rPr lang="en-US" altLang="zh-CN" sz="2000" dirty="0">
                <a:highlight>
                  <a:srgbClr val="FFFF00"/>
                </a:highlight>
              </a:rPr>
              <a:t>the longing for love, the search for knowledge, and unbearable pity for the suffering of mankind.</a:t>
            </a:r>
          </a:p>
          <a:p>
            <a:r>
              <a:rPr lang="en-US" altLang="zh-CN" sz="2000" dirty="0"/>
              <a:t>Love and knowledge, so far as they were possible, led upward toward the heavens. </a:t>
            </a:r>
            <a:r>
              <a:rPr lang="en-US" altLang="zh-CN" sz="2000" dirty="0">
                <a:highlight>
                  <a:srgbClr val="FFFF00"/>
                </a:highlight>
              </a:rPr>
              <a:t>But always pity brought me back to earth.</a:t>
            </a:r>
            <a:endParaRPr lang="en-US" altLang="zh-CN" sz="2000" kern="0" dirty="0">
              <a:highlight>
                <a:srgbClr val="FFFF00"/>
              </a:highlight>
            </a:endParaRPr>
          </a:p>
        </p:txBody>
      </p:sp>
    </p:spTree>
    <p:extLst>
      <p:ext uri="{BB962C8B-B14F-4D97-AF65-F5344CB8AC3E}">
        <p14:creationId xmlns:p14="http://schemas.microsoft.com/office/powerpoint/2010/main" val="940541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9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2A9F8DD-0725-4E8F-889E-E82307144808}"/>
              </a:ext>
            </a:extLst>
          </p:cNvPr>
          <p:cNvSpPr/>
          <p:nvPr/>
        </p:nvSpPr>
        <p:spPr>
          <a:xfrm>
            <a:off x="551384" y="1052736"/>
            <a:ext cx="4824536" cy="5444054"/>
          </a:xfrm>
          <a:prstGeom prst="rect">
            <a:avLst/>
          </a:prstGeom>
        </p:spPr>
        <p:txBody>
          <a:bodyPr wrap="square">
            <a:spAutoFit/>
          </a:bodyPr>
          <a:lstStyle/>
          <a:p>
            <a:pPr>
              <a:lnSpc>
                <a:spcPct val="150000"/>
              </a:lnSpc>
            </a:pPr>
            <a:r>
              <a:rPr lang="zh-CN" altLang="en-US" b="1" kern="0" dirty="0">
                <a:latin typeface="华文中宋" panose="02010600040101010101" pitchFamily="2" charset="-122"/>
                <a:ea typeface="华文中宋" panose="02010600040101010101" pitchFamily="2" charset="-122"/>
              </a:rPr>
              <a:t>可计算问题</a:t>
            </a:r>
            <a:endParaRPr lang="en-US" altLang="zh-CN" b="1" kern="0" dirty="0">
              <a:latin typeface="华文中宋" panose="02010600040101010101" pitchFamily="2" charset="-122"/>
              <a:ea typeface="华文中宋"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设函数 </a:t>
            </a:r>
            <a:r>
              <a:rPr lang="en-US" altLang="zh-CN" sz="2000" kern="0" dirty="0">
                <a:solidFill>
                  <a:srgbClr val="324A7A"/>
                </a:solidFill>
                <a:latin typeface="华文楷体" panose="02010600040101010101" pitchFamily="2" charset="-122"/>
                <a:ea typeface="华文楷体" panose="02010600040101010101" pitchFamily="2" charset="-122"/>
              </a:rPr>
              <a:t>f </a:t>
            </a:r>
            <a:r>
              <a:rPr lang="zh-CN" altLang="en-US" sz="2000" kern="0" dirty="0">
                <a:solidFill>
                  <a:srgbClr val="324A7A"/>
                </a:solidFill>
                <a:latin typeface="华文楷体" panose="02010600040101010101" pitchFamily="2" charset="-122"/>
                <a:ea typeface="华文楷体" panose="02010600040101010101" pitchFamily="2" charset="-122"/>
              </a:rPr>
              <a:t>的定义域是 </a:t>
            </a:r>
            <a:r>
              <a:rPr lang="en-US" altLang="zh-CN" sz="2000" kern="0" dirty="0">
                <a:solidFill>
                  <a:srgbClr val="324A7A"/>
                </a:solidFill>
                <a:latin typeface="华文楷体" panose="02010600040101010101" pitchFamily="2" charset="-122"/>
                <a:ea typeface="华文楷体" panose="02010600040101010101" pitchFamily="2" charset="-122"/>
              </a:rPr>
              <a:t>D </a:t>
            </a:r>
            <a:r>
              <a:rPr lang="zh-CN" altLang="en-US" sz="2000" kern="0" dirty="0">
                <a:solidFill>
                  <a:srgbClr val="324A7A"/>
                </a:solidFill>
                <a:latin typeface="华文楷体" panose="02010600040101010101" pitchFamily="2" charset="-122"/>
                <a:ea typeface="华文楷体" panose="02010600040101010101" pitchFamily="2" charset="-122"/>
              </a:rPr>
              <a:t>，值域是 </a:t>
            </a:r>
            <a:r>
              <a:rPr lang="en-US" altLang="zh-CN" sz="2000" kern="0" dirty="0">
                <a:solidFill>
                  <a:srgbClr val="324A7A"/>
                </a:solidFill>
                <a:latin typeface="华文楷体" panose="02010600040101010101" pitchFamily="2" charset="-122"/>
                <a:ea typeface="华文楷体" panose="02010600040101010101" pitchFamily="2" charset="-122"/>
              </a:rPr>
              <a:t>R </a:t>
            </a:r>
            <a:r>
              <a:rPr lang="zh-CN" altLang="en-US" sz="2000" kern="0" dirty="0">
                <a:solidFill>
                  <a:srgbClr val="324A7A"/>
                </a:solidFill>
                <a:latin typeface="华文楷体" panose="02010600040101010101" pitchFamily="2" charset="-122"/>
                <a:ea typeface="华文楷体" panose="02010600040101010101" pitchFamily="2" charset="-122"/>
              </a:rPr>
              <a:t>，如果存在一种算法，对于</a:t>
            </a:r>
            <a:r>
              <a:rPr lang="en-US" altLang="zh-CN" sz="2000" kern="0" dirty="0">
                <a:solidFill>
                  <a:srgbClr val="324A7A"/>
                </a:solidFill>
                <a:latin typeface="华文楷体" panose="02010600040101010101" pitchFamily="2" charset="-122"/>
                <a:ea typeface="华文楷体" panose="02010600040101010101" pitchFamily="2" charset="-122"/>
              </a:rPr>
              <a:t>D</a:t>
            </a:r>
            <a:r>
              <a:rPr lang="zh-CN" altLang="en-US" sz="2000" kern="0" dirty="0">
                <a:solidFill>
                  <a:srgbClr val="324A7A"/>
                </a:solidFill>
                <a:latin typeface="华文楷体" panose="02010600040101010101" pitchFamily="2" charset="-122"/>
                <a:ea typeface="华文楷体" panose="02010600040101010101" pitchFamily="2" charset="-122"/>
              </a:rPr>
              <a:t>中任意给定的 </a:t>
            </a:r>
            <a:r>
              <a:rPr lang="en-US" altLang="zh-CN" sz="2000" kern="0" dirty="0">
                <a:solidFill>
                  <a:srgbClr val="324A7A"/>
                </a:solidFill>
                <a:latin typeface="华文楷体" panose="02010600040101010101" pitchFamily="2" charset="-122"/>
                <a:ea typeface="华文楷体" panose="02010600040101010101" pitchFamily="2" charset="-122"/>
              </a:rPr>
              <a:t>x </a:t>
            </a:r>
            <a:r>
              <a:rPr lang="zh-CN" altLang="en-US" sz="2000" kern="0" dirty="0">
                <a:solidFill>
                  <a:srgbClr val="324A7A"/>
                </a:solidFill>
                <a:latin typeface="华文楷体" panose="02010600040101010101" pitchFamily="2" charset="-122"/>
                <a:ea typeface="华文楷体" panose="02010600040101010101" pitchFamily="2" charset="-122"/>
              </a:rPr>
              <a:t>，都能计算出 </a:t>
            </a:r>
            <a:r>
              <a:rPr lang="en-US" altLang="zh-CN" sz="2000" kern="0" dirty="0">
                <a:solidFill>
                  <a:srgbClr val="324A7A"/>
                </a:solidFill>
                <a:latin typeface="华文楷体" panose="02010600040101010101" pitchFamily="2" charset="-122"/>
                <a:ea typeface="华文楷体" panose="02010600040101010101" pitchFamily="2" charset="-122"/>
              </a:rPr>
              <a:t>f(x) </a:t>
            </a:r>
            <a:r>
              <a:rPr lang="zh-CN" altLang="en-US" sz="2000" kern="0" dirty="0">
                <a:solidFill>
                  <a:srgbClr val="324A7A"/>
                </a:solidFill>
                <a:latin typeface="华文楷体" panose="02010600040101010101" pitchFamily="2" charset="-122"/>
                <a:ea typeface="华文楷体" panose="02010600040101010101" pitchFamily="2" charset="-122"/>
              </a:rPr>
              <a:t>的值，则称函数 </a:t>
            </a:r>
            <a:r>
              <a:rPr lang="en-US" altLang="zh-CN" sz="2000" kern="0" dirty="0">
                <a:solidFill>
                  <a:srgbClr val="324A7A"/>
                </a:solidFill>
                <a:latin typeface="华文楷体" panose="02010600040101010101" pitchFamily="2" charset="-122"/>
                <a:ea typeface="华文楷体" panose="02010600040101010101" pitchFamily="2" charset="-122"/>
              </a:rPr>
              <a:t>f </a:t>
            </a:r>
            <a:r>
              <a:rPr lang="zh-CN" altLang="en-US" sz="2000" kern="0" dirty="0">
                <a:solidFill>
                  <a:srgbClr val="324A7A"/>
                </a:solidFill>
                <a:latin typeface="华文楷体" panose="02010600040101010101" pitchFamily="2" charset="-122"/>
                <a:ea typeface="华文楷体" panose="02010600040101010101" pitchFamily="2" charset="-122"/>
              </a:rPr>
              <a:t>是可计算的。</a:t>
            </a:r>
            <a:endParaRPr lang="en-US" altLang="zh-CN" sz="2000" kern="0" dirty="0">
              <a:solidFill>
                <a:srgbClr val="324A7A"/>
              </a:solidFill>
              <a:latin typeface="华文楷体" panose="02010600040101010101" pitchFamily="2" charset="-122"/>
              <a:ea typeface="华文楷体"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即：为计算建立一个数学</a:t>
            </a:r>
            <a:r>
              <a:rPr lang="zh-CN" altLang="en-US" sz="2000" kern="0" dirty="0">
                <a:solidFill>
                  <a:srgbClr val="324A7A"/>
                </a:solidFill>
                <a:highlight>
                  <a:srgbClr val="FFFF00"/>
                </a:highlight>
                <a:latin typeface="华文楷体" panose="02010600040101010101" pitchFamily="2" charset="-122"/>
                <a:ea typeface="华文楷体" panose="02010600040101010101" pitchFamily="2" charset="-122"/>
              </a:rPr>
              <a:t>模型</a:t>
            </a:r>
            <a:r>
              <a:rPr lang="zh-CN" altLang="en-US" sz="2000" kern="0" dirty="0">
                <a:solidFill>
                  <a:srgbClr val="324A7A"/>
                </a:solidFill>
                <a:latin typeface="华文楷体" panose="02010600040101010101" pitchFamily="2" charset="-122"/>
                <a:ea typeface="华文楷体" panose="02010600040101010101" pitchFamily="2" charset="-122"/>
              </a:rPr>
              <a:t>（计算模型），然后证明，凡是这个计算模型能够完成的任务，就是可计算的任务。</a:t>
            </a:r>
            <a:endParaRPr lang="en-US" altLang="zh-CN" sz="2000" kern="0" dirty="0">
              <a:solidFill>
                <a:srgbClr val="324A7A"/>
              </a:solidFill>
              <a:latin typeface="华文楷体" panose="02010600040101010101" pitchFamily="2" charset="-122"/>
              <a:ea typeface="华文楷体"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图灵提出了一个模型</a:t>
            </a:r>
            <a:r>
              <a:rPr lang="en-US" altLang="zh-CN" sz="2000" kern="0" dirty="0">
                <a:solidFill>
                  <a:srgbClr val="324A7A"/>
                </a:solidFill>
                <a:latin typeface="华文楷体" panose="02010600040101010101" pitchFamily="2" charset="-122"/>
                <a:ea typeface="华文楷体" panose="02010600040101010101" pitchFamily="2" charset="-122"/>
              </a:rPr>
              <a:t>……</a:t>
            </a:r>
          </a:p>
          <a:p>
            <a:pPr marL="1943017" lvl="3" indent="-285750">
              <a:lnSpc>
                <a:spcPct val="150000"/>
              </a:lnSpc>
              <a:buFont typeface="Arial" panose="020B0604020202020204" pitchFamily="34" charset="0"/>
              <a:buChar char="•"/>
            </a:pPr>
            <a:r>
              <a:rPr lang="en-US" altLang="zh-CN" sz="1800" kern="0" dirty="0"/>
              <a:t>1936</a:t>
            </a:r>
            <a:r>
              <a:rPr lang="zh-CN" altLang="en-US" sz="1800" kern="0" dirty="0"/>
              <a:t>年，图灵的文章</a:t>
            </a:r>
            <a:r>
              <a:rPr lang="en-US" altLang="zh-CN" sz="1800" kern="0" dirty="0"/>
              <a:t>《</a:t>
            </a:r>
            <a:r>
              <a:rPr lang="zh-CN" altLang="en-US" sz="1800" kern="0" dirty="0"/>
              <a:t>论可计算数在判定问题中的应用</a:t>
            </a:r>
            <a:r>
              <a:rPr lang="en-US" altLang="zh-CN" sz="1800" kern="0" dirty="0"/>
              <a:t>》</a:t>
            </a:r>
            <a:r>
              <a:rPr lang="zh-CN" altLang="en-US" sz="1800" kern="0" dirty="0"/>
              <a:t>中，提出了一种理想的计算器的数学模型，</a:t>
            </a:r>
            <a:r>
              <a:rPr lang="en-US" altLang="zh-CN" sz="1800" kern="0" dirty="0">
                <a:highlight>
                  <a:srgbClr val="FFFF00"/>
                </a:highlight>
              </a:rPr>
              <a:t>Turing Machine.</a:t>
            </a:r>
          </a:p>
        </p:txBody>
      </p:sp>
      <p:sp>
        <p:nvSpPr>
          <p:cNvPr id="7" name="椭圆 6">
            <a:extLst>
              <a:ext uri="{FF2B5EF4-FFF2-40B4-BE49-F238E27FC236}">
                <a16:creationId xmlns:a16="http://schemas.microsoft.com/office/drawing/2014/main" id="{27C8FA0C-9020-4BFE-B27A-3845099D0B09}"/>
              </a:ext>
            </a:extLst>
          </p:cNvPr>
          <p:cNvSpPr/>
          <p:nvPr/>
        </p:nvSpPr>
        <p:spPr bwMode="auto">
          <a:xfrm>
            <a:off x="5390571" y="1188762"/>
            <a:ext cx="2361613" cy="224023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cxnSp>
        <p:nvCxnSpPr>
          <p:cNvPr id="9" name="直接连接符 8">
            <a:extLst>
              <a:ext uri="{FF2B5EF4-FFF2-40B4-BE49-F238E27FC236}">
                <a16:creationId xmlns:a16="http://schemas.microsoft.com/office/drawing/2014/main" id="{583EA1A0-8450-4083-BB8B-213487A6A51F}"/>
              </a:ext>
            </a:extLst>
          </p:cNvPr>
          <p:cNvCxnSpPr>
            <a:cxnSpLocks/>
          </p:cNvCxnSpPr>
          <p:nvPr/>
        </p:nvCxnSpPr>
        <p:spPr bwMode="auto">
          <a:xfrm flipH="1">
            <a:off x="5555940" y="1196752"/>
            <a:ext cx="1080120" cy="161926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 name="图片 10">
            <a:extLst>
              <a:ext uri="{FF2B5EF4-FFF2-40B4-BE49-F238E27FC236}">
                <a16:creationId xmlns:a16="http://schemas.microsoft.com/office/drawing/2014/main" id="{0CCF3666-5DD1-4636-8D7A-08D794E9478E}"/>
              </a:ext>
            </a:extLst>
          </p:cNvPr>
          <p:cNvPicPr>
            <a:picLocks noChangeAspect="1"/>
          </p:cNvPicPr>
          <p:nvPr/>
        </p:nvPicPr>
        <p:blipFill>
          <a:blip r:embed="rId3"/>
          <a:stretch>
            <a:fillRect/>
          </a:stretch>
        </p:blipFill>
        <p:spPr>
          <a:xfrm>
            <a:off x="5375921" y="3875043"/>
            <a:ext cx="2232247" cy="2649582"/>
          </a:xfrm>
          <a:prstGeom prst="rect">
            <a:avLst/>
          </a:prstGeom>
        </p:spPr>
      </p:pic>
      <p:pic>
        <p:nvPicPr>
          <p:cNvPr id="12" name="图片 11">
            <a:extLst>
              <a:ext uri="{FF2B5EF4-FFF2-40B4-BE49-F238E27FC236}">
                <a16:creationId xmlns:a16="http://schemas.microsoft.com/office/drawing/2014/main" id="{31B7ED59-5B3F-442D-8853-35B52C726436}"/>
              </a:ext>
            </a:extLst>
          </p:cNvPr>
          <p:cNvPicPr>
            <a:picLocks noChangeAspect="1"/>
          </p:cNvPicPr>
          <p:nvPr/>
        </p:nvPicPr>
        <p:blipFill>
          <a:blip r:embed="rId4"/>
          <a:stretch>
            <a:fillRect/>
          </a:stretch>
        </p:blipFill>
        <p:spPr>
          <a:xfrm>
            <a:off x="1127448" y="4476607"/>
            <a:ext cx="1368152" cy="1944216"/>
          </a:xfrm>
          <a:prstGeom prst="rect">
            <a:avLst/>
          </a:prstGeom>
        </p:spPr>
      </p:pic>
      <p:sp>
        <p:nvSpPr>
          <p:cNvPr id="15" name="文本框 14">
            <a:extLst>
              <a:ext uri="{FF2B5EF4-FFF2-40B4-BE49-F238E27FC236}">
                <a16:creationId xmlns:a16="http://schemas.microsoft.com/office/drawing/2014/main" id="{7FA0DAF3-040E-4627-A2F5-D274AD434DEA}"/>
              </a:ext>
            </a:extLst>
          </p:cNvPr>
          <p:cNvSpPr txBox="1"/>
          <p:nvPr/>
        </p:nvSpPr>
        <p:spPr>
          <a:xfrm>
            <a:off x="8440352" y="6380358"/>
            <a:ext cx="1800200" cy="461665"/>
          </a:xfrm>
          <a:prstGeom prst="rect">
            <a:avLst/>
          </a:prstGeom>
          <a:noFill/>
        </p:spPr>
        <p:txBody>
          <a:bodyPr wrap="square" rtlCol="0">
            <a:spAutoFit/>
          </a:bodyPr>
          <a:lstStyle/>
          <a:p>
            <a:r>
              <a:rPr lang="en-US" altLang="zh-CN" dirty="0">
                <a:solidFill>
                  <a:schemeClr val="bg1"/>
                </a:solidFill>
              </a:rPr>
              <a:t>1912-1954</a:t>
            </a:r>
            <a:endParaRPr lang="zh-CN" altLang="en-US" dirty="0">
              <a:solidFill>
                <a:schemeClr val="bg1"/>
              </a:solidFill>
            </a:endParaRPr>
          </a:p>
        </p:txBody>
      </p:sp>
      <p:pic>
        <p:nvPicPr>
          <p:cNvPr id="18" name="图片 17">
            <a:extLst>
              <a:ext uri="{FF2B5EF4-FFF2-40B4-BE49-F238E27FC236}">
                <a16:creationId xmlns:a16="http://schemas.microsoft.com/office/drawing/2014/main" id="{18A64242-CD34-455F-8F87-DF0984ADAA97}"/>
              </a:ext>
            </a:extLst>
          </p:cNvPr>
          <p:cNvPicPr>
            <a:picLocks noChangeAspect="1"/>
          </p:cNvPicPr>
          <p:nvPr/>
        </p:nvPicPr>
        <p:blipFill>
          <a:blip r:embed="rId5"/>
          <a:stretch>
            <a:fillRect/>
          </a:stretch>
        </p:blipFill>
        <p:spPr>
          <a:xfrm>
            <a:off x="8005736" y="1050235"/>
            <a:ext cx="3572920" cy="5468660"/>
          </a:xfrm>
          <a:prstGeom prst="rect">
            <a:avLst/>
          </a:prstGeom>
        </p:spPr>
      </p:pic>
      <p:pic>
        <p:nvPicPr>
          <p:cNvPr id="25602" name="Picture 2" descr="https://dss2.bdstatic.com/70cFvnSh_Q1YnxGkpoWK1HF6hhy/it/u=2040973445,2450782249&amp;fm=26&amp;gp=0.jpg">
            <a:extLst>
              <a:ext uri="{FF2B5EF4-FFF2-40B4-BE49-F238E27FC236}">
                <a16:creationId xmlns:a16="http://schemas.microsoft.com/office/drawing/2014/main" id="{1997B3E3-7EC1-429F-AAD6-00DC24862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78656" y="6222978"/>
            <a:ext cx="599123" cy="59912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2">
            <a:extLst>
              <a:ext uri="{FF2B5EF4-FFF2-40B4-BE49-F238E27FC236}">
                <a16:creationId xmlns:a16="http://schemas.microsoft.com/office/drawing/2014/main" id="{AEE19D93-FDA8-46E7-A5D9-4E91977F8B20}"/>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4976812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6DE55C3-98C4-43C5-838B-E68408AEF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124744"/>
            <a:ext cx="2702565" cy="5112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id="{8102B619-5031-497F-9FDB-D757B2351DCF}"/>
              </a:ext>
            </a:extLst>
          </p:cNvPr>
          <p:cNvPicPr>
            <a:picLocks noChangeAspect="1"/>
          </p:cNvPicPr>
          <p:nvPr/>
        </p:nvPicPr>
        <p:blipFill>
          <a:blip r:embed="rId3"/>
          <a:stretch>
            <a:fillRect/>
          </a:stretch>
        </p:blipFill>
        <p:spPr>
          <a:xfrm>
            <a:off x="2927648" y="1114567"/>
            <a:ext cx="2846581" cy="5109255"/>
          </a:xfrm>
          <a:prstGeom prst="rect">
            <a:avLst/>
          </a:prstGeom>
        </p:spPr>
      </p:pic>
      <p:pic>
        <p:nvPicPr>
          <p:cNvPr id="8" name="图片 7">
            <a:extLst>
              <a:ext uri="{FF2B5EF4-FFF2-40B4-BE49-F238E27FC236}">
                <a16:creationId xmlns:a16="http://schemas.microsoft.com/office/drawing/2014/main" id="{1B678D56-FCD6-40DF-BCBF-FDB3FAFC0468}"/>
              </a:ext>
            </a:extLst>
          </p:cNvPr>
          <p:cNvPicPr>
            <a:picLocks noChangeAspect="1"/>
          </p:cNvPicPr>
          <p:nvPr/>
        </p:nvPicPr>
        <p:blipFill>
          <a:blip r:embed="rId4"/>
          <a:stretch>
            <a:fillRect/>
          </a:stretch>
        </p:blipFill>
        <p:spPr>
          <a:xfrm>
            <a:off x="5807968" y="1135427"/>
            <a:ext cx="2952328" cy="5091202"/>
          </a:xfrm>
          <a:prstGeom prst="rect">
            <a:avLst/>
          </a:prstGeom>
        </p:spPr>
      </p:pic>
      <p:pic>
        <p:nvPicPr>
          <p:cNvPr id="9" name="图片 8">
            <a:extLst>
              <a:ext uri="{FF2B5EF4-FFF2-40B4-BE49-F238E27FC236}">
                <a16:creationId xmlns:a16="http://schemas.microsoft.com/office/drawing/2014/main" id="{16249760-0C73-4061-A292-9178A4210DA3}"/>
              </a:ext>
            </a:extLst>
          </p:cNvPr>
          <p:cNvPicPr>
            <a:picLocks noChangeAspect="1"/>
          </p:cNvPicPr>
          <p:nvPr/>
        </p:nvPicPr>
        <p:blipFill>
          <a:blip r:embed="rId5"/>
          <a:stretch>
            <a:fillRect/>
          </a:stretch>
        </p:blipFill>
        <p:spPr>
          <a:xfrm>
            <a:off x="8794035" y="1123594"/>
            <a:ext cx="3206621" cy="5091202"/>
          </a:xfrm>
          <a:prstGeom prst="rect">
            <a:avLst/>
          </a:prstGeom>
        </p:spPr>
      </p:pic>
      <p:sp>
        <p:nvSpPr>
          <p:cNvPr id="10" name="内容占位符 2">
            <a:extLst>
              <a:ext uri="{FF2B5EF4-FFF2-40B4-BE49-F238E27FC236}">
                <a16:creationId xmlns:a16="http://schemas.microsoft.com/office/drawing/2014/main" id="{C9D08B8C-5C43-44D4-8ED0-5F4A9689B4C7}"/>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39450873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aturingmachine.com/turingFull560.jpg">
            <a:extLst>
              <a:ext uri="{FF2B5EF4-FFF2-40B4-BE49-F238E27FC236}">
                <a16:creationId xmlns:a16="http://schemas.microsoft.com/office/drawing/2014/main" id="{E0F2DE91-FC72-43E3-9818-25AADAD5B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3429000"/>
            <a:ext cx="10310812" cy="28803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7FEF5CB-1809-4DC0-B630-BADB34150A7F}"/>
              </a:ext>
            </a:extLst>
          </p:cNvPr>
          <p:cNvSpPr/>
          <p:nvPr/>
        </p:nvSpPr>
        <p:spPr>
          <a:xfrm>
            <a:off x="1271588" y="980728"/>
            <a:ext cx="10310812" cy="2308324"/>
          </a:xfrm>
          <a:prstGeom prst="rect">
            <a:avLst/>
          </a:prstGeom>
        </p:spPr>
        <p:txBody>
          <a:bodyPr wrap="square">
            <a:spAutoFit/>
          </a:bodyPr>
          <a:lstStyle/>
          <a:p>
            <a:r>
              <a:rPr lang="en-US" altLang="zh-CN" dirty="0">
                <a:solidFill>
                  <a:srgbClr val="1D1D1D"/>
                </a:solidFill>
                <a:latin typeface="Arial" panose="020B0604020202020204" pitchFamily="34" charset="0"/>
              </a:rPr>
              <a:t>In Alan Turing’s 1936 paper on computable numbers, he presented a thought experiment. Turing describes a machine that has an infinitely long tape upon which it writes, reads and alters symbols. He further shows that a machine with the correct minimal set of operations can calculate anything that is computable, no matter the complexity. </a:t>
            </a:r>
            <a:r>
              <a:rPr lang="en-US" altLang="zh-CN" u="sng" dirty="0">
                <a:solidFill>
                  <a:srgbClr val="324A7A"/>
                </a:solidFill>
                <a:latin typeface="Arial" panose="020B0604020202020204" pitchFamily="34" charset="0"/>
              </a:rPr>
              <a:t>http://www.aturingmachine.com/</a:t>
            </a:r>
            <a:endParaRPr lang="zh-CN" altLang="en-US" u="sng" dirty="0">
              <a:solidFill>
                <a:srgbClr val="324A7A"/>
              </a:solidFill>
            </a:endParaRPr>
          </a:p>
        </p:txBody>
      </p:sp>
      <p:sp>
        <p:nvSpPr>
          <p:cNvPr id="6" name="内容占位符 2">
            <a:extLst>
              <a:ext uri="{FF2B5EF4-FFF2-40B4-BE49-F238E27FC236}">
                <a16:creationId xmlns:a16="http://schemas.microsoft.com/office/drawing/2014/main" id="{2CDFA67C-5615-4920-9AA8-5B82833D81E2}"/>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60278617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681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3">
            <a:extLst>
              <a:ext uri="{FF2B5EF4-FFF2-40B4-BE49-F238E27FC236}">
                <a16:creationId xmlns:a16="http://schemas.microsoft.com/office/drawing/2014/main" id="{FE7BBCB8-F69F-4652-A6A1-B5BB751F0D7E}"/>
              </a:ext>
            </a:extLst>
          </p:cNvPr>
          <p:cNvSpPr>
            <a:spLocks noGrp="1"/>
          </p:cNvSpPr>
          <p:nvPr>
            <p:ph idx="1"/>
          </p:nvPr>
        </p:nvSpPr>
        <p:spPr/>
        <p:txBody>
          <a:bodyPr/>
          <a:lstStyle/>
          <a:p>
            <a:pPr marL="0" indent="0">
              <a:buNone/>
            </a:pPr>
            <a:endParaRPr lang="zh-CN" altLang="en-US" dirty="0"/>
          </a:p>
        </p:txBody>
      </p:sp>
    </p:spTree>
    <p:extLst>
      <p:ext uri="{BB962C8B-B14F-4D97-AF65-F5344CB8AC3E}">
        <p14:creationId xmlns:p14="http://schemas.microsoft.com/office/powerpoint/2010/main" val="158451250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271464" y="2348106"/>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490059" y="2776741"/>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2167452"/>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61517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30720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352466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98590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884548" y="1710505"/>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23738788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ttps://images2015.cnblogs.com/blog/170056/201704/170056-20170407003744675-623105833.png">
            <a:extLst>
              <a:ext uri="{FF2B5EF4-FFF2-40B4-BE49-F238E27FC236}">
                <a16:creationId xmlns:a16="http://schemas.microsoft.com/office/drawing/2014/main" id="{D772AACD-C057-4274-B361-696C2D2EB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7804"/>
            <a:ext cx="12192000" cy="5930196"/>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479376" y="260648"/>
            <a:ext cx="8136904"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600" dirty="0">
                <a:latin typeface="华文中宋" panose="02010600040101010101" pitchFamily="2" charset="-122"/>
                <a:ea typeface="华文中宋" panose="02010600040101010101" pitchFamily="2" charset="-122"/>
              </a:rPr>
              <a:t>软件工程</a:t>
            </a:r>
            <a:r>
              <a:rPr lang="en-US" altLang="zh-CN" sz="3600" dirty="0">
                <a:latin typeface="华文中宋" panose="02010600040101010101" pitchFamily="2" charset="-122"/>
                <a:ea typeface="华文中宋" panose="02010600040101010101" pitchFamily="2" charset="-122"/>
              </a:rPr>
              <a:t>50</a:t>
            </a:r>
            <a:r>
              <a:rPr lang="zh-CN" altLang="en-US" sz="3600" dirty="0">
                <a:latin typeface="华文中宋" panose="02010600040101010101" pitchFamily="2" charset="-122"/>
                <a:ea typeface="华文中宋" panose="02010600040101010101" pitchFamily="2" charset="-122"/>
              </a:rPr>
              <a:t>年：</a:t>
            </a:r>
            <a:r>
              <a:rPr lang="zh-CN" altLang="en-US" sz="3600" kern="0" dirty="0">
                <a:latin typeface="华文中宋" panose="02010600040101010101" pitchFamily="2" charset="-122"/>
                <a:ea typeface="华文中宋" panose="02010600040101010101" pitchFamily="2" charset="-122"/>
              </a:rPr>
              <a:t>计算机的灵魂是啥？</a:t>
            </a:r>
          </a:p>
        </p:txBody>
      </p:sp>
      <p:sp>
        <p:nvSpPr>
          <p:cNvPr id="3" name="内容占位符 3">
            <a:extLst>
              <a:ext uri="{FF2B5EF4-FFF2-40B4-BE49-F238E27FC236}">
                <a16:creationId xmlns:a16="http://schemas.microsoft.com/office/drawing/2014/main" id="{283D5198-0138-449A-AF44-AAC166B9EF71}"/>
              </a:ext>
            </a:extLst>
          </p:cNvPr>
          <p:cNvSpPr txBox="1">
            <a:spLocks/>
          </p:cNvSpPr>
          <p:nvPr/>
        </p:nvSpPr>
        <p:spPr>
          <a:xfrm>
            <a:off x="623392" y="908720"/>
            <a:ext cx="11233248" cy="5760640"/>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r>
              <a:rPr lang="zh-CN" altLang="en-US" sz="4000" b="1" kern="0" dirty="0">
                <a:solidFill>
                  <a:schemeClr val="tx1"/>
                </a:solidFill>
                <a:latin typeface="华文中宋" panose="02010600040101010101" pitchFamily="2" charset="-122"/>
                <a:ea typeface="华文中宋" panose="02010600040101010101" pitchFamily="2" charset="-122"/>
              </a:rPr>
              <a:t>计算机系统 </a:t>
            </a:r>
            <a:r>
              <a:rPr lang="en-US" altLang="zh-CN" sz="4000" b="1" kern="0" dirty="0">
                <a:solidFill>
                  <a:schemeClr val="tx1"/>
                </a:solidFill>
                <a:latin typeface="华文中宋" panose="02010600040101010101" pitchFamily="2" charset="-122"/>
                <a:ea typeface="华文中宋" panose="02010600040101010101" pitchFamily="2" charset="-122"/>
              </a:rPr>
              <a:t>= </a:t>
            </a:r>
            <a:r>
              <a:rPr lang="zh-CN" altLang="en-US" sz="4000" b="1" kern="0" dirty="0">
                <a:solidFill>
                  <a:srgbClr val="324A7A"/>
                </a:solidFill>
                <a:latin typeface="华文中宋" panose="02010600040101010101" pitchFamily="2" charset="-122"/>
                <a:ea typeface="华文中宋" panose="02010600040101010101" pitchFamily="2" charset="-122"/>
              </a:rPr>
              <a:t>硬件系统 </a:t>
            </a:r>
            <a:r>
              <a:rPr lang="en-US" altLang="zh-CN" sz="4000" b="1" kern="0" dirty="0">
                <a:solidFill>
                  <a:schemeClr val="tx1"/>
                </a:solidFill>
                <a:latin typeface="华文中宋" panose="02010600040101010101" pitchFamily="2" charset="-122"/>
                <a:ea typeface="华文中宋" panose="02010600040101010101" pitchFamily="2" charset="-122"/>
              </a:rPr>
              <a:t>+ </a:t>
            </a:r>
            <a:r>
              <a:rPr lang="zh-CN" altLang="en-US" sz="4000" b="1" kern="0" dirty="0">
                <a:solidFill>
                  <a:srgbClr val="C00000"/>
                </a:solidFill>
                <a:latin typeface="华文中宋" panose="02010600040101010101" pitchFamily="2" charset="-122"/>
                <a:ea typeface="华文中宋" panose="02010600040101010101" pitchFamily="2" charset="-122"/>
              </a:rPr>
              <a:t>软件系统</a:t>
            </a:r>
            <a:endParaRPr lang="en-US" altLang="zh-CN" sz="4000" b="1" kern="0" dirty="0">
              <a:solidFill>
                <a:srgbClr val="C00000"/>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Tree>
    <p:extLst>
      <p:ext uri="{BB962C8B-B14F-4D97-AF65-F5344CB8AC3E}">
        <p14:creationId xmlns:p14="http://schemas.microsoft.com/office/powerpoint/2010/main" val="409596169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283D5198-0138-449A-AF44-AAC166B9EF71}"/>
              </a:ext>
            </a:extLst>
          </p:cNvPr>
          <p:cNvSpPr txBox="1">
            <a:spLocks/>
          </p:cNvSpPr>
          <p:nvPr/>
        </p:nvSpPr>
        <p:spPr>
          <a:xfrm>
            <a:off x="623392" y="1052736"/>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400" b="1" dirty="0">
                <a:solidFill>
                  <a:schemeClr val="tx1"/>
                </a:solidFill>
                <a:highlight>
                  <a:srgbClr val="FFFF00"/>
                </a:highlight>
              </a:rPr>
              <a:t>从</a:t>
            </a:r>
            <a:r>
              <a:rPr lang="en-US" altLang="zh-CN" sz="2400" b="1" dirty="0">
                <a:solidFill>
                  <a:schemeClr val="tx1"/>
                </a:solidFill>
                <a:highlight>
                  <a:srgbClr val="FFFF00"/>
                </a:highlight>
              </a:rPr>
              <a:t>Compute </a:t>
            </a:r>
            <a:r>
              <a:rPr lang="zh-CN" altLang="en-US" sz="2400" b="1" dirty="0">
                <a:solidFill>
                  <a:schemeClr val="tx1"/>
                </a:solidFill>
                <a:highlight>
                  <a:srgbClr val="FFFF00"/>
                </a:highlight>
              </a:rPr>
              <a:t>到</a:t>
            </a:r>
            <a:r>
              <a:rPr lang="en-US" altLang="zh-CN" sz="2400" b="1" dirty="0">
                <a:solidFill>
                  <a:schemeClr val="tx1"/>
                </a:solidFill>
                <a:highlight>
                  <a:srgbClr val="FFFF00"/>
                </a:highlight>
              </a:rPr>
              <a:t>Computer </a:t>
            </a:r>
            <a:r>
              <a:rPr lang="zh-CN" altLang="en-US" sz="2400" b="1" dirty="0">
                <a:solidFill>
                  <a:schemeClr val="tx1"/>
                </a:solidFill>
                <a:highlight>
                  <a:srgbClr val="FFFF00"/>
                </a:highlight>
              </a:rPr>
              <a:t>？</a:t>
            </a:r>
            <a:endParaRPr lang="en-US" altLang="zh-CN" sz="2400" b="1" kern="0" dirty="0">
              <a:solidFill>
                <a:schemeClr val="tx1"/>
              </a:solidFill>
              <a:highlight>
                <a:srgbClr val="FFFF00"/>
              </a:highlight>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EC4CE40-1F82-421B-B572-A30D827A7FA1}"/>
              </a:ext>
            </a:extLst>
          </p:cNvPr>
          <p:cNvPicPr>
            <a:picLocks noChangeAspect="1"/>
          </p:cNvPicPr>
          <p:nvPr/>
        </p:nvPicPr>
        <p:blipFill>
          <a:blip r:embed="rId3"/>
          <a:stretch>
            <a:fillRect/>
          </a:stretch>
        </p:blipFill>
        <p:spPr>
          <a:xfrm>
            <a:off x="603378" y="1484783"/>
            <a:ext cx="8534462" cy="803745"/>
          </a:xfrm>
          <a:prstGeom prst="rect">
            <a:avLst/>
          </a:prstGeom>
        </p:spPr>
      </p:pic>
      <p:pic>
        <p:nvPicPr>
          <p:cNvPr id="4" name="图片 3">
            <a:extLst>
              <a:ext uri="{FF2B5EF4-FFF2-40B4-BE49-F238E27FC236}">
                <a16:creationId xmlns:a16="http://schemas.microsoft.com/office/drawing/2014/main" id="{F0C680CD-1DF4-496D-8209-676A376D1BA0}"/>
              </a:ext>
            </a:extLst>
          </p:cNvPr>
          <p:cNvPicPr>
            <a:picLocks noChangeAspect="1"/>
          </p:cNvPicPr>
          <p:nvPr/>
        </p:nvPicPr>
        <p:blipFill>
          <a:blip r:embed="rId4"/>
          <a:stretch>
            <a:fillRect/>
          </a:stretch>
        </p:blipFill>
        <p:spPr>
          <a:xfrm>
            <a:off x="9264353" y="1507096"/>
            <a:ext cx="648072" cy="772798"/>
          </a:xfrm>
          <a:prstGeom prst="rect">
            <a:avLst/>
          </a:prstGeom>
        </p:spPr>
      </p:pic>
      <p:pic>
        <p:nvPicPr>
          <p:cNvPr id="6" name="图片 5">
            <a:extLst>
              <a:ext uri="{FF2B5EF4-FFF2-40B4-BE49-F238E27FC236}">
                <a16:creationId xmlns:a16="http://schemas.microsoft.com/office/drawing/2014/main" id="{28AE9EC8-A253-4ED4-A5EB-826522F82CC0}"/>
              </a:ext>
            </a:extLst>
          </p:cNvPr>
          <p:cNvPicPr>
            <a:picLocks noChangeAspect="1"/>
          </p:cNvPicPr>
          <p:nvPr/>
        </p:nvPicPr>
        <p:blipFill>
          <a:blip r:embed="rId5"/>
          <a:stretch>
            <a:fillRect/>
          </a:stretch>
        </p:blipFill>
        <p:spPr>
          <a:xfrm>
            <a:off x="10038938" y="1484783"/>
            <a:ext cx="881598" cy="801893"/>
          </a:xfrm>
          <a:prstGeom prst="rect">
            <a:avLst/>
          </a:prstGeom>
        </p:spPr>
      </p:pic>
      <p:pic>
        <p:nvPicPr>
          <p:cNvPr id="7" name="图片 6">
            <a:extLst>
              <a:ext uri="{FF2B5EF4-FFF2-40B4-BE49-F238E27FC236}">
                <a16:creationId xmlns:a16="http://schemas.microsoft.com/office/drawing/2014/main" id="{69A40E39-2CF2-46CD-B18E-71CD0E218576}"/>
              </a:ext>
            </a:extLst>
          </p:cNvPr>
          <p:cNvPicPr>
            <a:picLocks noChangeAspect="1"/>
          </p:cNvPicPr>
          <p:nvPr/>
        </p:nvPicPr>
        <p:blipFill>
          <a:blip r:embed="rId6"/>
          <a:stretch>
            <a:fillRect/>
          </a:stretch>
        </p:blipFill>
        <p:spPr>
          <a:xfrm>
            <a:off x="646306" y="2378971"/>
            <a:ext cx="8610663" cy="834005"/>
          </a:xfrm>
          <a:prstGeom prst="rect">
            <a:avLst/>
          </a:prstGeom>
        </p:spPr>
      </p:pic>
      <p:pic>
        <p:nvPicPr>
          <p:cNvPr id="8" name="图片 7">
            <a:extLst>
              <a:ext uri="{FF2B5EF4-FFF2-40B4-BE49-F238E27FC236}">
                <a16:creationId xmlns:a16="http://schemas.microsoft.com/office/drawing/2014/main" id="{B539C409-90FA-4FE6-8D38-2047B156E3F4}"/>
              </a:ext>
            </a:extLst>
          </p:cNvPr>
          <p:cNvPicPr>
            <a:picLocks noChangeAspect="1"/>
          </p:cNvPicPr>
          <p:nvPr/>
        </p:nvPicPr>
        <p:blipFill>
          <a:blip r:embed="rId7"/>
          <a:stretch>
            <a:fillRect/>
          </a:stretch>
        </p:blipFill>
        <p:spPr>
          <a:xfrm>
            <a:off x="9279883" y="2492896"/>
            <a:ext cx="759055" cy="763526"/>
          </a:xfrm>
          <a:prstGeom prst="rect">
            <a:avLst/>
          </a:prstGeom>
        </p:spPr>
      </p:pic>
      <p:pic>
        <p:nvPicPr>
          <p:cNvPr id="9" name="图片 8">
            <a:extLst>
              <a:ext uri="{FF2B5EF4-FFF2-40B4-BE49-F238E27FC236}">
                <a16:creationId xmlns:a16="http://schemas.microsoft.com/office/drawing/2014/main" id="{B40F840D-FC10-47B8-B06F-04DD232C6F49}"/>
              </a:ext>
            </a:extLst>
          </p:cNvPr>
          <p:cNvPicPr>
            <a:picLocks noChangeAspect="1"/>
          </p:cNvPicPr>
          <p:nvPr/>
        </p:nvPicPr>
        <p:blipFill>
          <a:blip r:embed="rId8"/>
          <a:stretch>
            <a:fillRect/>
          </a:stretch>
        </p:blipFill>
        <p:spPr>
          <a:xfrm>
            <a:off x="10111239" y="2492896"/>
            <a:ext cx="809297" cy="786296"/>
          </a:xfrm>
          <a:prstGeom prst="rect">
            <a:avLst/>
          </a:prstGeom>
        </p:spPr>
      </p:pic>
      <p:pic>
        <p:nvPicPr>
          <p:cNvPr id="10" name="图片 9">
            <a:extLst>
              <a:ext uri="{FF2B5EF4-FFF2-40B4-BE49-F238E27FC236}">
                <a16:creationId xmlns:a16="http://schemas.microsoft.com/office/drawing/2014/main" id="{4BEAC575-BED6-4783-9C7D-0CC5F1A53180}"/>
              </a:ext>
            </a:extLst>
          </p:cNvPr>
          <p:cNvPicPr>
            <a:picLocks noChangeAspect="1"/>
          </p:cNvPicPr>
          <p:nvPr/>
        </p:nvPicPr>
        <p:blipFill>
          <a:blip r:embed="rId9"/>
          <a:stretch>
            <a:fillRect/>
          </a:stretch>
        </p:blipFill>
        <p:spPr>
          <a:xfrm>
            <a:off x="701315" y="3365938"/>
            <a:ext cx="8563038" cy="761656"/>
          </a:xfrm>
          <a:prstGeom prst="rect">
            <a:avLst/>
          </a:prstGeom>
        </p:spPr>
      </p:pic>
      <p:pic>
        <p:nvPicPr>
          <p:cNvPr id="11" name="图片 10">
            <a:extLst>
              <a:ext uri="{FF2B5EF4-FFF2-40B4-BE49-F238E27FC236}">
                <a16:creationId xmlns:a16="http://schemas.microsoft.com/office/drawing/2014/main" id="{417DAF9F-30E9-4C40-9C4F-4E9D3345E436}"/>
              </a:ext>
            </a:extLst>
          </p:cNvPr>
          <p:cNvPicPr>
            <a:picLocks noChangeAspect="1"/>
          </p:cNvPicPr>
          <p:nvPr/>
        </p:nvPicPr>
        <p:blipFill>
          <a:blip r:embed="rId10"/>
          <a:stretch>
            <a:fillRect/>
          </a:stretch>
        </p:blipFill>
        <p:spPr>
          <a:xfrm>
            <a:off x="9290660" y="3449074"/>
            <a:ext cx="791827" cy="850214"/>
          </a:xfrm>
          <a:prstGeom prst="rect">
            <a:avLst/>
          </a:prstGeom>
        </p:spPr>
      </p:pic>
      <p:pic>
        <p:nvPicPr>
          <p:cNvPr id="12" name="图片 11">
            <a:extLst>
              <a:ext uri="{FF2B5EF4-FFF2-40B4-BE49-F238E27FC236}">
                <a16:creationId xmlns:a16="http://schemas.microsoft.com/office/drawing/2014/main" id="{6E18654B-692D-47DC-A84D-D180CD408BD9}"/>
              </a:ext>
            </a:extLst>
          </p:cNvPr>
          <p:cNvPicPr>
            <a:picLocks noChangeAspect="1"/>
          </p:cNvPicPr>
          <p:nvPr/>
        </p:nvPicPr>
        <p:blipFill>
          <a:blip r:embed="rId11"/>
          <a:stretch>
            <a:fillRect/>
          </a:stretch>
        </p:blipFill>
        <p:spPr>
          <a:xfrm>
            <a:off x="10154788" y="3456218"/>
            <a:ext cx="809297" cy="850214"/>
          </a:xfrm>
          <a:prstGeom prst="rect">
            <a:avLst/>
          </a:prstGeom>
        </p:spPr>
      </p:pic>
      <p:pic>
        <p:nvPicPr>
          <p:cNvPr id="13" name="图片 12">
            <a:extLst>
              <a:ext uri="{FF2B5EF4-FFF2-40B4-BE49-F238E27FC236}">
                <a16:creationId xmlns:a16="http://schemas.microsoft.com/office/drawing/2014/main" id="{5F0C8CBB-0373-47AA-8A18-AF692A270C06}"/>
              </a:ext>
            </a:extLst>
          </p:cNvPr>
          <p:cNvPicPr>
            <a:picLocks noChangeAspect="1"/>
          </p:cNvPicPr>
          <p:nvPr/>
        </p:nvPicPr>
        <p:blipFill>
          <a:blip r:embed="rId12"/>
          <a:stretch>
            <a:fillRect/>
          </a:stretch>
        </p:blipFill>
        <p:spPr>
          <a:xfrm>
            <a:off x="646306" y="4252526"/>
            <a:ext cx="8577325" cy="1903622"/>
          </a:xfrm>
          <a:prstGeom prst="rect">
            <a:avLst/>
          </a:prstGeom>
        </p:spPr>
      </p:pic>
      <p:pic>
        <p:nvPicPr>
          <p:cNvPr id="14" name="图片 13">
            <a:extLst>
              <a:ext uri="{FF2B5EF4-FFF2-40B4-BE49-F238E27FC236}">
                <a16:creationId xmlns:a16="http://schemas.microsoft.com/office/drawing/2014/main" id="{AD1A0D23-E0E7-425A-9EB2-5EF547EED7CE}"/>
              </a:ext>
            </a:extLst>
          </p:cNvPr>
          <p:cNvPicPr>
            <a:picLocks noChangeAspect="1"/>
          </p:cNvPicPr>
          <p:nvPr/>
        </p:nvPicPr>
        <p:blipFill>
          <a:blip r:embed="rId13"/>
          <a:stretch>
            <a:fillRect/>
          </a:stretch>
        </p:blipFill>
        <p:spPr>
          <a:xfrm>
            <a:off x="9314121" y="4337365"/>
            <a:ext cx="1649964" cy="1683923"/>
          </a:xfrm>
          <a:prstGeom prst="rect">
            <a:avLst/>
          </a:prstGeom>
        </p:spPr>
      </p:pic>
      <p:pic>
        <p:nvPicPr>
          <p:cNvPr id="15" name="图片 14">
            <a:extLst>
              <a:ext uri="{FF2B5EF4-FFF2-40B4-BE49-F238E27FC236}">
                <a16:creationId xmlns:a16="http://schemas.microsoft.com/office/drawing/2014/main" id="{11FEE9FB-9F02-4772-A049-37779860A728}"/>
              </a:ext>
            </a:extLst>
          </p:cNvPr>
          <p:cNvPicPr>
            <a:picLocks noChangeAspect="1"/>
          </p:cNvPicPr>
          <p:nvPr/>
        </p:nvPicPr>
        <p:blipFill>
          <a:blip r:embed="rId14"/>
          <a:stretch>
            <a:fillRect/>
          </a:stretch>
        </p:blipFill>
        <p:spPr>
          <a:xfrm>
            <a:off x="9076283" y="6497842"/>
            <a:ext cx="3109935" cy="309565"/>
          </a:xfrm>
          <a:prstGeom prst="rect">
            <a:avLst/>
          </a:prstGeom>
        </p:spPr>
      </p:pic>
      <p:cxnSp>
        <p:nvCxnSpPr>
          <p:cNvPr id="16" name="直接连接符 15">
            <a:extLst>
              <a:ext uri="{FF2B5EF4-FFF2-40B4-BE49-F238E27FC236}">
                <a16:creationId xmlns:a16="http://schemas.microsoft.com/office/drawing/2014/main" id="{F07AF9F5-3B84-475C-877C-CB13714B39A6}"/>
              </a:ext>
            </a:extLst>
          </p:cNvPr>
          <p:cNvCxnSpPr>
            <a:cxnSpLocks/>
          </p:cNvCxnSpPr>
          <p:nvPr/>
        </p:nvCxnSpPr>
        <p:spPr bwMode="auto">
          <a:xfrm>
            <a:off x="774254" y="1844824"/>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15F16546-F90C-4B4A-9417-D9D0360FA666}"/>
              </a:ext>
            </a:extLst>
          </p:cNvPr>
          <p:cNvCxnSpPr>
            <a:cxnSpLocks/>
          </p:cNvCxnSpPr>
          <p:nvPr/>
        </p:nvCxnSpPr>
        <p:spPr bwMode="auto">
          <a:xfrm>
            <a:off x="774254" y="2780928"/>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D81B2534-BF47-4852-A9BF-DB2709183715}"/>
              </a:ext>
            </a:extLst>
          </p:cNvPr>
          <p:cNvCxnSpPr>
            <a:cxnSpLocks/>
          </p:cNvCxnSpPr>
          <p:nvPr/>
        </p:nvCxnSpPr>
        <p:spPr bwMode="auto">
          <a:xfrm>
            <a:off x="774254" y="3645024"/>
            <a:ext cx="208138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CC3E0E8F-0BAE-428D-85F3-253C1D17C0FF}"/>
              </a:ext>
            </a:extLst>
          </p:cNvPr>
          <p:cNvCxnSpPr>
            <a:cxnSpLocks/>
          </p:cNvCxnSpPr>
          <p:nvPr/>
        </p:nvCxnSpPr>
        <p:spPr bwMode="auto">
          <a:xfrm>
            <a:off x="1775520" y="4581128"/>
            <a:ext cx="64122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425CE21B-3BD5-40D6-8430-F2864F6C574D}"/>
              </a:ext>
            </a:extLst>
          </p:cNvPr>
          <p:cNvCxnSpPr>
            <a:cxnSpLocks/>
          </p:cNvCxnSpPr>
          <p:nvPr/>
        </p:nvCxnSpPr>
        <p:spPr bwMode="auto">
          <a:xfrm>
            <a:off x="1775520" y="5157192"/>
            <a:ext cx="56921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id="{BFE987B5-7349-46E5-9A53-51AA3C0DE33C}"/>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25" name="直接连接符 24">
            <a:extLst>
              <a:ext uri="{FF2B5EF4-FFF2-40B4-BE49-F238E27FC236}">
                <a16:creationId xmlns:a16="http://schemas.microsoft.com/office/drawing/2014/main" id="{8B90ED0A-9AB1-4B79-8E70-54BDA62813AA}"/>
              </a:ext>
            </a:extLst>
          </p:cNvPr>
          <p:cNvCxnSpPr>
            <a:cxnSpLocks/>
          </p:cNvCxnSpPr>
          <p:nvPr/>
        </p:nvCxnSpPr>
        <p:spPr bwMode="auto">
          <a:xfrm>
            <a:off x="2901448" y="4102236"/>
            <a:ext cx="208138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365816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9E598C-3D16-462B-841E-21A3144A1327}"/>
              </a:ext>
            </a:extLst>
          </p:cNvPr>
          <p:cNvPicPr>
            <a:picLocks noChangeAspect="1"/>
          </p:cNvPicPr>
          <p:nvPr/>
        </p:nvPicPr>
        <p:blipFill>
          <a:blip r:embed="rId3"/>
          <a:stretch>
            <a:fillRect/>
          </a:stretch>
        </p:blipFill>
        <p:spPr>
          <a:xfrm>
            <a:off x="623392" y="1484784"/>
            <a:ext cx="8577325" cy="942982"/>
          </a:xfrm>
          <a:prstGeom prst="rect">
            <a:avLst/>
          </a:prstGeom>
        </p:spPr>
      </p:pic>
      <p:sp>
        <p:nvSpPr>
          <p:cNvPr id="4" name="内容占位符 3">
            <a:extLst>
              <a:ext uri="{FF2B5EF4-FFF2-40B4-BE49-F238E27FC236}">
                <a16:creationId xmlns:a16="http://schemas.microsoft.com/office/drawing/2014/main" id="{42401A64-D0A4-449D-A134-A1EBB2907552}"/>
              </a:ext>
            </a:extLst>
          </p:cNvPr>
          <p:cNvSpPr txBox="1">
            <a:spLocks/>
          </p:cNvSpPr>
          <p:nvPr/>
        </p:nvSpPr>
        <p:spPr>
          <a:xfrm>
            <a:off x="623392" y="1052736"/>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3" name="图片 2">
            <a:extLst>
              <a:ext uri="{FF2B5EF4-FFF2-40B4-BE49-F238E27FC236}">
                <a16:creationId xmlns:a16="http://schemas.microsoft.com/office/drawing/2014/main" id="{10DCF54E-F64B-40D6-BFB8-0806B296C51E}"/>
              </a:ext>
            </a:extLst>
          </p:cNvPr>
          <p:cNvPicPr>
            <a:picLocks noChangeAspect="1"/>
          </p:cNvPicPr>
          <p:nvPr/>
        </p:nvPicPr>
        <p:blipFill>
          <a:blip r:embed="rId4"/>
          <a:stretch>
            <a:fillRect/>
          </a:stretch>
        </p:blipFill>
        <p:spPr>
          <a:xfrm>
            <a:off x="9200717" y="1484784"/>
            <a:ext cx="1362515" cy="1728193"/>
          </a:xfrm>
          <a:prstGeom prst="rect">
            <a:avLst/>
          </a:prstGeom>
        </p:spPr>
      </p:pic>
      <p:pic>
        <p:nvPicPr>
          <p:cNvPr id="6" name="图片 5">
            <a:extLst>
              <a:ext uri="{FF2B5EF4-FFF2-40B4-BE49-F238E27FC236}">
                <a16:creationId xmlns:a16="http://schemas.microsoft.com/office/drawing/2014/main" id="{5021517B-AB7A-4E65-A070-902966C4C74B}"/>
              </a:ext>
            </a:extLst>
          </p:cNvPr>
          <p:cNvPicPr>
            <a:picLocks noChangeAspect="1"/>
          </p:cNvPicPr>
          <p:nvPr/>
        </p:nvPicPr>
        <p:blipFill>
          <a:blip r:embed="rId5"/>
          <a:stretch>
            <a:fillRect/>
          </a:stretch>
        </p:blipFill>
        <p:spPr>
          <a:xfrm>
            <a:off x="10638141" y="1484784"/>
            <a:ext cx="1362515" cy="1728193"/>
          </a:xfrm>
          <a:prstGeom prst="rect">
            <a:avLst/>
          </a:prstGeom>
        </p:spPr>
      </p:pic>
      <p:pic>
        <p:nvPicPr>
          <p:cNvPr id="7" name="图片 6">
            <a:extLst>
              <a:ext uri="{FF2B5EF4-FFF2-40B4-BE49-F238E27FC236}">
                <a16:creationId xmlns:a16="http://schemas.microsoft.com/office/drawing/2014/main" id="{8811C3B0-4D2C-4F1D-BA0D-52814D46994C}"/>
              </a:ext>
            </a:extLst>
          </p:cNvPr>
          <p:cNvPicPr>
            <a:picLocks noChangeAspect="1"/>
          </p:cNvPicPr>
          <p:nvPr/>
        </p:nvPicPr>
        <p:blipFill>
          <a:blip r:embed="rId6"/>
          <a:stretch>
            <a:fillRect/>
          </a:stretch>
        </p:blipFill>
        <p:spPr>
          <a:xfrm>
            <a:off x="651967" y="2719548"/>
            <a:ext cx="8548750" cy="2867046"/>
          </a:xfrm>
          <a:prstGeom prst="rect">
            <a:avLst/>
          </a:prstGeom>
        </p:spPr>
      </p:pic>
      <p:pic>
        <p:nvPicPr>
          <p:cNvPr id="8" name="图片 7">
            <a:extLst>
              <a:ext uri="{FF2B5EF4-FFF2-40B4-BE49-F238E27FC236}">
                <a16:creationId xmlns:a16="http://schemas.microsoft.com/office/drawing/2014/main" id="{66644560-DD72-447E-A5EE-D7B2D5C6510E}"/>
              </a:ext>
            </a:extLst>
          </p:cNvPr>
          <p:cNvPicPr>
            <a:picLocks noChangeAspect="1"/>
          </p:cNvPicPr>
          <p:nvPr/>
        </p:nvPicPr>
        <p:blipFill>
          <a:blip r:embed="rId7"/>
          <a:stretch>
            <a:fillRect/>
          </a:stretch>
        </p:blipFill>
        <p:spPr>
          <a:xfrm>
            <a:off x="9229292" y="3645024"/>
            <a:ext cx="1333940" cy="1941570"/>
          </a:xfrm>
          <a:prstGeom prst="rect">
            <a:avLst/>
          </a:prstGeom>
        </p:spPr>
      </p:pic>
      <p:pic>
        <p:nvPicPr>
          <p:cNvPr id="9" name="图片 8">
            <a:extLst>
              <a:ext uri="{FF2B5EF4-FFF2-40B4-BE49-F238E27FC236}">
                <a16:creationId xmlns:a16="http://schemas.microsoft.com/office/drawing/2014/main" id="{FE44B934-D13D-483B-A14C-48D177B2865B}"/>
              </a:ext>
            </a:extLst>
          </p:cNvPr>
          <p:cNvPicPr>
            <a:picLocks noChangeAspect="1"/>
          </p:cNvPicPr>
          <p:nvPr/>
        </p:nvPicPr>
        <p:blipFill>
          <a:blip r:embed="rId8"/>
          <a:stretch>
            <a:fillRect/>
          </a:stretch>
        </p:blipFill>
        <p:spPr>
          <a:xfrm>
            <a:off x="10636392" y="3645023"/>
            <a:ext cx="1362515" cy="1941571"/>
          </a:xfrm>
          <a:prstGeom prst="rect">
            <a:avLst/>
          </a:prstGeom>
        </p:spPr>
      </p:pic>
      <p:pic>
        <p:nvPicPr>
          <p:cNvPr id="11" name="图片 10">
            <a:extLst>
              <a:ext uri="{FF2B5EF4-FFF2-40B4-BE49-F238E27FC236}">
                <a16:creationId xmlns:a16="http://schemas.microsoft.com/office/drawing/2014/main" id="{6FD8FC1E-2940-4CDA-8CAD-F857326D77A0}"/>
              </a:ext>
            </a:extLst>
          </p:cNvPr>
          <p:cNvPicPr>
            <a:picLocks noChangeAspect="1"/>
          </p:cNvPicPr>
          <p:nvPr/>
        </p:nvPicPr>
        <p:blipFill>
          <a:blip r:embed="rId9"/>
          <a:stretch>
            <a:fillRect/>
          </a:stretch>
        </p:blipFill>
        <p:spPr>
          <a:xfrm>
            <a:off x="9076283" y="6525344"/>
            <a:ext cx="3109935" cy="309565"/>
          </a:xfrm>
          <a:prstGeom prst="rect">
            <a:avLst/>
          </a:prstGeom>
        </p:spPr>
      </p:pic>
      <p:cxnSp>
        <p:nvCxnSpPr>
          <p:cNvPr id="12" name="直接连接符 11">
            <a:extLst>
              <a:ext uri="{FF2B5EF4-FFF2-40B4-BE49-F238E27FC236}">
                <a16:creationId xmlns:a16="http://schemas.microsoft.com/office/drawing/2014/main" id="{CEEC024E-D23F-4C7F-BF0A-7270FF3C6832}"/>
              </a:ext>
            </a:extLst>
          </p:cNvPr>
          <p:cNvCxnSpPr>
            <a:cxnSpLocks/>
          </p:cNvCxnSpPr>
          <p:nvPr/>
        </p:nvCxnSpPr>
        <p:spPr bwMode="auto">
          <a:xfrm>
            <a:off x="767408" y="1844824"/>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4" name="文本框 13">
            <a:extLst>
              <a:ext uri="{FF2B5EF4-FFF2-40B4-BE49-F238E27FC236}">
                <a16:creationId xmlns:a16="http://schemas.microsoft.com/office/drawing/2014/main" id="{D79BE2FE-0051-45FF-89C2-6CB21FC1228F}"/>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5" name="直接连接符 14">
            <a:extLst>
              <a:ext uri="{FF2B5EF4-FFF2-40B4-BE49-F238E27FC236}">
                <a16:creationId xmlns:a16="http://schemas.microsoft.com/office/drawing/2014/main" id="{5C8907AC-6669-4468-96CA-ED3FAECEF87C}"/>
              </a:ext>
            </a:extLst>
          </p:cNvPr>
          <p:cNvCxnSpPr>
            <a:cxnSpLocks/>
          </p:cNvCxnSpPr>
          <p:nvPr/>
        </p:nvCxnSpPr>
        <p:spPr bwMode="auto">
          <a:xfrm>
            <a:off x="5591944" y="3717032"/>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9035635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
            <a:extLst>
              <a:ext uri="{FF2B5EF4-FFF2-40B4-BE49-F238E27FC236}">
                <a16:creationId xmlns:a16="http://schemas.microsoft.com/office/drawing/2014/main" id="{E9E613B0-0643-4D96-962C-D5FECC306B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132" y="4430033"/>
            <a:ext cx="2612580" cy="2383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19E90615-92A7-4952-BC73-011004E795AD}"/>
              </a:ext>
            </a:extLst>
          </p:cNvPr>
          <p:cNvSpPr>
            <a:spLocks noGrp="1"/>
          </p:cNvSpPr>
          <p:nvPr>
            <p:ph idx="1"/>
          </p:nvPr>
        </p:nvSpPr>
        <p:spPr>
          <a:xfrm>
            <a:off x="263352" y="923163"/>
            <a:ext cx="11521280" cy="3894633"/>
          </a:xfrm>
        </p:spPr>
        <p:txBody>
          <a:bodyPr/>
          <a:lstStyle/>
          <a:p>
            <a:pPr marL="0" indent="0">
              <a:buNone/>
              <a:defRPr/>
            </a:pPr>
            <a:r>
              <a:rPr lang="zh-CN" altLang="en-US" sz="2400" dirty="0">
                <a:latin typeface="Times New Roman" panose="02020603050405020304" pitchFamily="18" charset="0"/>
                <a:ea typeface="华文中宋" panose="02010600040101010101" pitchFamily="2" charset="-122"/>
              </a:rPr>
              <a:t>    </a:t>
            </a:r>
            <a:r>
              <a:rPr lang="zh-CN" altLang="en-US" sz="2000" dirty="0">
                <a:latin typeface="Times New Roman" panose="02020603050405020304" pitchFamily="18" charset="0"/>
                <a:ea typeface="华文中宋" panose="02010600040101010101" pitchFamily="2" charset="-122"/>
              </a:rPr>
              <a:t>世界上第一个计算机程序员</a:t>
            </a:r>
            <a:endParaRPr lang="en-US" altLang="zh-CN" sz="2000" dirty="0">
              <a:latin typeface="Times New Roman" panose="02020603050405020304" pitchFamily="18" charset="0"/>
              <a:ea typeface="华文中宋" panose="02010600040101010101" pitchFamily="2" charset="-122"/>
            </a:endParaRPr>
          </a:p>
          <a:p>
            <a:pPr marL="706422" indent="-342900">
              <a:lnSpc>
                <a:spcPct val="100000"/>
              </a:lnSpc>
              <a:buFont typeface="Wingdings" panose="05000000000000000000" pitchFamily="2" charset="2"/>
              <a:buChar char="u"/>
              <a:defRPr/>
            </a:pPr>
            <a:r>
              <a:rPr lang="en-US" altLang="zh-CN" sz="2000" dirty="0">
                <a:solidFill>
                  <a:srgbClr val="C00000"/>
                </a:solidFill>
                <a:effectLst/>
                <a:latin typeface="+mn-lt"/>
                <a:ea typeface="华文楷体" panose="02010600040101010101" pitchFamily="2" charset="-122"/>
              </a:rPr>
              <a:t>Ada</a:t>
            </a:r>
            <a:r>
              <a:rPr lang="zh-CN" altLang="en-US" sz="2000" b="0" dirty="0">
                <a:solidFill>
                  <a:schemeClr val="tx1"/>
                </a:solidFill>
                <a:effectLst/>
                <a:latin typeface="+mn-lt"/>
                <a:ea typeface="华文楷体" panose="02010600040101010101" pitchFamily="2" charset="-122"/>
              </a:rPr>
              <a:t>（</a:t>
            </a:r>
            <a:r>
              <a:rPr lang="en-US" altLang="zh-CN" sz="2000" b="0" dirty="0">
                <a:solidFill>
                  <a:schemeClr val="tx1"/>
                </a:solidFill>
                <a:effectLst/>
                <a:latin typeface="+mn-lt"/>
                <a:ea typeface="华文楷体" panose="02010600040101010101" pitchFamily="2" charset="-122"/>
              </a:rPr>
              <a:t>Augusta Ada Lovelace</a:t>
            </a:r>
            <a:r>
              <a:rPr lang="zh-CN" altLang="en-US" sz="2000" b="0" dirty="0">
                <a:solidFill>
                  <a:schemeClr val="tx1"/>
                </a:solidFill>
                <a:effectLst/>
                <a:latin typeface="+mn-lt"/>
                <a:ea typeface="华文楷体" panose="02010600040101010101" pitchFamily="2" charset="-122"/>
              </a:rPr>
              <a:t>，原名：</a:t>
            </a:r>
            <a:r>
              <a:rPr lang="en-US" altLang="zh-CN" sz="2000" b="0" dirty="0">
                <a:solidFill>
                  <a:schemeClr val="tx1"/>
                </a:solidFill>
                <a:effectLst/>
                <a:latin typeface="+mn-lt"/>
                <a:ea typeface="华文楷体" panose="02010600040101010101" pitchFamily="2" charset="-122"/>
              </a:rPr>
              <a:t>Augusta Ada </a:t>
            </a:r>
            <a:r>
              <a:rPr lang="en-US" altLang="zh-CN" sz="2000" dirty="0">
                <a:solidFill>
                  <a:schemeClr val="tx1"/>
                </a:solidFill>
                <a:effectLst/>
                <a:highlight>
                  <a:srgbClr val="FFFF00"/>
                </a:highlight>
                <a:latin typeface="+mn-lt"/>
                <a:ea typeface="华文楷体" panose="02010600040101010101" pitchFamily="2" charset="-122"/>
              </a:rPr>
              <a:t>Byron</a:t>
            </a:r>
            <a:r>
              <a:rPr lang="zh-CN" altLang="en-US" sz="2000" b="0" dirty="0">
                <a:solidFill>
                  <a:schemeClr val="tx1"/>
                </a:solidFill>
                <a:effectLst/>
                <a:latin typeface="+mn-lt"/>
                <a:ea typeface="华文楷体" panose="02010600040101010101" pitchFamily="2" charset="-122"/>
              </a:rPr>
              <a:t>，</a:t>
            </a:r>
            <a:r>
              <a:rPr lang="en-US" altLang="zh-CN" sz="2000" b="0" dirty="0">
                <a:solidFill>
                  <a:schemeClr val="tx1"/>
                </a:solidFill>
                <a:effectLst/>
                <a:latin typeface="+mn-lt"/>
                <a:ea typeface="华文楷体" panose="02010600040101010101" pitchFamily="2" charset="-122"/>
              </a:rPr>
              <a:t> 10 December 1815 – 27 November 1852 </a:t>
            </a:r>
            <a:r>
              <a:rPr lang="zh-CN" altLang="en-US" sz="2000" b="0" dirty="0">
                <a:solidFill>
                  <a:schemeClr val="tx1"/>
                </a:solidFill>
                <a:effectLst/>
                <a:latin typeface="+mn-lt"/>
                <a:ea typeface="华文楷体" panose="02010600040101010101" pitchFamily="2" charset="-122"/>
              </a:rPr>
              <a:t>）</a:t>
            </a:r>
            <a:r>
              <a:rPr lang="en-US" altLang="zh-CN" sz="2000" b="0" dirty="0">
                <a:solidFill>
                  <a:schemeClr val="tx1"/>
                </a:solidFill>
                <a:effectLst/>
                <a:latin typeface="+mn-lt"/>
                <a:ea typeface="华文楷体" panose="02010600040101010101" pitchFamily="2" charset="-122"/>
              </a:rPr>
              <a:t>: </a:t>
            </a:r>
            <a:r>
              <a:rPr lang="zh-CN" altLang="en-US" sz="2000" b="0" dirty="0">
                <a:solidFill>
                  <a:schemeClr val="tx1"/>
                </a:solidFill>
                <a:effectLst/>
                <a:latin typeface="+mn-lt"/>
                <a:ea typeface="华文楷体" panose="02010600040101010101" pitchFamily="2" charset="-122"/>
              </a:rPr>
              <a:t>她尝试为 </a:t>
            </a:r>
            <a:r>
              <a:rPr lang="en-US" altLang="zh-CN" sz="2000" b="0" dirty="0">
                <a:solidFill>
                  <a:schemeClr val="tx1"/>
                </a:solidFill>
                <a:effectLst/>
                <a:latin typeface="+mn-lt"/>
                <a:ea typeface="华文楷体" panose="02010600040101010101" pitchFamily="2" charset="-122"/>
              </a:rPr>
              <a:t>Charles Babbage</a:t>
            </a:r>
            <a:r>
              <a:rPr lang="zh-CN" altLang="en-US" sz="2000" b="0" dirty="0">
                <a:solidFill>
                  <a:schemeClr val="tx1"/>
                </a:solidFill>
                <a:effectLst/>
                <a:latin typeface="+mn-lt"/>
                <a:ea typeface="华文楷体" panose="02010600040101010101" pitchFamily="2" charset="-122"/>
              </a:rPr>
              <a:t>的机械式计算机写软件，</a:t>
            </a:r>
            <a:r>
              <a:rPr lang="en-US" altLang="zh-CN" sz="2000" b="0" dirty="0">
                <a:solidFill>
                  <a:schemeClr val="tx1"/>
                </a:solidFill>
                <a:effectLst/>
                <a:latin typeface="+mn-lt"/>
                <a:ea typeface="华文楷体" panose="02010600040101010101" pitchFamily="2" charset="-122"/>
              </a:rPr>
              <a:t>She is often described as the world's first computer programmer. </a:t>
            </a:r>
            <a:r>
              <a:rPr lang="zh-CN" altLang="en-US" sz="2000" b="0" dirty="0">
                <a:solidFill>
                  <a:schemeClr val="tx1"/>
                </a:solidFill>
                <a:effectLst/>
                <a:latin typeface="+mn-lt"/>
                <a:ea typeface="华文楷体" panose="02010600040101010101" pitchFamily="2" charset="-122"/>
              </a:rPr>
              <a:t>爱达完美地体现了一位程序员应该具备的科学家与艺术家的双重气质。</a:t>
            </a:r>
            <a:endParaRPr lang="en-US" altLang="zh-CN" sz="2000" b="0" dirty="0">
              <a:solidFill>
                <a:schemeClr val="tx1"/>
              </a:solidFill>
              <a:effectLst/>
              <a:latin typeface="+mn-lt"/>
              <a:ea typeface="华文楷体" panose="02010600040101010101" pitchFamily="2" charset="-122"/>
            </a:endParaRPr>
          </a:p>
          <a:p>
            <a:pPr marL="706422" indent="-342900">
              <a:lnSpc>
                <a:spcPct val="100000"/>
              </a:lnSpc>
              <a:buFont typeface="Wingdings" panose="05000000000000000000" pitchFamily="2" charset="2"/>
              <a:buChar char="u"/>
              <a:defRPr/>
            </a:pPr>
            <a:r>
              <a:rPr lang="en-US" altLang="zh-CN" sz="2000" b="0" dirty="0">
                <a:solidFill>
                  <a:schemeClr val="tx1"/>
                </a:solidFill>
                <a:effectLst/>
                <a:latin typeface="+mn-lt"/>
                <a:ea typeface="华文楷体" panose="02010600040101010101" pitchFamily="2" charset="-122"/>
              </a:rPr>
              <a:t>1975</a:t>
            </a:r>
            <a:r>
              <a:rPr lang="zh-CN" altLang="en-US" sz="2000" b="0" dirty="0">
                <a:solidFill>
                  <a:schemeClr val="tx1"/>
                </a:solidFill>
                <a:effectLst/>
                <a:latin typeface="+mn-lt"/>
                <a:ea typeface="华文楷体" panose="02010600040101010101" pitchFamily="2" charset="-122"/>
              </a:rPr>
              <a:t>年</a:t>
            </a:r>
            <a:r>
              <a:rPr lang="en-US" altLang="zh-CN" sz="2000" b="0" dirty="0">
                <a:solidFill>
                  <a:schemeClr val="tx1"/>
                </a:solidFill>
                <a:effectLst/>
                <a:latin typeface="+mn-lt"/>
                <a:ea typeface="华文楷体" panose="02010600040101010101" pitchFamily="2" charset="-122"/>
              </a:rPr>
              <a:t>1</a:t>
            </a:r>
            <a:r>
              <a:rPr lang="zh-CN" altLang="en-US" sz="2000" b="0" dirty="0">
                <a:solidFill>
                  <a:schemeClr val="tx1"/>
                </a:solidFill>
                <a:effectLst/>
                <a:latin typeface="+mn-lt"/>
                <a:ea typeface="华文楷体" panose="02010600040101010101" pitchFamily="2" charset="-122"/>
              </a:rPr>
              <a:t>月</a:t>
            </a:r>
            <a:r>
              <a:rPr lang="en-US" altLang="zh-CN" sz="2000" b="0" dirty="0">
                <a:solidFill>
                  <a:schemeClr val="tx1"/>
                </a:solidFill>
                <a:effectLst/>
                <a:latin typeface="+mn-lt"/>
                <a:ea typeface="华文楷体" panose="02010600040101010101" pitchFamily="2" charset="-122"/>
              </a:rPr>
              <a:t>,</a:t>
            </a:r>
            <a:r>
              <a:rPr lang="zh-CN" altLang="en-US" sz="2000" b="0" dirty="0">
                <a:solidFill>
                  <a:schemeClr val="tx1"/>
                </a:solidFill>
                <a:effectLst/>
                <a:latin typeface="+mn-lt"/>
                <a:ea typeface="华文楷体" panose="02010600040101010101" pitchFamily="2" charset="-122"/>
              </a:rPr>
              <a:t>美国国防部</a:t>
            </a:r>
            <a:r>
              <a:rPr lang="en-US" altLang="zh-CN" sz="2000" b="0" dirty="0">
                <a:solidFill>
                  <a:schemeClr val="tx1"/>
                </a:solidFill>
                <a:effectLst/>
                <a:latin typeface="+mn-lt"/>
                <a:ea typeface="华文楷体" panose="02010600040101010101" pitchFamily="2" charset="-122"/>
              </a:rPr>
              <a:t>(DoD)</a:t>
            </a:r>
            <a:r>
              <a:rPr lang="zh-CN" altLang="en-US" sz="2000" b="0" dirty="0">
                <a:solidFill>
                  <a:schemeClr val="tx1"/>
                </a:solidFill>
                <a:effectLst/>
                <a:latin typeface="+mn-lt"/>
                <a:ea typeface="华文楷体" panose="02010600040101010101" pitchFamily="2" charset="-122"/>
              </a:rPr>
              <a:t>提出统一高级语言的必要性，决定把新语言命名为</a:t>
            </a:r>
            <a:r>
              <a:rPr lang="en-US" altLang="zh-CN" sz="2000" b="0" dirty="0">
                <a:solidFill>
                  <a:schemeClr val="tx1"/>
                </a:solidFill>
                <a:effectLst/>
                <a:latin typeface="+mn-lt"/>
                <a:ea typeface="华文楷体" panose="02010600040101010101" pitchFamily="2" charset="-122"/>
              </a:rPr>
              <a:t>Ada</a:t>
            </a:r>
            <a:r>
              <a:rPr lang="zh-CN" altLang="en-US" sz="2000" b="0" dirty="0">
                <a:solidFill>
                  <a:schemeClr val="tx1"/>
                </a:solidFill>
                <a:effectLst/>
                <a:latin typeface="+mn-lt"/>
                <a:ea typeface="华文楷体" panose="02010600040101010101" pitchFamily="2" charset="-122"/>
              </a:rPr>
              <a:t>语言</a:t>
            </a:r>
            <a:r>
              <a:rPr lang="en-US" altLang="zh-CN" sz="2000" b="0" dirty="0">
                <a:solidFill>
                  <a:schemeClr val="tx1"/>
                </a:solidFill>
                <a:effectLst/>
                <a:latin typeface="+mn-lt"/>
                <a:ea typeface="华文楷体" panose="02010600040101010101" pitchFamily="2" charset="-122"/>
              </a:rPr>
              <a:t>,</a:t>
            </a:r>
            <a:r>
              <a:rPr lang="zh-CN" altLang="en-US" sz="2000" b="0" dirty="0">
                <a:solidFill>
                  <a:schemeClr val="tx1"/>
                </a:solidFill>
                <a:effectLst/>
                <a:latin typeface="+mn-lt"/>
                <a:ea typeface="华文楷体" panose="02010600040101010101" pitchFamily="2" charset="-122"/>
              </a:rPr>
              <a:t>以纪念爱达在</a:t>
            </a:r>
            <a:r>
              <a:rPr lang="en-US" altLang="zh-CN" sz="2000" b="0" dirty="0">
                <a:solidFill>
                  <a:schemeClr val="tx1"/>
                </a:solidFill>
                <a:effectLst/>
                <a:latin typeface="+mn-lt"/>
                <a:ea typeface="华文楷体" panose="02010600040101010101" pitchFamily="2" charset="-122"/>
              </a:rPr>
              <a:t>130</a:t>
            </a:r>
            <a:r>
              <a:rPr lang="zh-CN" altLang="en-US" sz="2000" b="0" dirty="0">
                <a:solidFill>
                  <a:schemeClr val="tx1"/>
                </a:solidFill>
                <a:effectLst/>
                <a:latin typeface="+mn-lt"/>
                <a:ea typeface="华文楷体" panose="02010600040101010101" pitchFamily="2" charset="-122"/>
              </a:rPr>
              <a:t>年前对程序设计的历史贡献。</a:t>
            </a:r>
            <a:endParaRPr lang="en-US" altLang="zh-CN" sz="2000" b="0" dirty="0">
              <a:solidFill>
                <a:schemeClr val="tx1"/>
              </a:solidFill>
              <a:effectLst/>
              <a:latin typeface="+mn-lt"/>
              <a:ea typeface="华文楷体" panose="02010600040101010101" pitchFamily="2" charset="-122"/>
            </a:endParaRPr>
          </a:p>
          <a:p>
            <a:pPr marL="706422" indent="-342900">
              <a:lnSpc>
                <a:spcPct val="100000"/>
              </a:lnSpc>
              <a:buFont typeface="Wingdings" panose="05000000000000000000" pitchFamily="2" charset="2"/>
              <a:buChar char="u"/>
              <a:defRPr/>
            </a:pPr>
            <a:r>
              <a:rPr lang="zh-CN" altLang="en-US" sz="2000" b="0" dirty="0">
                <a:solidFill>
                  <a:schemeClr val="tx1"/>
                </a:solidFill>
                <a:effectLst/>
                <a:latin typeface="+mn-lt"/>
                <a:ea typeface="华文楷体" panose="02010600040101010101" pitchFamily="2" charset="-122"/>
              </a:rPr>
              <a:t>英国计算机公会每年都颁发以爱达为名的奖项。</a:t>
            </a:r>
            <a:endParaRPr lang="en-US" altLang="zh-CN" sz="2000" b="0" dirty="0">
              <a:solidFill>
                <a:schemeClr val="tx1"/>
              </a:solidFill>
              <a:effectLst/>
              <a:latin typeface="+mn-lt"/>
              <a:ea typeface="华文楷体" panose="02010600040101010101" pitchFamily="2" charset="-122"/>
            </a:endParaRPr>
          </a:p>
          <a:p>
            <a:pPr marL="706422" indent="-342900">
              <a:lnSpc>
                <a:spcPct val="100000"/>
              </a:lnSpc>
              <a:buFont typeface="Wingdings" panose="05000000000000000000" pitchFamily="2" charset="2"/>
              <a:buChar char="u"/>
              <a:defRPr/>
            </a:pPr>
            <a:r>
              <a:rPr lang="zh-CN" altLang="en-US" sz="1800" b="0" dirty="0">
                <a:solidFill>
                  <a:schemeClr val="tx1"/>
                </a:solidFill>
                <a:effectLst/>
                <a:latin typeface="华文中宋" panose="02010600040101010101" pitchFamily="2" charset="-122"/>
                <a:ea typeface="华文中宋" panose="02010600040101010101" pitchFamily="2" charset="-122"/>
              </a:rPr>
              <a:t>乔治</a:t>
            </a:r>
            <a:r>
              <a:rPr lang="en-US" altLang="zh-CN" sz="1800" b="0" dirty="0">
                <a:solidFill>
                  <a:schemeClr val="tx1"/>
                </a:solidFill>
                <a:effectLst/>
                <a:latin typeface="华文中宋" panose="02010600040101010101" pitchFamily="2" charset="-122"/>
                <a:ea typeface="华文中宋" panose="02010600040101010101" pitchFamily="2" charset="-122"/>
              </a:rPr>
              <a:t>·</a:t>
            </a:r>
            <a:r>
              <a:rPr lang="zh-CN" altLang="en-US" sz="1800" b="0" dirty="0">
                <a:solidFill>
                  <a:schemeClr val="tx1"/>
                </a:solidFill>
                <a:effectLst/>
                <a:latin typeface="华文中宋" panose="02010600040101010101" pitchFamily="2" charset="-122"/>
                <a:ea typeface="华文中宋" panose="02010600040101010101" pitchFamily="2" charset="-122"/>
              </a:rPr>
              <a:t>戈登</a:t>
            </a:r>
            <a:r>
              <a:rPr lang="en-US" altLang="zh-CN" sz="1800" b="0" dirty="0">
                <a:solidFill>
                  <a:schemeClr val="tx1"/>
                </a:solidFill>
                <a:effectLst/>
                <a:latin typeface="华文中宋" panose="02010600040101010101" pitchFamily="2" charset="-122"/>
                <a:ea typeface="华文中宋" panose="02010600040101010101" pitchFamily="2" charset="-122"/>
              </a:rPr>
              <a:t>·</a:t>
            </a:r>
            <a:r>
              <a:rPr lang="zh-CN" altLang="en-US" sz="1800" b="0" dirty="0">
                <a:solidFill>
                  <a:schemeClr val="tx1"/>
                </a:solidFill>
                <a:effectLst/>
                <a:latin typeface="华文中宋" panose="02010600040101010101" pitchFamily="2" charset="-122"/>
                <a:ea typeface="华文中宋" panose="02010600040101010101" pitchFamily="2" charset="-122"/>
              </a:rPr>
              <a:t>拜伦</a:t>
            </a:r>
            <a:r>
              <a:rPr lang="en-US" altLang="zh-CN" sz="1800" b="0" dirty="0">
                <a:solidFill>
                  <a:schemeClr val="tx1"/>
                </a:solidFill>
                <a:effectLst/>
                <a:latin typeface="华文中宋" panose="02010600040101010101" pitchFamily="2" charset="-122"/>
                <a:ea typeface="华文中宋" panose="02010600040101010101" pitchFamily="2" charset="-122"/>
              </a:rPr>
              <a:t>(George Gordon Byron,1788—1824)</a:t>
            </a:r>
          </a:p>
          <a:p>
            <a:pPr marL="706422" indent="-342900">
              <a:lnSpc>
                <a:spcPct val="100000"/>
              </a:lnSpc>
              <a:buFont typeface="Wingdings" panose="05000000000000000000" pitchFamily="2" charset="2"/>
              <a:buChar char="u"/>
              <a:defRPr/>
            </a:pPr>
            <a:r>
              <a:rPr lang="zh-CN" altLang="en-US" sz="1800" b="0" dirty="0">
                <a:solidFill>
                  <a:schemeClr val="tx1"/>
                </a:solidFill>
                <a:effectLst/>
                <a:latin typeface="华文中宋" panose="02010600040101010101" pitchFamily="2" charset="-122"/>
                <a:ea typeface="华文中宋" panose="02010600040101010101" pitchFamily="2" charset="-122"/>
              </a:rPr>
              <a:t>后来的麦克斯韦，一直在倾力照顾自己生病的妻子（之前是照顾生病的父亲），心力交瘁。没过多久，自己也被查出患病。</a:t>
            </a:r>
            <a:r>
              <a:rPr lang="en-US" altLang="zh-CN" sz="1800" b="0" dirty="0">
                <a:solidFill>
                  <a:schemeClr val="tx1"/>
                </a:solidFill>
                <a:effectLst/>
                <a:latin typeface="华文中宋" panose="02010600040101010101" pitchFamily="2" charset="-122"/>
                <a:ea typeface="华文中宋" panose="02010600040101010101" pitchFamily="2" charset="-122"/>
              </a:rPr>
              <a:t>1879</a:t>
            </a:r>
            <a:r>
              <a:rPr lang="zh-CN" altLang="en-US" sz="1800" b="0" dirty="0">
                <a:solidFill>
                  <a:schemeClr val="tx1"/>
                </a:solidFill>
                <a:effectLst/>
                <a:latin typeface="华文中宋" panose="02010600040101010101" pitchFamily="2" charset="-122"/>
                <a:ea typeface="华文中宋" panose="02010600040101010101" pitchFamily="2" charset="-122"/>
              </a:rPr>
              <a:t>年</a:t>
            </a:r>
            <a:r>
              <a:rPr lang="en-US" altLang="zh-CN" sz="1800" b="0" dirty="0">
                <a:solidFill>
                  <a:schemeClr val="tx1"/>
                </a:solidFill>
                <a:effectLst/>
                <a:latin typeface="华文中宋" panose="02010600040101010101" pitchFamily="2" charset="-122"/>
                <a:ea typeface="华文中宋" panose="02010600040101010101" pitchFamily="2" charset="-122"/>
              </a:rPr>
              <a:t>11</a:t>
            </a:r>
            <a:r>
              <a:rPr lang="zh-CN" altLang="en-US" sz="1800" b="0" dirty="0">
                <a:solidFill>
                  <a:schemeClr val="tx1"/>
                </a:solidFill>
                <a:effectLst/>
                <a:latin typeface="华文中宋" panose="02010600040101010101" pitchFamily="2" charset="-122"/>
                <a:ea typeface="华文中宋" panose="02010600040101010101" pitchFamily="2" charset="-122"/>
              </a:rPr>
              <a:t>月</a:t>
            </a:r>
            <a:r>
              <a:rPr lang="en-US" altLang="zh-CN" sz="1800" b="0" dirty="0">
                <a:solidFill>
                  <a:schemeClr val="tx1"/>
                </a:solidFill>
                <a:effectLst/>
                <a:latin typeface="华文中宋" panose="02010600040101010101" pitchFamily="2" charset="-122"/>
                <a:ea typeface="华文中宋" panose="02010600040101010101" pitchFamily="2" charset="-122"/>
              </a:rPr>
              <a:t>5</a:t>
            </a:r>
            <a:r>
              <a:rPr lang="zh-CN" altLang="en-US" sz="1800" b="0" dirty="0">
                <a:solidFill>
                  <a:schemeClr val="tx1"/>
                </a:solidFill>
                <a:effectLst/>
                <a:latin typeface="华文中宋" panose="02010600040101010101" pitchFamily="2" charset="-122"/>
                <a:ea typeface="华文中宋" panose="02010600040101010101" pitchFamily="2" charset="-122"/>
              </a:rPr>
              <a:t>日，麦克斯韦在剑桥因胃癌逝世，享年仅</a:t>
            </a:r>
            <a:r>
              <a:rPr lang="en-US" altLang="zh-CN" sz="1800" b="0" dirty="0">
                <a:solidFill>
                  <a:schemeClr val="tx1"/>
                </a:solidFill>
                <a:effectLst/>
                <a:latin typeface="华文中宋" panose="02010600040101010101" pitchFamily="2" charset="-122"/>
                <a:ea typeface="华文中宋" panose="02010600040101010101" pitchFamily="2" charset="-122"/>
              </a:rPr>
              <a:t>48</a:t>
            </a:r>
            <a:r>
              <a:rPr lang="zh-CN" altLang="en-US" sz="1800" b="0" dirty="0">
                <a:solidFill>
                  <a:schemeClr val="tx1"/>
                </a:solidFill>
                <a:effectLst/>
                <a:latin typeface="华文中宋" panose="02010600040101010101" pitchFamily="2" charset="-122"/>
                <a:ea typeface="华文中宋" panose="02010600040101010101" pitchFamily="2" charset="-122"/>
              </a:rPr>
              <a:t>岁。此时，他刚刚完成第二版</a:t>
            </a:r>
            <a:r>
              <a:rPr lang="en-US" altLang="zh-CN" sz="1800" b="0" dirty="0">
                <a:solidFill>
                  <a:schemeClr val="tx1"/>
                </a:solidFill>
                <a:effectLst/>
                <a:latin typeface="华文中宋" panose="02010600040101010101" pitchFamily="2" charset="-122"/>
                <a:ea typeface="华文中宋" panose="02010600040101010101" pitchFamily="2" charset="-122"/>
              </a:rPr>
              <a:t>《</a:t>
            </a:r>
            <a:r>
              <a:rPr lang="zh-CN" altLang="en-US" sz="1800" b="0" dirty="0">
                <a:solidFill>
                  <a:schemeClr val="tx1"/>
                </a:solidFill>
                <a:effectLst/>
                <a:latin typeface="华文中宋" panose="02010600040101010101" pitchFamily="2" charset="-122"/>
                <a:ea typeface="华文中宋" panose="02010600040101010101" pitchFamily="2" charset="-122"/>
              </a:rPr>
              <a:t>电磁通论</a:t>
            </a:r>
            <a:r>
              <a:rPr lang="en-US" altLang="zh-CN" sz="1800" b="0" dirty="0">
                <a:solidFill>
                  <a:schemeClr val="tx1"/>
                </a:solidFill>
                <a:effectLst/>
                <a:latin typeface="华文中宋" panose="02010600040101010101" pitchFamily="2" charset="-122"/>
                <a:ea typeface="华文中宋" panose="02010600040101010101" pitchFamily="2" charset="-122"/>
              </a:rPr>
              <a:t>》</a:t>
            </a:r>
            <a:r>
              <a:rPr lang="zh-CN" altLang="en-US" sz="1800" b="0" dirty="0">
                <a:solidFill>
                  <a:schemeClr val="tx1"/>
                </a:solidFill>
                <a:effectLst/>
                <a:latin typeface="华文中宋" panose="02010600040101010101" pitchFamily="2" charset="-122"/>
                <a:ea typeface="华文中宋" panose="02010600040101010101" pitchFamily="2" charset="-122"/>
              </a:rPr>
              <a:t>的修订</a:t>
            </a:r>
            <a:r>
              <a:rPr lang="zh-CN" altLang="en-US" sz="1400" b="0" dirty="0">
                <a:solidFill>
                  <a:schemeClr val="tx1"/>
                </a:solidFill>
                <a:effectLst/>
                <a:latin typeface="华文中宋" panose="02010600040101010101" pitchFamily="2" charset="-122"/>
                <a:ea typeface="华文中宋" panose="02010600040101010101" pitchFamily="2" charset="-122"/>
              </a:rPr>
              <a:t>（法拉第数学不好，麦克斯韦来了）</a:t>
            </a:r>
            <a:r>
              <a:rPr lang="zh-CN" altLang="en-US" sz="1800" b="0" dirty="0">
                <a:solidFill>
                  <a:schemeClr val="tx1"/>
                </a:solidFill>
                <a:effectLst/>
                <a:latin typeface="华文中宋" panose="02010600040101010101" pitchFamily="2" charset="-122"/>
                <a:ea typeface="华文中宋" panose="02010600040101010101" pitchFamily="2" charset="-122"/>
              </a:rPr>
              <a:t>。他的母亲当年也是相同年龄因为相同的病而去世的。</a:t>
            </a:r>
          </a:p>
          <a:p>
            <a:pPr marL="706422" indent="-342900">
              <a:lnSpc>
                <a:spcPct val="100000"/>
              </a:lnSpc>
              <a:buFont typeface="Wingdings" panose="05000000000000000000" pitchFamily="2" charset="2"/>
              <a:buChar char="u"/>
              <a:defRPr/>
            </a:pPr>
            <a:endParaRPr lang="zh-CN" altLang="en-US" sz="2000" b="0" dirty="0">
              <a:solidFill>
                <a:schemeClr val="tx1"/>
              </a:solidFill>
              <a:effectLst/>
              <a:latin typeface="+mn-lt"/>
              <a:ea typeface="华文楷体" panose="02010600040101010101" pitchFamily="2" charset="-122"/>
            </a:endParaRPr>
          </a:p>
          <a:p>
            <a:pPr marL="706422" indent="-342900">
              <a:lnSpc>
                <a:spcPct val="150000"/>
              </a:lnSpc>
              <a:buFont typeface="Wingdings" panose="05000000000000000000" pitchFamily="2" charset="2"/>
              <a:buChar char="u"/>
              <a:defRPr/>
            </a:pPr>
            <a:endParaRPr lang="en-US" altLang="zh-CN" sz="2400" b="0" dirty="0">
              <a:effectLst/>
              <a:latin typeface="Times New Roman" panose="02020603050405020304" pitchFamily="18" charset="0"/>
              <a:ea typeface="华文中宋" panose="02010600040101010101" pitchFamily="2" charset="-122"/>
            </a:endParaRPr>
          </a:p>
        </p:txBody>
      </p:sp>
      <p:pic>
        <p:nvPicPr>
          <p:cNvPr id="7" name="图片 3">
            <a:extLst>
              <a:ext uri="{FF2B5EF4-FFF2-40B4-BE49-F238E27FC236}">
                <a16:creationId xmlns:a16="http://schemas.microsoft.com/office/drawing/2014/main" id="{29E4A2B5-7FF9-46E7-A021-A70C48FCAC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48328" y="4543915"/>
            <a:ext cx="2376264" cy="224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704A03E3-1254-4257-8982-1C9CB969E825}"/>
              </a:ext>
            </a:extLst>
          </p:cNvPr>
          <p:cNvCxnSpPr>
            <a:cxnSpLocks/>
          </p:cNvCxnSpPr>
          <p:nvPr/>
        </p:nvCxnSpPr>
        <p:spPr bwMode="auto">
          <a:xfrm>
            <a:off x="7248128" y="1988840"/>
            <a:ext cx="439248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94AD19E8-C867-4B6F-901F-9D730357D6D3}"/>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C6AD36A8-6ECB-4F98-BC95-81E3061C9840}"/>
              </a:ext>
            </a:extLst>
          </p:cNvPr>
          <p:cNvCxnSpPr>
            <a:cxnSpLocks/>
          </p:cNvCxnSpPr>
          <p:nvPr/>
        </p:nvCxnSpPr>
        <p:spPr bwMode="auto">
          <a:xfrm>
            <a:off x="1055440" y="2276872"/>
            <a:ext cx="223224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12" name="图片 1">
            <a:extLst>
              <a:ext uri="{FF2B5EF4-FFF2-40B4-BE49-F238E27FC236}">
                <a16:creationId xmlns:a16="http://schemas.microsoft.com/office/drawing/2014/main" id="{D0EAF296-C791-429F-B575-10FF40B3177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65924" y="4509121"/>
            <a:ext cx="2376264" cy="221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cms.csdnimg.cn/articlev1/uploads/allimg/110307/28_110307180341_1.jpg">
            <a:extLst>
              <a:ext uri="{FF2B5EF4-FFF2-40B4-BE49-F238E27FC236}">
                <a16:creationId xmlns:a16="http://schemas.microsoft.com/office/drawing/2014/main" id="{81EF4246-05D4-4D72-82CC-D0E7869EC4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478" y="4509121"/>
            <a:ext cx="2127498" cy="221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6" name="Picture 2">
            <a:extLst>
              <a:ext uri="{FF2B5EF4-FFF2-40B4-BE49-F238E27FC236}">
                <a16:creationId xmlns:a16="http://schemas.microsoft.com/office/drawing/2014/main" id="{15EC35FC-9714-47A4-800B-0330A2BC4C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2956" y="2636912"/>
            <a:ext cx="862200" cy="1006760"/>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9BB74F5F-22E5-4640-9284-EA1A00C80F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910261" y="2630858"/>
            <a:ext cx="778027" cy="100676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连接符: 曲线 19">
            <a:extLst>
              <a:ext uri="{FF2B5EF4-FFF2-40B4-BE49-F238E27FC236}">
                <a16:creationId xmlns:a16="http://schemas.microsoft.com/office/drawing/2014/main" id="{C87821D3-DA53-4584-8D4E-2683B0469037}"/>
              </a:ext>
            </a:extLst>
          </p:cNvPr>
          <p:cNvCxnSpPr/>
          <p:nvPr/>
        </p:nvCxnSpPr>
        <p:spPr bwMode="auto">
          <a:xfrm flipV="1">
            <a:off x="2063552" y="3267840"/>
            <a:ext cx="5846709" cy="682051"/>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连接符: 曲线 21">
            <a:extLst>
              <a:ext uri="{FF2B5EF4-FFF2-40B4-BE49-F238E27FC236}">
                <a16:creationId xmlns:a16="http://schemas.microsoft.com/office/drawing/2014/main" id="{8510EBAC-F2AD-4619-8DD3-4BC368A913D5}"/>
              </a:ext>
            </a:extLst>
          </p:cNvPr>
          <p:cNvCxnSpPr/>
          <p:nvPr/>
        </p:nvCxnSpPr>
        <p:spPr bwMode="auto">
          <a:xfrm flipV="1">
            <a:off x="2639616" y="2780928"/>
            <a:ext cx="4283340" cy="827937"/>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1750" name="Picture 6">
            <a:extLst>
              <a:ext uri="{FF2B5EF4-FFF2-40B4-BE49-F238E27FC236}">
                <a16:creationId xmlns:a16="http://schemas.microsoft.com/office/drawing/2014/main" id="{17B3F03C-3C04-44E4-B44D-8BDB9AFFD0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1084" y="2624537"/>
            <a:ext cx="2991276" cy="1006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99681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824E8F52-1550-41A9-A464-99204E75BEC3}"/>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C3DC17AD-D0C6-437F-8572-A64A15769D21}"/>
              </a:ext>
            </a:extLst>
          </p:cNvPr>
          <p:cNvPicPr>
            <a:picLocks noChangeAspect="1"/>
          </p:cNvPicPr>
          <p:nvPr/>
        </p:nvPicPr>
        <p:blipFill>
          <a:blip r:embed="rId2"/>
          <a:stretch>
            <a:fillRect/>
          </a:stretch>
        </p:blipFill>
        <p:spPr>
          <a:xfrm>
            <a:off x="731597" y="1597742"/>
            <a:ext cx="7610531" cy="319090"/>
          </a:xfrm>
          <a:prstGeom prst="rect">
            <a:avLst/>
          </a:prstGeom>
        </p:spPr>
      </p:pic>
      <p:pic>
        <p:nvPicPr>
          <p:cNvPr id="4" name="图片 3">
            <a:extLst>
              <a:ext uri="{FF2B5EF4-FFF2-40B4-BE49-F238E27FC236}">
                <a16:creationId xmlns:a16="http://schemas.microsoft.com/office/drawing/2014/main" id="{47332353-2C0C-4781-A72D-4B68355B4F66}"/>
              </a:ext>
            </a:extLst>
          </p:cNvPr>
          <p:cNvPicPr>
            <a:picLocks noChangeAspect="1"/>
          </p:cNvPicPr>
          <p:nvPr/>
        </p:nvPicPr>
        <p:blipFill>
          <a:blip r:embed="rId3"/>
          <a:stretch>
            <a:fillRect/>
          </a:stretch>
        </p:blipFill>
        <p:spPr>
          <a:xfrm>
            <a:off x="9626211" y="1556793"/>
            <a:ext cx="1906585" cy="1869832"/>
          </a:xfrm>
          <a:prstGeom prst="rect">
            <a:avLst/>
          </a:prstGeom>
        </p:spPr>
      </p:pic>
      <p:pic>
        <p:nvPicPr>
          <p:cNvPr id="6" name="图片 5">
            <a:extLst>
              <a:ext uri="{FF2B5EF4-FFF2-40B4-BE49-F238E27FC236}">
                <a16:creationId xmlns:a16="http://schemas.microsoft.com/office/drawing/2014/main" id="{E63801BA-F246-487F-BEBB-CC0D90F866E5}"/>
              </a:ext>
            </a:extLst>
          </p:cNvPr>
          <p:cNvPicPr>
            <a:picLocks noChangeAspect="1"/>
          </p:cNvPicPr>
          <p:nvPr/>
        </p:nvPicPr>
        <p:blipFill>
          <a:blip r:embed="rId4"/>
          <a:stretch>
            <a:fillRect/>
          </a:stretch>
        </p:blipFill>
        <p:spPr>
          <a:xfrm>
            <a:off x="744177" y="2174338"/>
            <a:ext cx="8520175" cy="2190766"/>
          </a:xfrm>
          <a:prstGeom prst="rect">
            <a:avLst/>
          </a:prstGeom>
        </p:spPr>
      </p:pic>
      <p:pic>
        <p:nvPicPr>
          <p:cNvPr id="7" name="图片 6">
            <a:extLst>
              <a:ext uri="{FF2B5EF4-FFF2-40B4-BE49-F238E27FC236}">
                <a16:creationId xmlns:a16="http://schemas.microsoft.com/office/drawing/2014/main" id="{9A51A35A-2ED3-4975-9618-CB46DD0A9C31}"/>
              </a:ext>
            </a:extLst>
          </p:cNvPr>
          <p:cNvPicPr>
            <a:picLocks noChangeAspect="1"/>
          </p:cNvPicPr>
          <p:nvPr/>
        </p:nvPicPr>
        <p:blipFill>
          <a:blip r:embed="rId5"/>
          <a:stretch>
            <a:fillRect/>
          </a:stretch>
        </p:blipFill>
        <p:spPr>
          <a:xfrm>
            <a:off x="699604" y="4550437"/>
            <a:ext cx="8348724" cy="966795"/>
          </a:xfrm>
          <a:prstGeom prst="rect">
            <a:avLst/>
          </a:prstGeom>
        </p:spPr>
      </p:pic>
      <p:pic>
        <p:nvPicPr>
          <p:cNvPr id="8" name="图片 7">
            <a:extLst>
              <a:ext uri="{FF2B5EF4-FFF2-40B4-BE49-F238E27FC236}">
                <a16:creationId xmlns:a16="http://schemas.microsoft.com/office/drawing/2014/main" id="{911CD9FC-6D83-406F-9E85-0C5BED25D20C}"/>
              </a:ext>
            </a:extLst>
          </p:cNvPr>
          <p:cNvPicPr>
            <a:picLocks noChangeAspect="1"/>
          </p:cNvPicPr>
          <p:nvPr/>
        </p:nvPicPr>
        <p:blipFill>
          <a:blip r:embed="rId6"/>
          <a:stretch>
            <a:fillRect/>
          </a:stretch>
        </p:blipFill>
        <p:spPr>
          <a:xfrm>
            <a:off x="9393543" y="4511100"/>
            <a:ext cx="2175065" cy="1294164"/>
          </a:xfrm>
          <a:prstGeom prst="rect">
            <a:avLst/>
          </a:prstGeom>
        </p:spPr>
      </p:pic>
      <p:pic>
        <p:nvPicPr>
          <p:cNvPr id="9" name="图片 8">
            <a:extLst>
              <a:ext uri="{FF2B5EF4-FFF2-40B4-BE49-F238E27FC236}">
                <a16:creationId xmlns:a16="http://schemas.microsoft.com/office/drawing/2014/main" id="{54A19BA6-1E41-40BD-AB8E-2529AC7976F8}"/>
              </a:ext>
            </a:extLst>
          </p:cNvPr>
          <p:cNvPicPr>
            <a:picLocks noChangeAspect="1"/>
          </p:cNvPicPr>
          <p:nvPr/>
        </p:nvPicPr>
        <p:blipFill>
          <a:blip r:embed="rId7"/>
          <a:stretch>
            <a:fillRect/>
          </a:stretch>
        </p:blipFill>
        <p:spPr>
          <a:xfrm>
            <a:off x="9076283" y="6497842"/>
            <a:ext cx="3109935" cy="309565"/>
          </a:xfrm>
          <a:prstGeom prst="rect">
            <a:avLst/>
          </a:prstGeom>
        </p:spPr>
      </p:pic>
      <p:sp>
        <p:nvSpPr>
          <p:cNvPr id="10" name="文本框 9">
            <a:extLst>
              <a:ext uri="{FF2B5EF4-FFF2-40B4-BE49-F238E27FC236}">
                <a16:creationId xmlns:a16="http://schemas.microsoft.com/office/drawing/2014/main" id="{58B415CC-922A-4431-B34A-07A879B10157}"/>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1" name="直接连接符 10">
            <a:extLst>
              <a:ext uri="{FF2B5EF4-FFF2-40B4-BE49-F238E27FC236}">
                <a16:creationId xmlns:a16="http://schemas.microsoft.com/office/drawing/2014/main" id="{46297165-2E87-4BC5-8703-A90D10A7EF4B}"/>
              </a:ext>
            </a:extLst>
          </p:cNvPr>
          <p:cNvCxnSpPr>
            <a:cxnSpLocks/>
          </p:cNvCxnSpPr>
          <p:nvPr/>
        </p:nvCxnSpPr>
        <p:spPr bwMode="auto">
          <a:xfrm>
            <a:off x="1919536" y="1988840"/>
            <a:ext cx="295232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F72924A5-88A5-45A7-8B1C-E584539A0CBE}"/>
              </a:ext>
            </a:extLst>
          </p:cNvPr>
          <p:cNvCxnSpPr>
            <a:cxnSpLocks/>
          </p:cNvCxnSpPr>
          <p:nvPr/>
        </p:nvCxnSpPr>
        <p:spPr bwMode="auto">
          <a:xfrm>
            <a:off x="1847528" y="4941168"/>
            <a:ext cx="158417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448043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85764187-697C-4205-A307-D27AF2EF98A2}"/>
              </a:ext>
            </a:extLst>
          </p:cNvPr>
          <p:cNvPicPr>
            <a:picLocks noChangeAspect="1"/>
          </p:cNvPicPr>
          <p:nvPr/>
        </p:nvPicPr>
        <p:blipFill>
          <a:blip r:embed="rId3"/>
          <a:stretch>
            <a:fillRect/>
          </a:stretch>
        </p:blipFill>
        <p:spPr>
          <a:xfrm>
            <a:off x="695400" y="1484784"/>
            <a:ext cx="8582088" cy="1619262"/>
          </a:xfrm>
          <a:prstGeom prst="rect">
            <a:avLst/>
          </a:prstGeom>
        </p:spPr>
      </p:pic>
      <p:pic>
        <p:nvPicPr>
          <p:cNvPr id="4" name="图片 3">
            <a:extLst>
              <a:ext uri="{FF2B5EF4-FFF2-40B4-BE49-F238E27FC236}">
                <a16:creationId xmlns:a16="http://schemas.microsoft.com/office/drawing/2014/main" id="{DCA548B2-0DDF-4602-A9E4-A2607B7BCFCA}"/>
              </a:ext>
            </a:extLst>
          </p:cNvPr>
          <p:cNvPicPr>
            <a:picLocks noChangeAspect="1"/>
          </p:cNvPicPr>
          <p:nvPr/>
        </p:nvPicPr>
        <p:blipFill>
          <a:blip r:embed="rId4"/>
          <a:stretch>
            <a:fillRect/>
          </a:stretch>
        </p:blipFill>
        <p:spPr>
          <a:xfrm>
            <a:off x="9277488" y="1472878"/>
            <a:ext cx="2291120" cy="1619262"/>
          </a:xfrm>
          <a:prstGeom prst="rect">
            <a:avLst/>
          </a:prstGeom>
        </p:spPr>
      </p:pic>
      <p:pic>
        <p:nvPicPr>
          <p:cNvPr id="6" name="图片 5">
            <a:extLst>
              <a:ext uri="{FF2B5EF4-FFF2-40B4-BE49-F238E27FC236}">
                <a16:creationId xmlns:a16="http://schemas.microsoft.com/office/drawing/2014/main" id="{754EEBFC-4668-46E0-AD2D-CB3B20B13D07}"/>
              </a:ext>
            </a:extLst>
          </p:cNvPr>
          <p:cNvPicPr>
            <a:picLocks noChangeAspect="1"/>
          </p:cNvPicPr>
          <p:nvPr/>
        </p:nvPicPr>
        <p:blipFill>
          <a:blip r:embed="rId5"/>
          <a:stretch>
            <a:fillRect/>
          </a:stretch>
        </p:blipFill>
        <p:spPr>
          <a:xfrm>
            <a:off x="675453" y="3284984"/>
            <a:ext cx="8524937" cy="1581162"/>
          </a:xfrm>
          <a:prstGeom prst="rect">
            <a:avLst/>
          </a:prstGeom>
        </p:spPr>
      </p:pic>
      <p:pic>
        <p:nvPicPr>
          <p:cNvPr id="7" name="图片 6">
            <a:extLst>
              <a:ext uri="{FF2B5EF4-FFF2-40B4-BE49-F238E27FC236}">
                <a16:creationId xmlns:a16="http://schemas.microsoft.com/office/drawing/2014/main" id="{76FA63C4-C913-43B7-9E8E-0ACC021C9692}"/>
              </a:ext>
            </a:extLst>
          </p:cNvPr>
          <p:cNvPicPr>
            <a:picLocks noChangeAspect="1"/>
          </p:cNvPicPr>
          <p:nvPr/>
        </p:nvPicPr>
        <p:blipFill>
          <a:blip r:embed="rId6"/>
          <a:stretch>
            <a:fillRect/>
          </a:stretch>
        </p:blipFill>
        <p:spPr>
          <a:xfrm>
            <a:off x="9302415" y="3158569"/>
            <a:ext cx="2265698" cy="1619262"/>
          </a:xfrm>
          <a:prstGeom prst="rect">
            <a:avLst/>
          </a:prstGeom>
        </p:spPr>
      </p:pic>
      <p:pic>
        <p:nvPicPr>
          <p:cNvPr id="10" name="图片 9">
            <a:extLst>
              <a:ext uri="{FF2B5EF4-FFF2-40B4-BE49-F238E27FC236}">
                <a16:creationId xmlns:a16="http://schemas.microsoft.com/office/drawing/2014/main" id="{87C78BAD-86D4-463D-AE57-933D7AC14348}"/>
              </a:ext>
            </a:extLst>
          </p:cNvPr>
          <p:cNvPicPr>
            <a:picLocks noChangeAspect="1"/>
          </p:cNvPicPr>
          <p:nvPr/>
        </p:nvPicPr>
        <p:blipFill>
          <a:blip r:embed="rId7"/>
          <a:stretch>
            <a:fillRect/>
          </a:stretch>
        </p:blipFill>
        <p:spPr>
          <a:xfrm>
            <a:off x="600124" y="5047084"/>
            <a:ext cx="8558275" cy="1033470"/>
          </a:xfrm>
          <a:prstGeom prst="rect">
            <a:avLst/>
          </a:prstGeom>
        </p:spPr>
      </p:pic>
      <p:pic>
        <p:nvPicPr>
          <p:cNvPr id="11" name="图片 10">
            <a:extLst>
              <a:ext uri="{FF2B5EF4-FFF2-40B4-BE49-F238E27FC236}">
                <a16:creationId xmlns:a16="http://schemas.microsoft.com/office/drawing/2014/main" id="{31C27DFA-53C4-496D-8105-093BE43EEEE1}"/>
              </a:ext>
            </a:extLst>
          </p:cNvPr>
          <p:cNvPicPr>
            <a:picLocks noChangeAspect="1"/>
          </p:cNvPicPr>
          <p:nvPr/>
        </p:nvPicPr>
        <p:blipFill>
          <a:blip r:embed="rId8"/>
          <a:stretch>
            <a:fillRect/>
          </a:stretch>
        </p:blipFill>
        <p:spPr>
          <a:xfrm>
            <a:off x="9290233" y="4866146"/>
            <a:ext cx="2265698" cy="1581163"/>
          </a:xfrm>
          <a:prstGeom prst="rect">
            <a:avLst/>
          </a:prstGeom>
        </p:spPr>
      </p:pic>
      <p:pic>
        <p:nvPicPr>
          <p:cNvPr id="12" name="图片 11">
            <a:extLst>
              <a:ext uri="{FF2B5EF4-FFF2-40B4-BE49-F238E27FC236}">
                <a16:creationId xmlns:a16="http://schemas.microsoft.com/office/drawing/2014/main" id="{12B0A9C2-ECE5-4531-A89E-81740974109E}"/>
              </a:ext>
            </a:extLst>
          </p:cNvPr>
          <p:cNvPicPr>
            <a:picLocks noChangeAspect="1"/>
          </p:cNvPicPr>
          <p:nvPr/>
        </p:nvPicPr>
        <p:blipFill>
          <a:blip r:embed="rId9"/>
          <a:stretch>
            <a:fillRect/>
          </a:stretch>
        </p:blipFill>
        <p:spPr>
          <a:xfrm>
            <a:off x="9076283" y="6497842"/>
            <a:ext cx="3109935" cy="309565"/>
          </a:xfrm>
          <a:prstGeom prst="rect">
            <a:avLst/>
          </a:prstGeom>
        </p:spPr>
      </p:pic>
      <p:sp>
        <p:nvSpPr>
          <p:cNvPr id="13" name="文本框 12">
            <a:extLst>
              <a:ext uri="{FF2B5EF4-FFF2-40B4-BE49-F238E27FC236}">
                <a16:creationId xmlns:a16="http://schemas.microsoft.com/office/drawing/2014/main" id="{AF4477F0-831A-441F-B0B6-92EBE604D558}"/>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D3BEF900-63E2-48AE-8D29-ACFB7F4D9CCB}"/>
              </a:ext>
            </a:extLst>
          </p:cNvPr>
          <p:cNvCxnSpPr>
            <a:cxnSpLocks/>
          </p:cNvCxnSpPr>
          <p:nvPr/>
        </p:nvCxnSpPr>
        <p:spPr bwMode="auto">
          <a:xfrm>
            <a:off x="1847528"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1F89BE30-9736-4BD4-848C-61E00C61A921}"/>
              </a:ext>
            </a:extLst>
          </p:cNvPr>
          <p:cNvCxnSpPr>
            <a:cxnSpLocks/>
          </p:cNvCxnSpPr>
          <p:nvPr/>
        </p:nvCxnSpPr>
        <p:spPr bwMode="auto">
          <a:xfrm>
            <a:off x="1703512" y="3121731"/>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542C810F-B626-4574-B5D6-578EB256E34F}"/>
              </a:ext>
            </a:extLst>
          </p:cNvPr>
          <p:cNvCxnSpPr>
            <a:cxnSpLocks/>
          </p:cNvCxnSpPr>
          <p:nvPr/>
        </p:nvCxnSpPr>
        <p:spPr bwMode="auto">
          <a:xfrm>
            <a:off x="1703512" y="357301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63BF6247-3F0E-4625-BBB8-0C4510608924}"/>
              </a:ext>
            </a:extLst>
          </p:cNvPr>
          <p:cNvCxnSpPr>
            <a:cxnSpLocks/>
          </p:cNvCxnSpPr>
          <p:nvPr/>
        </p:nvCxnSpPr>
        <p:spPr bwMode="auto">
          <a:xfrm>
            <a:off x="6528048" y="357301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9FEB44FA-D2B1-4EDE-86FD-615CBAC277C6}"/>
              </a:ext>
            </a:extLst>
          </p:cNvPr>
          <p:cNvCxnSpPr>
            <a:cxnSpLocks/>
          </p:cNvCxnSpPr>
          <p:nvPr/>
        </p:nvCxnSpPr>
        <p:spPr bwMode="auto">
          <a:xfrm>
            <a:off x="1847528" y="54452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362042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649C52A-7157-4A9C-BC98-703186EB4CBE}"/>
              </a:ext>
            </a:extLst>
          </p:cNvPr>
          <p:cNvPicPr>
            <a:picLocks noChangeAspect="1"/>
          </p:cNvPicPr>
          <p:nvPr/>
        </p:nvPicPr>
        <p:blipFill>
          <a:blip r:embed="rId3"/>
          <a:stretch>
            <a:fillRect/>
          </a:stretch>
        </p:blipFill>
        <p:spPr>
          <a:xfrm>
            <a:off x="8761013" y="6475670"/>
            <a:ext cx="3414737" cy="366715"/>
          </a:xfrm>
          <a:prstGeom prst="rect">
            <a:avLst/>
          </a:prstGeom>
        </p:spPr>
      </p:pic>
      <p:pic>
        <p:nvPicPr>
          <p:cNvPr id="4" name="图片 3">
            <a:extLst>
              <a:ext uri="{FF2B5EF4-FFF2-40B4-BE49-F238E27FC236}">
                <a16:creationId xmlns:a16="http://schemas.microsoft.com/office/drawing/2014/main" id="{E5643486-D3B9-4B39-843F-CC481C91FAC4}"/>
              </a:ext>
            </a:extLst>
          </p:cNvPr>
          <p:cNvPicPr>
            <a:picLocks noChangeAspect="1"/>
          </p:cNvPicPr>
          <p:nvPr/>
        </p:nvPicPr>
        <p:blipFill>
          <a:blip r:embed="rId4"/>
          <a:stretch>
            <a:fillRect/>
          </a:stretch>
        </p:blipFill>
        <p:spPr>
          <a:xfrm>
            <a:off x="767408" y="1484784"/>
            <a:ext cx="8548750" cy="1619262"/>
          </a:xfrm>
          <a:prstGeom prst="rect">
            <a:avLst/>
          </a:prstGeom>
        </p:spPr>
      </p:pic>
      <p:pic>
        <p:nvPicPr>
          <p:cNvPr id="6" name="图片 5">
            <a:extLst>
              <a:ext uri="{FF2B5EF4-FFF2-40B4-BE49-F238E27FC236}">
                <a16:creationId xmlns:a16="http://schemas.microsoft.com/office/drawing/2014/main" id="{9C05DE3F-9C10-4748-9CDF-02F817E78F94}"/>
              </a:ext>
            </a:extLst>
          </p:cNvPr>
          <p:cNvPicPr>
            <a:picLocks noChangeAspect="1"/>
          </p:cNvPicPr>
          <p:nvPr/>
        </p:nvPicPr>
        <p:blipFill>
          <a:blip r:embed="rId5"/>
          <a:stretch>
            <a:fillRect/>
          </a:stretch>
        </p:blipFill>
        <p:spPr>
          <a:xfrm>
            <a:off x="9316158" y="1528084"/>
            <a:ext cx="2273881" cy="914407"/>
          </a:xfrm>
          <a:prstGeom prst="rect">
            <a:avLst/>
          </a:prstGeom>
        </p:spPr>
      </p:pic>
      <p:pic>
        <p:nvPicPr>
          <p:cNvPr id="7" name="图片 6">
            <a:extLst>
              <a:ext uri="{FF2B5EF4-FFF2-40B4-BE49-F238E27FC236}">
                <a16:creationId xmlns:a16="http://schemas.microsoft.com/office/drawing/2014/main" id="{12355D04-F05E-4BDE-91E4-A41EC7689B9D}"/>
              </a:ext>
            </a:extLst>
          </p:cNvPr>
          <p:cNvPicPr>
            <a:picLocks noChangeAspect="1"/>
          </p:cNvPicPr>
          <p:nvPr/>
        </p:nvPicPr>
        <p:blipFill>
          <a:blip r:embed="rId6"/>
          <a:stretch>
            <a:fillRect/>
          </a:stretch>
        </p:blipFill>
        <p:spPr>
          <a:xfrm>
            <a:off x="767408" y="3316574"/>
            <a:ext cx="8543987" cy="1552586"/>
          </a:xfrm>
          <a:prstGeom prst="rect">
            <a:avLst/>
          </a:prstGeom>
        </p:spPr>
      </p:pic>
      <p:pic>
        <p:nvPicPr>
          <p:cNvPr id="8" name="图片 7">
            <a:extLst>
              <a:ext uri="{FF2B5EF4-FFF2-40B4-BE49-F238E27FC236}">
                <a16:creationId xmlns:a16="http://schemas.microsoft.com/office/drawing/2014/main" id="{ED4F0F75-BFFD-4BA3-AC56-B73FA125432D}"/>
              </a:ext>
            </a:extLst>
          </p:cNvPr>
          <p:cNvPicPr>
            <a:picLocks noChangeAspect="1"/>
          </p:cNvPicPr>
          <p:nvPr/>
        </p:nvPicPr>
        <p:blipFill>
          <a:blip r:embed="rId7"/>
          <a:stretch>
            <a:fillRect/>
          </a:stretch>
        </p:blipFill>
        <p:spPr>
          <a:xfrm>
            <a:off x="788838" y="5078306"/>
            <a:ext cx="8501125" cy="942982"/>
          </a:xfrm>
          <a:prstGeom prst="rect">
            <a:avLst/>
          </a:prstGeom>
        </p:spPr>
      </p:pic>
      <p:pic>
        <p:nvPicPr>
          <p:cNvPr id="9" name="图片 8">
            <a:extLst>
              <a:ext uri="{FF2B5EF4-FFF2-40B4-BE49-F238E27FC236}">
                <a16:creationId xmlns:a16="http://schemas.microsoft.com/office/drawing/2014/main" id="{A5B607F1-C024-44C4-93BF-F19F81E79E95}"/>
              </a:ext>
            </a:extLst>
          </p:cNvPr>
          <p:cNvPicPr>
            <a:picLocks noChangeAspect="1"/>
          </p:cNvPicPr>
          <p:nvPr/>
        </p:nvPicPr>
        <p:blipFill>
          <a:blip r:embed="rId8"/>
          <a:stretch>
            <a:fillRect/>
          </a:stretch>
        </p:blipFill>
        <p:spPr>
          <a:xfrm>
            <a:off x="9408369" y="5006297"/>
            <a:ext cx="2181670" cy="942983"/>
          </a:xfrm>
          <a:prstGeom prst="rect">
            <a:avLst/>
          </a:prstGeom>
        </p:spPr>
      </p:pic>
      <p:pic>
        <p:nvPicPr>
          <p:cNvPr id="10" name="图片 9">
            <a:extLst>
              <a:ext uri="{FF2B5EF4-FFF2-40B4-BE49-F238E27FC236}">
                <a16:creationId xmlns:a16="http://schemas.microsoft.com/office/drawing/2014/main" id="{A0FA6403-4AFC-48E8-84D3-84630EC321F7}"/>
              </a:ext>
            </a:extLst>
          </p:cNvPr>
          <p:cNvPicPr>
            <a:picLocks noChangeAspect="1"/>
          </p:cNvPicPr>
          <p:nvPr/>
        </p:nvPicPr>
        <p:blipFill>
          <a:blip r:embed="rId9"/>
          <a:stretch>
            <a:fillRect/>
          </a:stretch>
        </p:blipFill>
        <p:spPr>
          <a:xfrm>
            <a:off x="9408369" y="3316574"/>
            <a:ext cx="2181670" cy="1384139"/>
          </a:xfrm>
          <a:prstGeom prst="rect">
            <a:avLst/>
          </a:prstGeom>
        </p:spPr>
      </p:pic>
      <p:sp>
        <p:nvSpPr>
          <p:cNvPr id="11" name="文本框 10">
            <a:extLst>
              <a:ext uri="{FF2B5EF4-FFF2-40B4-BE49-F238E27FC236}">
                <a16:creationId xmlns:a16="http://schemas.microsoft.com/office/drawing/2014/main" id="{34B0FE2F-BEE3-4829-858C-B99CB9C33794}"/>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2" name="直接连接符 11">
            <a:extLst>
              <a:ext uri="{FF2B5EF4-FFF2-40B4-BE49-F238E27FC236}">
                <a16:creationId xmlns:a16="http://schemas.microsoft.com/office/drawing/2014/main" id="{9AE21076-9354-48C8-8C00-17B3B9080B27}"/>
              </a:ext>
            </a:extLst>
          </p:cNvPr>
          <p:cNvCxnSpPr>
            <a:cxnSpLocks/>
          </p:cNvCxnSpPr>
          <p:nvPr/>
        </p:nvCxnSpPr>
        <p:spPr bwMode="auto">
          <a:xfrm>
            <a:off x="788838"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B07A81DF-450D-49E7-8699-5BA630A04D84}"/>
              </a:ext>
            </a:extLst>
          </p:cNvPr>
          <p:cNvCxnSpPr>
            <a:cxnSpLocks/>
          </p:cNvCxnSpPr>
          <p:nvPr/>
        </p:nvCxnSpPr>
        <p:spPr bwMode="auto">
          <a:xfrm>
            <a:off x="1991544"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524488CC-6C6D-4B4E-ADE9-4F0B3AA7231B}"/>
              </a:ext>
            </a:extLst>
          </p:cNvPr>
          <p:cNvCxnSpPr>
            <a:cxnSpLocks/>
          </p:cNvCxnSpPr>
          <p:nvPr/>
        </p:nvCxnSpPr>
        <p:spPr bwMode="auto">
          <a:xfrm>
            <a:off x="1919536" y="54452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2325114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D4AA56CD-D9DE-4508-B3D0-BB4D3F3B05D4}"/>
              </a:ext>
            </a:extLst>
          </p:cNvPr>
          <p:cNvPicPr>
            <a:picLocks noChangeAspect="1"/>
          </p:cNvPicPr>
          <p:nvPr/>
        </p:nvPicPr>
        <p:blipFill>
          <a:blip r:embed="rId2"/>
          <a:stretch>
            <a:fillRect/>
          </a:stretch>
        </p:blipFill>
        <p:spPr>
          <a:xfrm>
            <a:off x="767408" y="1412776"/>
            <a:ext cx="8572563" cy="1614499"/>
          </a:xfrm>
          <a:prstGeom prst="rect">
            <a:avLst/>
          </a:prstGeom>
        </p:spPr>
      </p:pic>
      <p:pic>
        <p:nvPicPr>
          <p:cNvPr id="4" name="图片 3">
            <a:extLst>
              <a:ext uri="{FF2B5EF4-FFF2-40B4-BE49-F238E27FC236}">
                <a16:creationId xmlns:a16="http://schemas.microsoft.com/office/drawing/2014/main" id="{8DCB8FAF-5D84-4B5E-814F-3DF036BB0F92}"/>
              </a:ext>
            </a:extLst>
          </p:cNvPr>
          <p:cNvPicPr>
            <a:picLocks noChangeAspect="1"/>
          </p:cNvPicPr>
          <p:nvPr/>
        </p:nvPicPr>
        <p:blipFill>
          <a:blip r:embed="rId3"/>
          <a:stretch>
            <a:fillRect/>
          </a:stretch>
        </p:blipFill>
        <p:spPr>
          <a:xfrm>
            <a:off x="9595779" y="1474043"/>
            <a:ext cx="1828813" cy="1695462"/>
          </a:xfrm>
          <a:prstGeom prst="rect">
            <a:avLst/>
          </a:prstGeom>
        </p:spPr>
      </p:pic>
      <p:pic>
        <p:nvPicPr>
          <p:cNvPr id="6" name="图片 5">
            <a:extLst>
              <a:ext uri="{FF2B5EF4-FFF2-40B4-BE49-F238E27FC236}">
                <a16:creationId xmlns:a16="http://schemas.microsoft.com/office/drawing/2014/main" id="{0A81C657-C9B8-417A-82E5-E55E89C63C04}"/>
              </a:ext>
            </a:extLst>
          </p:cNvPr>
          <p:cNvPicPr>
            <a:picLocks noChangeAspect="1"/>
          </p:cNvPicPr>
          <p:nvPr/>
        </p:nvPicPr>
        <p:blipFill>
          <a:blip r:embed="rId4"/>
          <a:stretch>
            <a:fillRect/>
          </a:stretch>
        </p:blipFill>
        <p:spPr>
          <a:xfrm>
            <a:off x="767408" y="3240006"/>
            <a:ext cx="8567800" cy="981082"/>
          </a:xfrm>
          <a:prstGeom prst="rect">
            <a:avLst/>
          </a:prstGeom>
        </p:spPr>
      </p:pic>
      <p:pic>
        <p:nvPicPr>
          <p:cNvPr id="7" name="图片 6">
            <a:extLst>
              <a:ext uri="{FF2B5EF4-FFF2-40B4-BE49-F238E27FC236}">
                <a16:creationId xmlns:a16="http://schemas.microsoft.com/office/drawing/2014/main" id="{8FD73739-8B5A-4CAB-9B42-F2DCDB3367F1}"/>
              </a:ext>
            </a:extLst>
          </p:cNvPr>
          <p:cNvPicPr>
            <a:picLocks noChangeAspect="1"/>
          </p:cNvPicPr>
          <p:nvPr/>
        </p:nvPicPr>
        <p:blipFill>
          <a:blip r:embed="rId5"/>
          <a:stretch>
            <a:fillRect/>
          </a:stretch>
        </p:blipFill>
        <p:spPr>
          <a:xfrm>
            <a:off x="815225" y="4293096"/>
            <a:ext cx="8558275" cy="1004895"/>
          </a:xfrm>
          <a:prstGeom prst="rect">
            <a:avLst/>
          </a:prstGeom>
        </p:spPr>
      </p:pic>
      <p:pic>
        <p:nvPicPr>
          <p:cNvPr id="8" name="图片 7">
            <a:extLst>
              <a:ext uri="{FF2B5EF4-FFF2-40B4-BE49-F238E27FC236}">
                <a16:creationId xmlns:a16="http://schemas.microsoft.com/office/drawing/2014/main" id="{784DF974-6696-45EE-8578-8ED733D7C0B5}"/>
              </a:ext>
            </a:extLst>
          </p:cNvPr>
          <p:cNvPicPr>
            <a:picLocks noChangeAspect="1"/>
          </p:cNvPicPr>
          <p:nvPr/>
        </p:nvPicPr>
        <p:blipFill>
          <a:blip r:embed="rId6"/>
          <a:stretch>
            <a:fillRect/>
          </a:stretch>
        </p:blipFill>
        <p:spPr>
          <a:xfrm>
            <a:off x="9595779" y="3499874"/>
            <a:ext cx="1972334" cy="1586444"/>
          </a:xfrm>
          <a:prstGeom prst="rect">
            <a:avLst/>
          </a:prstGeom>
        </p:spPr>
      </p:pic>
      <p:pic>
        <p:nvPicPr>
          <p:cNvPr id="9" name="图片 8">
            <a:extLst>
              <a:ext uri="{FF2B5EF4-FFF2-40B4-BE49-F238E27FC236}">
                <a16:creationId xmlns:a16="http://schemas.microsoft.com/office/drawing/2014/main" id="{A0F0667E-3BBB-48EE-99C1-01B2A1AC8065}"/>
              </a:ext>
            </a:extLst>
          </p:cNvPr>
          <p:cNvPicPr>
            <a:picLocks noChangeAspect="1"/>
          </p:cNvPicPr>
          <p:nvPr/>
        </p:nvPicPr>
        <p:blipFill>
          <a:blip r:embed="rId7"/>
          <a:stretch>
            <a:fillRect/>
          </a:stretch>
        </p:blipFill>
        <p:spPr>
          <a:xfrm>
            <a:off x="820948" y="5424628"/>
            <a:ext cx="8515412" cy="1028708"/>
          </a:xfrm>
          <a:prstGeom prst="rect">
            <a:avLst/>
          </a:prstGeom>
        </p:spPr>
      </p:pic>
      <p:pic>
        <p:nvPicPr>
          <p:cNvPr id="10" name="图片 9">
            <a:extLst>
              <a:ext uri="{FF2B5EF4-FFF2-40B4-BE49-F238E27FC236}">
                <a16:creationId xmlns:a16="http://schemas.microsoft.com/office/drawing/2014/main" id="{EE4A962F-F36A-4417-A5C1-E33619BD272F}"/>
              </a:ext>
            </a:extLst>
          </p:cNvPr>
          <p:cNvPicPr>
            <a:picLocks noChangeAspect="1"/>
          </p:cNvPicPr>
          <p:nvPr/>
        </p:nvPicPr>
        <p:blipFill>
          <a:blip r:embed="rId8"/>
          <a:stretch>
            <a:fillRect/>
          </a:stretch>
        </p:blipFill>
        <p:spPr>
          <a:xfrm>
            <a:off x="9595779" y="5201989"/>
            <a:ext cx="1972334" cy="1586444"/>
          </a:xfrm>
          <a:prstGeom prst="rect">
            <a:avLst/>
          </a:prstGeom>
        </p:spPr>
      </p:pic>
      <p:sp>
        <p:nvSpPr>
          <p:cNvPr id="11" name="文本框 10">
            <a:extLst>
              <a:ext uri="{FF2B5EF4-FFF2-40B4-BE49-F238E27FC236}">
                <a16:creationId xmlns:a16="http://schemas.microsoft.com/office/drawing/2014/main" id="{2D3700C6-5729-4308-AF88-F7B0E517529E}"/>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2" name="直接连接符 11">
            <a:extLst>
              <a:ext uri="{FF2B5EF4-FFF2-40B4-BE49-F238E27FC236}">
                <a16:creationId xmlns:a16="http://schemas.microsoft.com/office/drawing/2014/main" id="{B3E9E26B-956E-40B1-A4C1-F24405B974A3}"/>
              </a:ext>
            </a:extLst>
          </p:cNvPr>
          <p:cNvCxnSpPr>
            <a:cxnSpLocks/>
          </p:cNvCxnSpPr>
          <p:nvPr/>
        </p:nvCxnSpPr>
        <p:spPr bwMode="auto">
          <a:xfrm>
            <a:off x="4079776" y="3027275"/>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F4BE2841-EFC9-4130-9813-3DA525B530F3}"/>
              </a:ext>
            </a:extLst>
          </p:cNvPr>
          <p:cNvCxnSpPr>
            <a:cxnSpLocks/>
          </p:cNvCxnSpPr>
          <p:nvPr/>
        </p:nvCxnSpPr>
        <p:spPr bwMode="auto">
          <a:xfrm>
            <a:off x="1991544"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08E228A4-1FA9-4C2C-921C-06C62E35FB1C}"/>
              </a:ext>
            </a:extLst>
          </p:cNvPr>
          <p:cNvCxnSpPr>
            <a:cxnSpLocks/>
          </p:cNvCxnSpPr>
          <p:nvPr/>
        </p:nvCxnSpPr>
        <p:spPr bwMode="auto">
          <a:xfrm>
            <a:off x="1919536" y="465313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7C349504-B9D2-4F2D-8624-ADF9C3694D1A}"/>
              </a:ext>
            </a:extLst>
          </p:cNvPr>
          <p:cNvCxnSpPr>
            <a:cxnSpLocks/>
          </p:cNvCxnSpPr>
          <p:nvPr/>
        </p:nvCxnSpPr>
        <p:spPr bwMode="auto">
          <a:xfrm>
            <a:off x="2783632" y="580526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524487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923CAC75-6F38-4077-9ED3-8C18A314E6DA}"/>
              </a:ext>
            </a:extLst>
          </p:cNvPr>
          <p:cNvPicPr>
            <a:picLocks noChangeAspect="1"/>
          </p:cNvPicPr>
          <p:nvPr/>
        </p:nvPicPr>
        <p:blipFill>
          <a:blip r:embed="rId2"/>
          <a:stretch>
            <a:fillRect/>
          </a:stretch>
        </p:blipFill>
        <p:spPr>
          <a:xfrm>
            <a:off x="623392" y="1556792"/>
            <a:ext cx="8510650" cy="1581162"/>
          </a:xfrm>
          <a:prstGeom prst="rect">
            <a:avLst/>
          </a:prstGeom>
        </p:spPr>
      </p:pic>
      <p:pic>
        <p:nvPicPr>
          <p:cNvPr id="4" name="图片 3">
            <a:extLst>
              <a:ext uri="{FF2B5EF4-FFF2-40B4-BE49-F238E27FC236}">
                <a16:creationId xmlns:a16="http://schemas.microsoft.com/office/drawing/2014/main" id="{E96C7946-D2B1-497A-A309-8AF27A9CCB40}"/>
              </a:ext>
            </a:extLst>
          </p:cNvPr>
          <p:cNvPicPr>
            <a:picLocks noChangeAspect="1"/>
          </p:cNvPicPr>
          <p:nvPr/>
        </p:nvPicPr>
        <p:blipFill>
          <a:blip r:embed="rId3"/>
          <a:stretch>
            <a:fillRect/>
          </a:stretch>
        </p:blipFill>
        <p:spPr>
          <a:xfrm>
            <a:off x="9172554" y="1603528"/>
            <a:ext cx="2395560" cy="1534426"/>
          </a:xfrm>
          <a:prstGeom prst="rect">
            <a:avLst/>
          </a:prstGeom>
        </p:spPr>
      </p:pic>
      <p:pic>
        <p:nvPicPr>
          <p:cNvPr id="6" name="图片 5">
            <a:extLst>
              <a:ext uri="{FF2B5EF4-FFF2-40B4-BE49-F238E27FC236}">
                <a16:creationId xmlns:a16="http://schemas.microsoft.com/office/drawing/2014/main" id="{02CA9835-ED9A-410D-82EA-ABE86ADBD555}"/>
              </a:ext>
            </a:extLst>
          </p:cNvPr>
          <p:cNvPicPr>
            <a:picLocks noChangeAspect="1"/>
          </p:cNvPicPr>
          <p:nvPr/>
        </p:nvPicPr>
        <p:blipFill>
          <a:blip r:embed="rId4"/>
          <a:stretch>
            <a:fillRect/>
          </a:stretch>
        </p:blipFill>
        <p:spPr>
          <a:xfrm>
            <a:off x="568328" y="3312913"/>
            <a:ext cx="8610663" cy="3500463"/>
          </a:xfrm>
          <a:prstGeom prst="rect">
            <a:avLst/>
          </a:prstGeom>
        </p:spPr>
      </p:pic>
      <p:pic>
        <p:nvPicPr>
          <p:cNvPr id="7" name="图片 6">
            <a:extLst>
              <a:ext uri="{FF2B5EF4-FFF2-40B4-BE49-F238E27FC236}">
                <a16:creationId xmlns:a16="http://schemas.microsoft.com/office/drawing/2014/main" id="{C945A764-468B-44A9-8FF5-0506B43F5210}"/>
              </a:ext>
            </a:extLst>
          </p:cNvPr>
          <p:cNvPicPr>
            <a:picLocks noChangeAspect="1"/>
          </p:cNvPicPr>
          <p:nvPr/>
        </p:nvPicPr>
        <p:blipFill>
          <a:blip r:embed="rId5"/>
          <a:stretch>
            <a:fillRect/>
          </a:stretch>
        </p:blipFill>
        <p:spPr>
          <a:xfrm>
            <a:off x="9134042" y="4509120"/>
            <a:ext cx="2434071" cy="2304256"/>
          </a:xfrm>
          <a:prstGeom prst="rect">
            <a:avLst/>
          </a:prstGeom>
        </p:spPr>
      </p:pic>
      <p:sp>
        <p:nvSpPr>
          <p:cNvPr id="8" name="文本框 7">
            <a:extLst>
              <a:ext uri="{FF2B5EF4-FFF2-40B4-BE49-F238E27FC236}">
                <a16:creationId xmlns:a16="http://schemas.microsoft.com/office/drawing/2014/main" id="{F94E1123-1672-4D95-91E7-EFFD726C41EB}"/>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9" name="直接连接符 8">
            <a:extLst>
              <a:ext uri="{FF2B5EF4-FFF2-40B4-BE49-F238E27FC236}">
                <a16:creationId xmlns:a16="http://schemas.microsoft.com/office/drawing/2014/main" id="{1C7F48F4-A6B9-4BAF-BA04-66DF71789773}"/>
              </a:ext>
            </a:extLst>
          </p:cNvPr>
          <p:cNvCxnSpPr>
            <a:cxnSpLocks/>
          </p:cNvCxnSpPr>
          <p:nvPr/>
        </p:nvCxnSpPr>
        <p:spPr bwMode="auto">
          <a:xfrm>
            <a:off x="2495600"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F246C636-4DA5-43BF-A67E-B919CB87ABEB}"/>
              </a:ext>
            </a:extLst>
          </p:cNvPr>
          <p:cNvCxnSpPr>
            <a:cxnSpLocks/>
          </p:cNvCxnSpPr>
          <p:nvPr/>
        </p:nvCxnSpPr>
        <p:spPr bwMode="auto">
          <a:xfrm>
            <a:off x="5879976" y="2564904"/>
            <a:ext cx="295232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8C396A00-3E03-4CED-A9AC-B4EB4E121584}"/>
              </a:ext>
            </a:extLst>
          </p:cNvPr>
          <p:cNvCxnSpPr>
            <a:cxnSpLocks/>
          </p:cNvCxnSpPr>
          <p:nvPr/>
        </p:nvCxnSpPr>
        <p:spPr bwMode="auto">
          <a:xfrm>
            <a:off x="1271588"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E987D125-C031-49C2-AA62-CE800DDAA139}"/>
              </a:ext>
            </a:extLst>
          </p:cNvPr>
          <p:cNvCxnSpPr>
            <a:cxnSpLocks/>
          </p:cNvCxnSpPr>
          <p:nvPr/>
        </p:nvCxnSpPr>
        <p:spPr bwMode="auto">
          <a:xfrm>
            <a:off x="1487488" y="429309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545423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C2D104A-9D6A-4351-AC98-183EDA0C47E8}"/>
              </a:ext>
            </a:extLst>
          </p:cNvPr>
          <p:cNvSpPr>
            <a:spLocks noGrp="1"/>
          </p:cNvSpPr>
          <p:nvPr>
            <p:ph sz="quarter" idx="12"/>
          </p:nvPr>
        </p:nvSpPr>
        <p:spPr/>
        <p:txBody>
          <a:bodyPr/>
          <a:lstStyle/>
          <a:p>
            <a:endParaRPr lang="zh-CN" altLang="en-US"/>
          </a:p>
        </p:txBody>
      </p:sp>
      <p:pic>
        <p:nvPicPr>
          <p:cNvPr id="5" name="内容占位符 4">
            <a:extLst>
              <a:ext uri="{FF2B5EF4-FFF2-40B4-BE49-F238E27FC236}">
                <a16:creationId xmlns:a16="http://schemas.microsoft.com/office/drawing/2014/main" id="{D2C91EFA-EBE7-4A5E-A67E-595656C2C8AA}"/>
              </a:ext>
            </a:extLst>
          </p:cNvPr>
          <p:cNvPicPr>
            <a:picLocks noGrp="1" noChangeAspect="1"/>
          </p:cNvPicPr>
          <p:nvPr>
            <p:ph idx="1"/>
          </p:nvPr>
        </p:nvPicPr>
        <p:blipFill>
          <a:blip r:embed="rId2"/>
          <a:stretch>
            <a:fillRect/>
          </a:stretch>
        </p:blipFill>
        <p:spPr>
          <a:xfrm>
            <a:off x="623392" y="1196752"/>
            <a:ext cx="11017224" cy="5112568"/>
          </a:xfrm>
          <a:prstGeom prst="rect">
            <a:avLst/>
          </a:prstGeom>
        </p:spPr>
      </p:pic>
    </p:spTree>
    <p:extLst>
      <p:ext uri="{BB962C8B-B14F-4D97-AF65-F5344CB8AC3E}">
        <p14:creationId xmlns:p14="http://schemas.microsoft.com/office/powerpoint/2010/main" val="83861994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9D9748B-BBA8-4A1C-B6FE-E01762132831}"/>
              </a:ext>
            </a:extLst>
          </p:cNvPr>
          <p:cNvPicPr>
            <a:picLocks noChangeAspect="1"/>
          </p:cNvPicPr>
          <p:nvPr/>
        </p:nvPicPr>
        <p:blipFill>
          <a:blip r:embed="rId2"/>
          <a:stretch>
            <a:fillRect/>
          </a:stretch>
        </p:blipFill>
        <p:spPr>
          <a:xfrm>
            <a:off x="733813" y="1550813"/>
            <a:ext cx="8577325" cy="3462363"/>
          </a:xfrm>
          <a:prstGeom prst="rect">
            <a:avLst/>
          </a:prstGeom>
        </p:spPr>
      </p:pic>
      <p:pic>
        <p:nvPicPr>
          <p:cNvPr id="4" name="图片 3">
            <a:extLst>
              <a:ext uri="{FF2B5EF4-FFF2-40B4-BE49-F238E27FC236}">
                <a16:creationId xmlns:a16="http://schemas.microsoft.com/office/drawing/2014/main" id="{1D187BCE-396E-474C-9F6F-5147A4868F25}"/>
              </a:ext>
            </a:extLst>
          </p:cNvPr>
          <p:cNvPicPr>
            <a:picLocks noChangeAspect="1"/>
          </p:cNvPicPr>
          <p:nvPr/>
        </p:nvPicPr>
        <p:blipFill>
          <a:blip r:embed="rId3"/>
          <a:stretch>
            <a:fillRect/>
          </a:stretch>
        </p:blipFill>
        <p:spPr>
          <a:xfrm>
            <a:off x="9447541" y="1544668"/>
            <a:ext cx="1982629" cy="1590307"/>
          </a:xfrm>
          <a:prstGeom prst="rect">
            <a:avLst/>
          </a:prstGeom>
        </p:spPr>
      </p:pic>
      <p:pic>
        <p:nvPicPr>
          <p:cNvPr id="6" name="图片 5">
            <a:extLst>
              <a:ext uri="{FF2B5EF4-FFF2-40B4-BE49-F238E27FC236}">
                <a16:creationId xmlns:a16="http://schemas.microsoft.com/office/drawing/2014/main" id="{D89EE8B1-53FB-4C1D-ACCE-5F6B0D577C6C}"/>
              </a:ext>
            </a:extLst>
          </p:cNvPr>
          <p:cNvPicPr>
            <a:picLocks noChangeAspect="1"/>
          </p:cNvPicPr>
          <p:nvPr/>
        </p:nvPicPr>
        <p:blipFill>
          <a:blip r:embed="rId4"/>
          <a:stretch>
            <a:fillRect/>
          </a:stretch>
        </p:blipFill>
        <p:spPr>
          <a:xfrm>
            <a:off x="8761013" y="6475670"/>
            <a:ext cx="3414737" cy="366715"/>
          </a:xfrm>
          <a:prstGeom prst="rect">
            <a:avLst/>
          </a:prstGeom>
        </p:spPr>
      </p:pic>
      <p:sp>
        <p:nvSpPr>
          <p:cNvPr id="7" name="文本框 6">
            <a:extLst>
              <a:ext uri="{FF2B5EF4-FFF2-40B4-BE49-F238E27FC236}">
                <a16:creationId xmlns:a16="http://schemas.microsoft.com/office/drawing/2014/main" id="{F605EDB3-40D1-46B4-8F1E-7CED2A21F28C}"/>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8" name="直接连接符 7">
            <a:extLst>
              <a:ext uri="{FF2B5EF4-FFF2-40B4-BE49-F238E27FC236}">
                <a16:creationId xmlns:a16="http://schemas.microsoft.com/office/drawing/2014/main" id="{C79E9D55-C6D2-481B-9A4E-C9BAF15DE8B6}"/>
              </a:ext>
            </a:extLst>
          </p:cNvPr>
          <p:cNvCxnSpPr>
            <a:cxnSpLocks/>
          </p:cNvCxnSpPr>
          <p:nvPr/>
        </p:nvCxnSpPr>
        <p:spPr bwMode="auto">
          <a:xfrm>
            <a:off x="2639616"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610136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9C57938A-A0BB-42AF-8923-1D2928C0044D}"/>
              </a:ext>
            </a:extLst>
          </p:cNvPr>
          <p:cNvPicPr>
            <a:picLocks noChangeAspect="1"/>
          </p:cNvPicPr>
          <p:nvPr/>
        </p:nvPicPr>
        <p:blipFill>
          <a:blip r:embed="rId3"/>
          <a:stretch>
            <a:fillRect/>
          </a:stretch>
        </p:blipFill>
        <p:spPr>
          <a:xfrm>
            <a:off x="695400" y="1556792"/>
            <a:ext cx="8543987" cy="2886096"/>
          </a:xfrm>
          <a:prstGeom prst="rect">
            <a:avLst/>
          </a:prstGeom>
        </p:spPr>
      </p:pic>
      <p:pic>
        <p:nvPicPr>
          <p:cNvPr id="4" name="图片 3">
            <a:extLst>
              <a:ext uri="{FF2B5EF4-FFF2-40B4-BE49-F238E27FC236}">
                <a16:creationId xmlns:a16="http://schemas.microsoft.com/office/drawing/2014/main" id="{F07C2502-0041-4136-82FF-E0909580CDA1}"/>
              </a:ext>
            </a:extLst>
          </p:cNvPr>
          <p:cNvPicPr>
            <a:picLocks noChangeAspect="1"/>
          </p:cNvPicPr>
          <p:nvPr/>
        </p:nvPicPr>
        <p:blipFill>
          <a:blip r:embed="rId4"/>
          <a:stretch>
            <a:fillRect/>
          </a:stretch>
        </p:blipFill>
        <p:spPr>
          <a:xfrm>
            <a:off x="9241000" y="2790632"/>
            <a:ext cx="2345930" cy="1643645"/>
          </a:xfrm>
          <a:prstGeom prst="rect">
            <a:avLst/>
          </a:prstGeom>
        </p:spPr>
      </p:pic>
      <p:pic>
        <p:nvPicPr>
          <p:cNvPr id="6" name="图片 5">
            <a:extLst>
              <a:ext uri="{FF2B5EF4-FFF2-40B4-BE49-F238E27FC236}">
                <a16:creationId xmlns:a16="http://schemas.microsoft.com/office/drawing/2014/main" id="{B7D58A09-51DE-4BEA-AEC4-0567858A5495}"/>
              </a:ext>
            </a:extLst>
          </p:cNvPr>
          <p:cNvPicPr>
            <a:picLocks noChangeAspect="1"/>
          </p:cNvPicPr>
          <p:nvPr/>
        </p:nvPicPr>
        <p:blipFill>
          <a:blip r:embed="rId5"/>
          <a:stretch>
            <a:fillRect/>
          </a:stretch>
        </p:blipFill>
        <p:spPr>
          <a:xfrm>
            <a:off x="747787" y="4725144"/>
            <a:ext cx="8491600" cy="938219"/>
          </a:xfrm>
          <a:prstGeom prst="rect">
            <a:avLst/>
          </a:prstGeom>
        </p:spPr>
      </p:pic>
      <p:pic>
        <p:nvPicPr>
          <p:cNvPr id="7" name="图片 6">
            <a:extLst>
              <a:ext uri="{FF2B5EF4-FFF2-40B4-BE49-F238E27FC236}">
                <a16:creationId xmlns:a16="http://schemas.microsoft.com/office/drawing/2014/main" id="{6CC34AD1-BC4D-41E2-8CC6-3D0AA7AE12C0}"/>
              </a:ext>
            </a:extLst>
          </p:cNvPr>
          <p:cNvPicPr>
            <a:picLocks noChangeAspect="1"/>
          </p:cNvPicPr>
          <p:nvPr/>
        </p:nvPicPr>
        <p:blipFill>
          <a:blip r:embed="rId6"/>
          <a:stretch>
            <a:fillRect/>
          </a:stretch>
        </p:blipFill>
        <p:spPr>
          <a:xfrm>
            <a:off x="9239387" y="4477897"/>
            <a:ext cx="2345930" cy="1861354"/>
          </a:xfrm>
          <a:prstGeom prst="rect">
            <a:avLst/>
          </a:prstGeom>
        </p:spPr>
      </p:pic>
      <p:pic>
        <p:nvPicPr>
          <p:cNvPr id="8" name="图片 7">
            <a:extLst>
              <a:ext uri="{FF2B5EF4-FFF2-40B4-BE49-F238E27FC236}">
                <a16:creationId xmlns:a16="http://schemas.microsoft.com/office/drawing/2014/main" id="{1AB635FE-A36A-4316-9CAA-FA13DA34250C}"/>
              </a:ext>
            </a:extLst>
          </p:cNvPr>
          <p:cNvPicPr>
            <a:picLocks noChangeAspect="1"/>
          </p:cNvPicPr>
          <p:nvPr/>
        </p:nvPicPr>
        <p:blipFill>
          <a:blip r:embed="rId7"/>
          <a:stretch>
            <a:fillRect/>
          </a:stretch>
        </p:blipFill>
        <p:spPr>
          <a:xfrm>
            <a:off x="8761013" y="6475670"/>
            <a:ext cx="3414737" cy="366715"/>
          </a:xfrm>
          <a:prstGeom prst="rect">
            <a:avLst/>
          </a:prstGeom>
        </p:spPr>
      </p:pic>
      <p:pic>
        <p:nvPicPr>
          <p:cNvPr id="9" name="图片 8">
            <a:extLst>
              <a:ext uri="{FF2B5EF4-FFF2-40B4-BE49-F238E27FC236}">
                <a16:creationId xmlns:a16="http://schemas.microsoft.com/office/drawing/2014/main" id="{98F88BF9-6EEB-4E6E-8817-DA7D5FBFA6F8}"/>
              </a:ext>
            </a:extLst>
          </p:cNvPr>
          <p:cNvPicPr>
            <a:picLocks noChangeAspect="1"/>
          </p:cNvPicPr>
          <p:nvPr/>
        </p:nvPicPr>
        <p:blipFill>
          <a:blip r:embed="rId8"/>
          <a:stretch>
            <a:fillRect/>
          </a:stretch>
        </p:blipFill>
        <p:spPr>
          <a:xfrm>
            <a:off x="9241911" y="1033339"/>
            <a:ext cx="2343406" cy="1696758"/>
          </a:xfrm>
          <a:prstGeom prst="rect">
            <a:avLst/>
          </a:prstGeom>
        </p:spPr>
      </p:pic>
      <p:sp>
        <p:nvSpPr>
          <p:cNvPr id="10" name="文本框 9">
            <a:extLst>
              <a:ext uri="{FF2B5EF4-FFF2-40B4-BE49-F238E27FC236}">
                <a16:creationId xmlns:a16="http://schemas.microsoft.com/office/drawing/2014/main" id="{7903A717-D980-4CBF-B9FD-3709243B1652}"/>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1" name="直接连接符 10">
            <a:extLst>
              <a:ext uri="{FF2B5EF4-FFF2-40B4-BE49-F238E27FC236}">
                <a16:creationId xmlns:a16="http://schemas.microsoft.com/office/drawing/2014/main" id="{0B6B28FE-E595-4267-A9DA-E24BC95FFD7E}"/>
              </a:ext>
            </a:extLst>
          </p:cNvPr>
          <p:cNvCxnSpPr>
            <a:cxnSpLocks/>
          </p:cNvCxnSpPr>
          <p:nvPr/>
        </p:nvCxnSpPr>
        <p:spPr bwMode="auto">
          <a:xfrm>
            <a:off x="2495600"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B58EDB60-E30A-490E-8D7E-A4F7509A1151}"/>
              </a:ext>
            </a:extLst>
          </p:cNvPr>
          <p:cNvCxnSpPr>
            <a:cxnSpLocks/>
          </p:cNvCxnSpPr>
          <p:nvPr/>
        </p:nvCxnSpPr>
        <p:spPr bwMode="auto">
          <a:xfrm>
            <a:off x="3431704" y="256490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0D53C146-D945-49FA-A407-F3ED7888C8A6}"/>
              </a:ext>
            </a:extLst>
          </p:cNvPr>
          <p:cNvCxnSpPr>
            <a:cxnSpLocks/>
          </p:cNvCxnSpPr>
          <p:nvPr/>
        </p:nvCxnSpPr>
        <p:spPr bwMode="auto">
          <a:xfrm>
            <a:off x="2639616" y="501317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795679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8B62A27D-EAE2-4A96-9D2D-B3263D0DBA16}"/>
              </a:ext>
            </a:extLst>
          </p:cNvPr>
          <p:cNvPicPr>
            <a:picLocks noChangeAspect="1"/>
          </p:cNvPicPr>
          <p:nvPr/>
        </p:nvPicPr>
        <p:blipFill>
          <a:blip r:embed="rId2"/>
          <a:stretch>
            <a:fillRect/>
          </a:stretch>
        </p:blipFill>
        <p:spPr>
          <a:xfrm>
            <a:off x="752856" y="1642441"/>
            <a:ext cx="8548750" cy="3514751"/>
          </a:xfrm>
          <a:prstGeom prst="rect">
            <a:avLst/>
          </a:prstGeom>
        </p:spPr>
      </p:pic>
      <p:pic>
        <p:nvPicPr>
          <p:cNvPr id="4" name="图片 3">
            <a:extLst>
              <a:ext uri="{FF2B5EF4-FFF2-40B4-BE49-F238E27FC236}">
                <a16:creationId xmlns:a16="http://schemas.microsoft.com/office/drawing/2014/main" id="{8A501886-4CAF-4A4C-A190-84E86D1DB38B}"/>
              </a:ext>
            </a:extLst>
          </p:cNvPr>
          <p:cNvPicPr>
            <a:picLocks noChangeAspect="1"/>
          </p:cNvPicPr>
          <p:nvPr/>
        </p:nvPicPr>
        <p:blipFill>
          <a:blip r:embed="rId3"/>
          <a:stretch>
            <a:fillRect/>
          </a:stretch>
        </p:blipFill>
        <p:spPr>
          <a:xfrm>
            <a:off x="6967655" y="4612882"/>
            <a:ext cx="4605371" cy="1866914"/>
          </a:xfrm>
          <a:prstGeom prst="rect">
            <a:avLst/>
          </a:prstGeom>
        </p:spPr>
      </p:pic>
      <p:pic>
        <p:nvPicPr>
          <p:cNvPr id="6" name="图片 5">
            <a:extLst>
              <a:ext uri="{FF2B5EF4-FFF2-40B4-BE49-F238E27FC236}">
                <a16:creationId xmlns:a16="http://schemas.microsoft.com/office/drawing/2014/main" id="{D1B0BE48-3A7D-450C-A730-76F8870C41B1}"/>
              </a:ext>
            </a:extLst>
          </p:cNvPr>
          <p:cNvPicPr>
            <a:picLocks noChangeAspect="1"/>
          </p:cNvPicPr>
          <p:nvPr/>
        </p:nvPicPr>
        <p:blipFill>
          <a:blip r:embed="rId4"/>
          <a:stretch>
            <a:fillRect/>
          </a:stretch>
        </p:blipFill>
        <p:spPr>
          <a:xfrm>
            <a:off x="8761013" y="6475670"/>
            <a:ext cx="3414737" cy="366715"/>
          </a:xfrm>
          <a:prstGeom prst="rect">
            <a:avLst/>
          </a:prstGeom>
        </p:spPr>
      </p:pic>
      <p:sp>
        <p:nvSpPr>
          <p:cNvPr id="7" name="文本框 6">
            <a:extLst>
              <a:ext uri="{FF2B5EF4-FFF2-40B4-BE49-F238E27FC236}">
                <a16:creationId xmlns:a16="http://schemas.microsoft.com/office/drawing/2014/main" id="{71ED4B6C-6E30-4E83-BA1E-A46E5B7B47E0}"/>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8" name="直接连接符 7">
            <a:extLst>
              <a:ext uri="{FF2B5EF4-FFF2-40B4-BE49-F238E27FC236}">
                <a16:creationId xmlns:a16="http://schemas.microsoft.com/office/drawing/2014/main" id="{94981EC1-159D-4123-9D05-4E1EF5E1D2B0}"/>
              </a:ext>
            </a:extLst>
          </p:cNvPr>
          <p:cNvCxnSpPr>
            <a:cxnSpLocks/>
          </p:cNvCxnSpPr>
          <p:nvPr/>
        </p:nvCxnSpPr>
        <p:spPr bwMode="auto">
          <a:xfrm>
            <a:off x="4799856" y="1988840"/>
            <a:ext cx="187220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1A04133B-7FF7-4C32-9C59-659C92E7F650}"/>
              </a:ext>
            </a:extLst>
          </p:cNvPr>
          <p:cNvCxnSpPr>
            <a:cxnSpLocks/>
          </p:cNvCxnSpPr>
          <p:nvPr/>
        </p:nvCxnSpPr>
        <p:spPr bwMode="auto">
          <a:xfrm>
            <a:off x="2927648" y="450912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27D14C5B-D6B2-43E1-9AD2-657812C7D7A8}"/>
              </a:ext>
            </a:extLst>
          </p:cNvPr>
          <p:cNvCxnSpPr>
            <a:cxnSpLocks/>
          </p:cNvCxnSpPr>
          <p:nvPr/>
        </p:nvCxnSpPr>
        <p:spPr bwMode="auto">
          <a:xfrm>
            <a:off x="6312024" y="450912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635604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C898A29-7FF3-446E-88D9-BAE086C341CE}"/>
              </a:ext>
            </a:extLst>
          </p:cNvPr>
          <p:cNvPicPr>
            <a:picLocks noChangeAspect="1"/>
          </p:cNvPicPr>
          <p:nvPr/>
        </p:nvPicPr>
        <p:blipFill>
          <a:blip r:embed="rId2"/>
          <a:stretch>
            <a:fillRect/>
          </a:stretch>
        </p:blipFill>
        <p:spPr>
          <a:xfrm>
            <a:off x="627686" y="1758249"/>
            <a:ext cx="8567800" cy="4191031"/>
          </a:xfrm>
          <a:prstGeom prst="rect">
            <a:avLst/>
          </a:prstGeom>
        </p:spPr>
      </p:pic>
      <p:pic>
        <p:nvPicPr>
          <p:cNvPr id="4" name="图片 3">
            <a:extLst>
              <a:ext uri="{FF2B5EF4-FFF2-40B4-BE49-F238E27FC236}">
                <a16:creationId xmlns:a16="http://schemas.microsoft.com/office/drawing/2014/main" id="{D0F771D2-55B6-43E9-B3DF-BE999FB4686D}"/>
              </a:ext>
            </a:extLst>
          </p:cNvPr>
          <p:cNvPicPr>
            <a:picLocks noChangeAspect="1"/>
          </p:cNvPicPr>
          <p:nvPr/>
        </p:nvPicPr>
        <p:blipFill>
          <a:blip r:embed="rId3"/>
          <a:stretch>
            <a:fillRect/>
          </a:stretch>
        </p:blipFill>
        <p:spPr>
          <a:xfrm>
            <a:off x="9142274" y="5075843"/>
            <a:ext cx="1382456" cy="1450369"/>
          </a:xfrm>
          <a:prstGeom prst="rect">
            <a:avLst/>
          </a:prstGeom>
        </p:spPr>
      </p:pic>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4"/>
          <a:stretch>
            <a:fillRect/>
          </a:stretch>
        </p:blipFill>
        <p:spPr>
          <a:xfrm>
            <a:off x="8761013" y="6475670"/>
            <a:ext cx="3414737" cy="366715"/>
          </a:xfrm>
          <a:prstGeom prst="rect">
            <a:avLst/>
          </a:prstGeom>
        </p:spPr>
      </p:pic>
      <p:pic>
        <p:nvPicPr>
          <p:cNvPr id="7" name="图片 6">
            <a:extLst>
              <a:ext uri="{FF2B5EF4-FFF2-40B4-BE49-F238E27FC236}">
                <a16:creationId xmlns:a16="http://schemas.microsoft.com/office/drawing/2014/main" id="{4C781A3E-2685-460E-B1E1-5BD3BAD19E15}"/>
              </a:ext>
            </a:extLst>
          </p:cNvPr>
          <p:cNvPicPr>
            <a:picLocks noChangeAspect="1"/>
          </p:cNvPicPr>
          <p:nvPr/>
        </p:nvPicPr>
        <p:blipFill>
          <a:blip r:embed="rId5"/>
          <a:stretch>
            <a:fillRect/>
          </a:stretch>
        </p:blipFill>
        <p:spPr>
          <a:xfrm>
            <a:off x="9128065" y="1844824"/>
            <a:ext cx="1382456" cy="1448959"/>
          </a:xfrm>
          <a:prstGeom prst="rect">
            <a:avLst/>
          </a:prstGeom>
        </p:spPr>
      </p:pic>
      <p:pic>
        <p:nvPicPr>
          <p:cNvPr id="8" name="图片 7">
            <a:extLst>
              <a:ext uri="{FF2B5EF4-FFF2-40B4-BE49-F238E27FC236}">
                <a16:creationId xmlns:a16="http://schemas.microsoft.com/office/drawing/2014/main" id="{42AE747C-D413-41BD-8B58-046B6D12D58A}"/>
              </a:ext>
            </a:extLst>
          </p:cNvPr>
          <p:cNvPicPr>
            <a:picLocks noChangeAspect="1"/>
          </p:cNvPicPr>
          <p:nvPr/>
        </p:nvPicPr>
        <p:blipFill>
          <a:blip r:embed="rId6"/>
          <a:stretch>
            <a:fillRect/>
          </a:stretch>
        </p:blipFill>
        <p:spPr>
          <a:xfrm>
            <a:off x="10651238" y="1844824"/>
            <a:ext cx="1205402" cy="1448959"/>
          </a:xfrm>
          <a:prstGeom prst="rect">
            <a:avLst/>
          </a:prstGeom>
        </p:spPr>
      </p:pic>
      <p:pic>
        <p:nvPicPr>
          <p:cNvPr id="9" name="图片 8">
            <a:extLst>
              <a:ext uri="{FF2B5EF4-FFF2-40B4-BE49-F238E27FC236}">
                <a16:creationId xmlns:a16="http://schemas.microsoft.com/office/drawing/2014/main" id="{F7625170-A917-46A8-8557-1DBD06EEFA64}"/>
              </a:ext>
            </a:extLst>
          </p:cNvPr>
          <p:cNvPicPr>
            <a:picLocks noChangeAspect="1"/>
          </p:cNvPicPr>
          <p:nvPr/>
        </p:nvPicPr>
        <p:blipFill>
          <a:blip r:embed="rId7"/>
          <a:stretch>
            <a:fillRect/>
          </a:stretch>
        </p:blipFill>
        <p:spPr>
          <a:xfrm>
            <a:off x="9167914" y="3356992"/>
            <a:ext cx="1342607" cy="1593694"/>
          </a:xfrm>
          <a:prstGeom prst="rect">
            <a:avLst/>
          </a:prstGeom>
        </p:spPr>
      </p:pic>
      <p:pic>
        <p:nvPicPr>
          <p:cNvPr id="10" name="图片 9">
            <a:extLst>
              <a:ext uri="{FF2B5EF4-FFF2-40B4-BE49-F238E27FC236}">
                <a16:creationId xmlns:a16="http://schemas.microsoft.com/office/drawing/2014/main" id="{94B09C51-70EB-42C2-9133-38FF57E97F4F}"/>
              </a:ext>
            </a:extLst>
          </p:cNvPr>
          <p:cNvPicPr>
            <a:picLocks noChangeAspect="1"/>
          </p:cNvPicPr>
          <p:nvPr/>
        </p:nvPicPr>
        <p:blipFill>
          <a:blip r:embed="rId8"/>
          <a:stretch>
            <a:fillRect/>
          </a:stretch>
        </p:blipFill>
        <p:spPr>
          <a:xfrm>
            <a:off x="10611066" y="5052033"/>
            <a:ext cx="1267702" cy="1423636"/>
          </a:xfrm>
          <a:prstGeom prst="rect">
            <a:avLst/>
          </a:prstGeom>
        </p:spPr>
      </p:pic>
      <p:pic>
        <p:nvPicPr>
          <p:cNvPr id="11" name="图片 10">
            <a:extLst>
              <a:ext uri="{FF2B5EF4-FFF2-40B4-BE49-F238E27FC236}">
                <a16:creationId xmlns:a16="http://schemas.microsoft.com/office/drawing/2014/main" id="{FF693078-2567-4AB0-A9D7-EAF183E69603}"/>
              </a:ext>
            </a:extLst>
          </p:cNvPr>
          <p:cNvPicPr>
            <a:picLocks noChangeAspect="1"/>
          </p:cNvPicPr>
          <p:nvPr/>
        </p:nvPicPr>
        <p:blipFill>
          <a:blip r:embed="rId9"/>
          <a:stretch>
            <a:fillRect/>
          </a:stretch>
        </p:blipFill>
        <p:spPr>
          <a:xfrm>
            <a:off x="10651238" y="3357349"/>
            <a:ext cx="1205402" cy="1593275"/>
          </a:xfrm>
          <a:prstGeom prst="rect">
            <a:avLst/>
          </a:prstGeom>
        </p:spPr>
      </p:pic>
      <p:sp>
        <p:nvSpPr>
          <p:cNvPr id="12" name="文本框 11">
            <a:extLst>
              <a:ext uri="{FF2B5EF4-FFF2-40B4-BE49-F238E27FC236}">
                <a16:creationId xmlns:a16="http://schemas.microsoft.com/office/drawing/2014/main" id="{477E56BA-D25D-4F7A-9636-E48C74ACAEEE}"/>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3" name="直接连接符 12">
            <a:extLst>
              <a:ext uri="{FF2B5EF4-FFF2-40B4-BE49-F238E27FC236}">
                <a16:creationId xmlns:a16="http://schemas.microsoft.com/office/drawing/2014/main" id="{41369F55-F454-4706-BFAF-DE22A07CFDBB}"/>
              </a:ext>
            </a:extLst>
          </p:cNvPr>
          <p:cNvCxnSpPr>
            <a:cxnSpLocks/>
          </p:cNvCxnSpPr>
          <p:nvPr/>
        </p:nvCxnSpPr>
        <p:spPr bwMode="auto">
          <a:xfrm>
            <a:off x="695400" y="2060848"/>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EC71FB7-3C0A-40D0-8CF8-171A796389C8}"/>
              </a:ext>
            </a:extLst>
          </p:cNvPr>
          <p:cNvCxnSpPr>
            <a:cxnSpLocks/>
          </p:cNvCxnSpPr>
          <p:nvPr/>
        </p:nvCxnSpPr>
        <p:spPr bwMode="auto">
          <a:xfrm>
            <a:off x="3575720" y="213285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051612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124743"/>
            <a:ext cx="7920880" cy="5249517"/>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到底是谁发明了计算机？</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1973</a:t>
            </a:r>
            <a:r>
              <a:rPr lang="zh-CN" altLang="en-US" sz="2000" b="1" kern="0" dirty="0">
                <a:solidFill>
                  <a:schemeClr val="tx1"/>
                </a:solidFill>
                <a:latin typeface="华文中宋" panose="02010600040101010101" pitchFamily="2" charset="-122"/>
                <a:ea typeface="华文中宋" panose="02010600040101010101" pitchFamily="2" charset="-122"/>
              </a:rPr>
              <a:t>年的</a:t>
            </a:r>
            <a:r>
              <a:rPr lang="en-US" altLang="zh-CN" sz="2000" b="1" kern="0" dirty="0">
                <a:solidFill>
                  <a:schemeClr val="tx1"/>
                </a:solidFill>
                <a:latin typeface="华文中宋" panose="02010600040101010101" pitchFamily="2" charset="-122"/>
                <a:ea typeface="华文中宋" panose="02010600040101010101" pitchFamily="2" charset="-122"/>
              </a:rPr>
              <a:t>ENIAC</a:t>
            </a:r>
            <a:r>
              <a:rPr lang="zh-CN" altLang="en-US" sz="2000" b="1" kern="0" dirty="0">
                <a:solidFill>
                  <a:schemeClr val="tx1"/>
                </a:solidFill>
                <a:latin typeface="华文中宋" panose="02010600040101010101" pitchFamily="2" charset="-122"/>
                <a:ea typeface="华文中宋" panose="02010600040101010101" pitchFamily="2" charset="-122"/>
              </a:rPr>
              <a:t>专利之争？</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美国法院判决</a:t>
            </a:r>
            <a:r>
              <a:rPr lang="en-US" altLang="zh-CN" sz="2000" b="1" kern="0" dirty="0">
                <a:solidFill>
                  <a:schemeClr val="tx1"/>
                </a:solidFill>
                <a:latin typeface="华文中宋" panose="02010600040101010101" pitchFamily="2" charset="-122"/>
                <a:ea typeface="华文中宋" panose="02010600040101010101" pitchFamily="2" charset="-122"/>
              </a:rPr>
              <a:t>ENIAC</a:t>
            </a:r>
            <a:r>
              <a:rPr lang="zh-CN" altLang="en-US" sz="2000" b="1" kern="0" dirty="0">
                <a:solidFill>
                  <a:schemeClr val="tx1"/>
                </a:solidFill>
                <a:latin typeface="华文中宋" panose="02010600040101010101" pitchFamily="2" charset="-122"/>
                <a:ea typeface="华文中宋" panose="02010600040101010101" pitchFamily="2" charset="-122"/>
              </a:rPr>
              <a:t>不是</a:t>
            </a:r>
            <a:r>
              <a:rPr lang="en-US" altLang="zh-CN" sz="2000" b="1" kern="0" dirty="0">
                <a:solidFill>
                  <a:schemeClr val="tx1"/>
                </a:solidFill>
                <a:latin typeface="华文中宋" panose="02010600040101010101" pitchFamily="2" charset="-122"/>
                <a:ea typeface="华文中宋" panose="02010600040101010101" pitchFamily="2" charset="-122"/>
              </a:rPr>
              <a:t>JM  </a:t>
            </a:r>
            <a:r>
              <a:rPr lang="en-US" altLang="zh-CN" sz="2000" b="1" kern="0" dirty="0" err="1">
                <a:solidFill>
                  <a:schemeClr val="tx1"/>
                </a:solidFill>
                <a:latin typeface="华文中宋" panose="02010600040101010101" pitchFamily="2" charset="-122"/>
                <a:ea typeface="华文中宋" panose="02010600040101010101" pitchFamily="2" charset="-122"/>
              </a:rPr>
              <a:t>Mauchly&amp;JP</a:t>
            </a:r>
            <a:r>
              <a:rPr lang="en-US" altLang="zh-CN" sz="2000" b="1" kern="0" dirty="0">
                <a:solidFill>
                  <a:schemeClr val="tx1"/>
                </a:solidFill>
                <a:latin typeface="华文中宋" panose="02010600040101010101" pitchFamily="2" charset="-122"/>
                <a:ea typeface="华文中宋" panose="02010600040101010101" pitchFamily="2" charset="-122"/>
              </a:rPr>
              <a:t> Eckert</a:t>
            </a:r>
            <a:r>
              <a:rPr lang="zh-CN" altLang="en-US" sz="2000" b="1" kern="0" dirty="0">
                <a:solidFill>
                  <a:schemeClr val="tx1"/>
                </a:solidFill>
                <a:latin typeface="华文中宋" panose="02010600040101010101" pitchFamily="2" charset="-122"/>
                <a:ea typeface="华文中宋" panose="02010600040101010101" pitchFamily="2" charset="-122"/>
              </a:rPr>
              <a:t>发明的</a:t>
            </a:r>
            <a:r>
              <a:rPr lang="zh-CN" altLang="en-US" sz="2000" b="1" kern="0" dirty="0">
                <a:solidFill>
                  <a:srgbClr val="C00000"/>
                </a:solidFill>
                <a:latin typeface="华文中宋" panose="02010600040101010101" pitchFamily="2" charset="-122"/>
                <a:ea typeface="华文中宋" panose="02010600040101010101" pitchFamily="2" charset="-122"/>
              </a:rPr>
              <a:t>（</a:t>
            </a:r>
            <a:r>
              <a:rPr lang="en-US" altLang="zh-CN" sz="2000" b="1" kern="0" dirty="0">
                <a:solidFill>
                  <a:srgbClr val="C00000"/>
                </a:solidFill>
                <a:latin typeface="华文中宋" panose="02010600040101010101" pitchFamily="2" charset="-122"/>
                <a:ea typeface="华文中宋" panose="02010600040101010101" pitchFamily="2" charset="-122"/>
              </a:rPr>
              <a:t>1946</a:t>
            </a:r>
            <a:r>
              <a:rPr lang="zh-CN" altLang="en-US" sz="2000" b="1" kern="0" dirty="0">
                <a:solidFill>
                  <a:srgbClr val="C00000"/>
                </a:solidFill>
                <a:latin typeface="华文中宋" panose="02010600040101010101" pitchFamily="2" charset="-122"/>
                <a:ea typeface="华文中宋" panose="02010600040101010101" pitchFamily="2" charset="-122"/>
              </a:rPr>
              <a:t>年诞生），</a:t>
            </a:r>
            <a:r>
              <a:rPr lang="zh-CN" altLang="en-US" sz="2000" b="1" kern="0" dirty="0">
                <a:solidFill>
                  <a:schemeClr val="tx1"/>
                </a:solidFill>
                <a:latin typeface="华文中宋" panose="02010600040101010101" pitchFamily="2" charset="-122"/>
                <a:ea typeface="华文中宋" panose="02010600040101010101" pitchFamily="2" charset="-122"/>
              </a:rPr>
              <a:t>而是由</a:t>
            </a:r>
            <a:r>
              <a:rPr lang="en-US" altLang="zh-CN" sz="2000" b="1" kern="0" dirty="0">
                <a:solidFill>
                  <a:schemeClr val="tx1"/>
                </a:solidFill>
                <a:latin typeface="华文中宋" panose="02010600040101010101" pitchFamily="2" charset="-122"/>
                <a:ea typeface="华文中宋" panose="02010600040101010101" pitchFamily="2" charset="-122"/>
              </a:rPr>
              <a:t>ABC</a:t>
            </a:r>
            <a:r>
              <a:rPr lang="zh-CN" altLang="en-US" sz="2000" b="1" kern="0" dirty="0">
                <a:solidFill>
                  <a:schemeClr val="tx1"/>
                </a:solidFill>
                <a:latin typeface="华文中宋" panose="02010600040101010101" pitchFamily="2" charset="-122"/>
                <a:ea typeface="华文中宋" panose="02010600040101010101" pitchFamily="2" charset="-122"/>
              </a:rPr>
              <a:t>的研究者发明的。</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事实：</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1941</a:t>
            </a:r>
            <a:r>
              <a:rPr lang="zh-CN" altLang="en-US" sz="2000" b="1" kern="0" dirty="0">
                <a:solidFill>
                  <a:schemeClr val="tx1"/>
                </a:solidFill>
                <a:latin typeface="华文中宋" panose="02010600040101010101" pitchFamily="2" charset="-122"/>
                <a:ea typeface="华文中宋" panose="02010600040101010101" pitchFamily="2" charset="-122"/>
              </a:rPr>
              <a:t>年</a:t>
            </a:r>
            <a:r>
              <a:rPr lang="en-US" altLang="zh-CN" sz="2000" b="1" kern="0" dirty="0">
                <a:solidFill>
                  <a:schemeClr val="tx1"/>
                </a:solidFill>
                <a:latin typeface="华文中宋" panose="02010600040101010101" pitchFamily="2" charset="-122"/>
                <a:ea typeface="华文中宋" panose="02010600040101010101" pitchFamily="2" charset="-122"/>
              </a:rPr>
              <a:t>6</a:t>
            </a:r>
            <a:r>
              <a:rPr lang="zh-CN" altLang="en-US" sz="2000" b="1" kern="0" dirty="0">
                <a:solidFill>
                  <a:schemeClr val="tx1"/>
                </a:solidFill>
                <a:latin typeface="华文中宋" panose="02010600040101010101" pitchFamily="2" charset="-122"/>
                <a:ea typeface="华文中宋" panose="02010600040101010101" pitchFamily="2" charset="-122"/>
              </a:rPr>
              <a:t>月，</a:t>
            </a:r>
            <a:r>
              <a:rPr lang="en-US" altLang="zh-CN" sz="2000" b="1" kern="0" dirty="0">
                <a:solidFill>
                  <a:schemeClr val="tx1"/>
                </a:solidFill>
                <a:latin typeface="华文中宋" panose="02010600040101010101" pitchFamily="2" charset="-122"/>
                <a:ea typeface="华文中宋" panose="02010600040101010101" pitchFamily="2" charset="-122"/>
              </a:rPr>
              <a:t>Mauchly</a:t>
            </a:r>
            <a:r>
              <a:rPr lang="zh-CN" altLang="en-US" sz="2000" b="1" kern="0" dirty="0">
                <a:solidFill>
                  <a:schemeClr val="tx1"/>
                </a:solidFill>
                <a:latin typeface="华文中宋" panose="02010600040101010101" pitchFamily="2" charset="-122"/>
                <a:ea typeface="华文中宋" panose="02010600040101010101" pitchFamily="2" charset="-122"/>
              </a:rPr>
              <a:t>拜访了</a:t>
            </a:r>
            <a:r>
              <a:rPr lang="en-US" altLang="zh-CN" sz="2000" b="1" kern="0" dirty="0">
                <a:solidFill>
                  <a:schemeClr val="tx1"/>
                </a:solidFill>
                <a:latin typeface="华文中宋" panose="02010600040101010101" pitchFamily="2" charset="-122"/>
                <a:ea typeface="华文中宋" panose="02010600040101010101" pitchFamily="2" charset="-122"/>
              </a:rPr>
              <a:t>Atanasoff</a:t>
            </a:r>
            <a:r>
              <a:rPr lang="zh-CN" altLang="en-US" sz="2000" b="1" kern="0" dirty="0">
                <a:solidFill>
                  <a:schemeClr val="tx1"/>
                </a:solidFill>
                <a:latin typeface="华文中宋" panose="02010600040101010101" pitchFamily="2" charset="-122"/>
                <a:ea typeface="华文中宋" panose="02010600040101010101" pitchFamily="2" charset="-122"/>
              </a:rPr>
              <a:t>，并参观了接近完成的</a:t>
            </a:r>
            <a:r>
              <a:rPr lang="en-US" altLang="zh-CN" sz="2000" b="1" kern="0" dirty="0">
                <a:solidFill>
                  <a:schemeClr val="tx1"/>
                </a:solidFill>
                <a:latin typeface="华文中宋" panose="02010600040101010101" pitchFamily="2" charset="-122"/>
                <a:ea typeface="华文中宋" panose="02010600040101010101" pitchFamily="2" charset="-122"/>
              </a:rPr>
              <a:t>ABC</a:t>
            </a:r>
            <a:r>
              <a:rPr lang="zh-CN" altLang="en-US" sz="2000" b="1" kern="0" dirty="0">
                <a:solidFill>
                  <a:srgbClr val="C00000"/>
                </a:solidFill>
                <a:latin typeface="华文中宋" panose="02010600040101010101" pitchFamily="2" charset="-122"/>
                <a:ea typeface="华文中宋" panose="02010600040101010101" pitchFamily="2" charset="-122"/>
              </a:rPr>
              <a:t>（</a:t>
            </a:r>
            <a:r>
              <a:rPr lang="en-US" altLang="zh-CN" sz="2000" b="1" kern="0" dirty="0">
                <a:solidFill>
                  <a:srgbClr val="C00000"/>
                </a:solidFill>
                <a:latin typeface="华文中宋" panose="02010600040101010101" pitchFamily="2" charset="-122"/>
                <a:ea typeface="华文中宋" panose="02010600040101010101" pitchFamily="2" charset="-122"/>
              </a:rPr>
              <a:t>1942</a:t>
            </a:r>
            <a:r>
              <a:rPr lang="zh-CN" altLang="en-US" sz="2000" b="1" kern="0" dirty="0">
                <a:solidFill>
                  <a:srgbClr val="C00000"/>
                </a:solidFill>
                <a:latin typeface="华文中宋" panose="02010600040101010101" pitchFamily="2" charset="-122"/>
                <a:ea typeface="华文中宋" panose="02010600040101010101" pitchFamily="2" charset="-122"/>
              </a:rPr>
              <a:t>年诞生）。</a:t>
            </a:r>
            <a:endParaRPr lang="en-US" altLang="zh-CN" sz="2000" b="1" kern="0" dirty="0">
              <a:solidFill>
                <a:srgbClr val="C00000"/>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Atanasoff</a:t>
            </a:r>
            <a:r>
              <a:rPr lang="zh-CN" altLang="en-US" sz="2000" b="1" kern="0" dirty="0">
                <a:solidFill>
                  <a:schemeClr val="tx1"/>
                </a:solidFill>
                <a:latin typeface="华文中宋" panose="02010600040101010101" pitchFamily="2" charset="-122"/>
                <a:ea typeface="华文中宋" panose="02010600040101010101" pitchFamily="2" charset="-122"/>
              </a:rPr>
              <a:t>由此被认为“电子计算机之父”。</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这其实是有争议的。</a:t>
            </a:r>
            <a:r>
              <a:rPr lang="en-US" altLang="zh-CN" sz="2000" b="1" kern="0" dirty="0">
                <a:solidFill>
                  <a:schemeClr val="tx1"/>
                </a:solidFill>
                <a:latin typeface="华文中宋" panose="02010600040101010101" pitchFamily="2" charset="-122"/>
                <a:ea typeface="华文中宋" panose="02010600040101010101" pitchFamily="2" charset="-122"/>
              </a:rPr>
              <a:t> </a:t>
            </a: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2"/>
          <a:stretch>
            <a:fillRect/>
          </a:stretch>
        </p:blipFill>
        <p:spPr>
          <a:xfrm>
            <a:off x="8761013" y="6475670"/>
            <a:ext cx="3414737" cy="366715"/>
          </a:xfrm>
          <a:prstGeom prst="rect">
            <a:avLst/>
          </a:prstGeom>
        </p:spPr>
      </p:pic>
      <p:pic>
        <p:nvPicPr>
          <p:cNvPr id="9" name="图片 8">
            <a:extLst>
              <a:ext uri="{FF2B5EF4-FFF2-40B4-BE49-F238E27FC236}">
                <a16:creationId xmlns:a16="http://schemas.microsoft.com/office/drawing/2014/main" id="{5B1EBA87-7BE7-4333-BCFA-5748B2BE8E38}"/>
              </a:ext>
            </a:extLst>
          </p:cNvPr>
          <p:cNvPicPr>
            <a:picLocks noChangeAspect="1"/>
          </p:cNvPicPr>
          <p:nvPr/>
        </p:nvPicPr>
        <p:blipFill>
          <a:blip r:embed="rId3"/>
          <a:stretch>
            <a:fillRect/>
          </a:stretch>
        </p:blipFill>
        <p:spPr>
          <a:xfrm>
            <a:off x="8616280" y="1033339"/>
            <a:ext cx="2892426" cy="2683693"/>
          </a:xfrm>
          <a:prstGeom prst="rect">
            <a:avLst/>
          </a:prstGeom>
        </p:spPr>
      </p:pic>
      <p:pic>
        <p:nvPicPr>
          <p:cNvPr id="10" name="图片 9">
            <a:extLst>
              <a:ext uri="{FF2B5EF4-FFF2-40B4-BE49-F238E27FC236}">
                <a16:creationId xmlns:a16="http://schemas.microsoft.com/office/drawing/2014/main" id="{FB3B8280-3BFA-4E18-8C20-25D718F68210}"/>
              </a:ext>
            </a:extLst>
          </p:cNvPr>
          <p:cNvPicPr>
            <a:picLocks noChangeAspect="1"/>
          </p:cNvPicPr>
          <p:nvPr/>
        </p:nvPicPr>
        <p:blipFill>
          <a:blip r:embed="rId4"/>
          <a:stretch>
            <a:fillRect/>
          </a:stretch>
        </p:blipFill>
        <p:spPr>
          <a:xfrm>
            <a:off x="8616281" y="3894817"/>
            <a:ext cx="2892426" cy="2530144"/>
          </a:xfrm>
          <a:prstGeom prst="rect">
            <a:avLst/>
          </a:prstGeom>
        </p:spPr>
      </p:pic>
      <p:sp>
        <p:nvSpPr>
          <p:cNvPr id="7" name="文本框 6">
            <a:extLst>
              <a:ext uri="{FF2B5EF4-FFF2-40B4-BE49-F238E27FC236}">
                <a16:creationId xmlns:a16="http://schemas.microsoft.com/office/drawing/2014/main" id="{D78E2FF4-5C41-4AE4-9F5C-3139F1B06257}"/>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64938896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D0F771D2-55B6-43E9-B3DF-BE999FB4686D}"/>
              </a:ext>
            </a:extLst>
          </p:cNvPr>
          <p:cNvPicPr>
            <a:picLocks noChangeAspect="1"/>
          </p:cNvPicPr>
          <p:nvPr/>
        </p:nvPicPr>
        <p:blipFill>
          <a:blip r:embed="rId2"/>
          <a:stretch>
            <a:fillRect/>
          </a:stretch>
        </p:blipFill>
        <p:spPr>
          <a:xfrm>
            <a:off x="9120336" y="2910378"/>
            <a:ext cx="2736494" cy="1788788"/>
          </a:xfrm>
          <a:prstGeom prst="rect">
            <a:avLst/>
          </a:prstGeom>
        </p:spPr>
      </p:pic>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3"/>
          <a:stretch>
            <a:fillRect/>
          </a:stretch>
        </p:blipFill>
        <p:spPr>
          <a:xfrm>
            <a:off x="8761013" y="6475670"/>
            <a:ext cx="3414737" cy="366715"/>
          </a:xfrm>
          <a:prstGeom prst="rect">
            <a:avLst/>
          </a:prstGeom>
        </p:spPr>
      </p:pic>
      <p:pic>
        <p:nvPicPr>
          <p:cNvPr id="7" name="图片 6">
            <a:extLst>
              <a:ext uri="{FF2B5EF4-FFF2-40B4-BE49-F238E27FC236}">
                <a16:creationId xmlns:a16="http://schemas.microsoft.com/office/drawing/2014/main" id="{4C781A3E-2685-460E-B1E1-5BD3BAD19E15}"/>
              </a:ext>
            </a:extLst>
          </p:cNvPr>
          <p:cNvPicPr>
            <a:picLocks noChangeAspect="1"/>
          </p:cNvPicPr>
          <p:nvPr/>
        </p:nvPicPr>
        <p:blipFill>
          <a:blip r:embed="rId4"/>
          <a:stretch>
            <a:fillRect/>
          </a:stretch>
        </p:blipFill>
        <p:spPr>
          <a:xfrm>
            <a:off x="9128255" y="1453916"/>
            <a:ext cx="1382456" cy="1448959"/>
          </a:xfrm>
          <a:prstGeom prst="rect">
            <a:avLst/>
          </a:prstGeom>
        </p:spPr>
      </p:pic>
      <p:pic>
        <p:nvPicPr>
          <p:cNvPr id="8" name="图片 7">
            <a:extLst>
              <a:ext uri="{FF2B5EF4-FFF2-40B4-BE49-F238E27FC236}">
                <a16:creationId xmlns:a16="http://schemas.microsoft.com/office/drawing/2014/main" id="{42AE747C-D413-41BD-8B58-046B6D12D58A}"/>
              </a:ext>
            </a:extLst>
          </p:cNvPr>
          <p:cNvPicPr>
            <a:picLocks noChangeAspect="1"/>
          </p:cNvPicPr>
          <p:nvPr/>
        </p:nvPicPr>
        <p:blipFill>
          <a:blip r:embed="rId5"/>
          <a:stretch>
            <a:fillRect/>
          </a:stretch>
        </p:blipFill>
        <p:spPr>
          <a:xfrm>
            <a:off x="10651428" y="1453916"/>
            <a:ext cx="1205402" cy="1448959"/>
          </a:xfrm>
          <a:prstGeom prst="rect">
            <a:avLst/>
          </a:prstGeom>
        </p:spPr>
      </p:pic>
      <p:sp>
        <p:nvSpPr>
          <p:cNvPr id="9" name="内容占位符 2">
            <a:extLst>
              <a:ext uri="{FF2B5EF4-FFF2-40B4-BE49-F238E27FC236}">
                <a16:creationId xmlns:a16="http://schemas.microsoft.com/office/drawing/2014/main" id="{86649398-D910-44EC-92CB-6A3E589A007F}"/>
              </a:ext>
            </a:extLst>
          </p:cNvPr>
          <p:cNvSpPr>
            <a:spLocks noGrp="1"/>
          </p:cNvSpPr>
          <p:nvPr>
            <p:ph idx="1"/>
          </p:nvPr>
        </p:nvSpPr>
        <p:spPr>
          <a:xfrm>
            <a:off x="592939" y="1453916"/>
            <a:ext cx="8351655" cy="4711388"/>
          </a:xfrm>
        </p:spPr>
        <p:txBody>
          <a:bodyPr/>
          <a:lstStyle/>
          <a:p>
            <a:pPr marL="0" indent="0">
              <a:buNone/>
              <a:defRPr/>
            </a:pPr>
            <a:r>
              <a:rPr lang="zh-CN" altLang="en-US" sz="2800" dirty="0">
                <a:solidFill>
                  <a:schemeClr val="accent6"/>
                </a:solidFill>
                <a:effectLst/>
                <a:latin typeface="华文中宋" panose="02010600040101010101" pitchFamily="2" charset="-122"/>
                <a:ea typeface="华文中宋" panose="02010600040101010101" pitchFamily="2" charset="-122"/>
              </a:rPr>
              <a:t>   现代计算机软件的出现：</a:t>
            </a:r>
            <a:endParaRPr lang="en-US" altLang="zh-CN" sz="2800" dirty="0">
              <a:solidFill>
                <a:schemeClr val="accent6"/>
              </a:solidFill>
              <a:effectLst/>
              <a:latin typeface="华文中宋" panose="02010600040101010101" pitchFamily="2" charset="-122"/>
              <a:ea typeface="华文中宋" panose="02010600040101010101" pitchFamily="2" charset="-122"/>
            </a:endParaRPr>
          </a:p>
          <a:p>
            <a:pPr marL="820722" indent="-457200">
              <a:lnSpc>
                <a:spcPct val="150000"/>
              </a:lnSpc>
              <a:buFont typeface="Arial" panose="020B0604020202020204" pitchFamily="34" charset="0"/>
              <a:buChar char="•"/>
              <a:defRPr/>
            </a:pPr>
            <a:r>
              <a:rPr lang="zh-CN" altLang="en-US" sz="2400" b="0" dirty="0">
                <a:solidFill>
                  <a:schemeClr val="tx1"/>
                </a:solidFill>
                <a:effectLst/>
                <a:latin typeface="华文中宋" panose="02010600040101010101" pitchFamily="2" charset="-122"/>
                <a:ea typeface="华文中宋" panose="02010600040101010101" pitchFamily="2" charset="-122"/>
              </a:rPr>
              <a:t>世界上第一台电子计算机</a:t>
            </a:r>
            <a:r>
              <a:rPr lang="en-US" altLang="zh-CN" sz="2400" b="0" dirty="0">
                <a:solidFill>
                  <a:schemeClr val="tx1"/>
                </a:solidFill>
                <a:effectLst/>
                <a:latin typeface="华文中宋" panose="02010600040101010101" pitchFamily="2" charset="-122"/>
                <a:ea typeface="华文中宋" panose="02010600040101010101" pitchFamily="2" charset="-122"/>
              </a:rPr>
              <a:t>ENIAC </a:t>
            </a:r>
            <a:r>
              <a:rPr lang="zh-CN" altLang="en-US" sz="2400" b="0" dirty="0">
                <a:solidFill>
                  <a:schemeClr val="tx1"/>
                </a:solidFill>
                <a:effectLst/>
                <a:latin typeface="华文中宋" panose="02010600040101010101" pitchFamily="2" charset="-122"/>
                <a:ea typeface="华文中宋" panose="02010600040101010101" pitchFamily="2" charset="-122"/>
              </a:rPr>
              <a:t>重</a:t>
            </a:r>
            <a:r>
              <a:rPr lang="en-US" altLang="zh-CN" sz="2400" b="0" dirty="0">
                <a:solidFill>
                  <a:schemeClr val="tx1"/>
                </a:solidFill>
                <a:effectLst/>
                <a:latin typeface="华文中宋" panose="02010600040101010101" pitchFamily="2" charset="-122"/>
                <a:ea typeface="华文中宋" panose="02010600040101010101" pitchFamily="2" charset="-122"/>
              </a:rPr>
              <a:t>30</a:t>
            </a:r>
            <a:r>
              <a:rPr lang="zh-CN" altLang="en-US" sz="2400" b="0" dirty="0">
                <a:solidFill>
                  <a:schemeClr val="tx1"/>
                </a:solidFill>
                <a:effectLst/>
                <a:latin typeface="华文中宋" panose="02010600040101010101" pitchFamily="2" charset="-122"/>
                <a:ea typeface="华文中宋" panose="02010600040101010101" pitchFamily="2" charset="-122"/>
              </a:rPr>
              <a:t>吨，占地</a:t>
            </a:r>
            <a:r>
              <a:rPr lang="en-US" altLang="zh-CN" sz="2400" b="0" dirty="0">
                <a:solidFill>
                  <a:schemeClr val="tx1"/>
                </a:solidFill>
                <a:effectLst/>
                <a:latin typeface="华文中宋" panose="02010600040101010101" pitchFamily="2" charset="-122"/>
                <a:ea typeface="华文中宋" panose="02010600040101010101" pitchFamily="2" charset="-122"/>
              </a:rPr>
              <a:t>170</a:t>
            </a:r>
            <a:r>
              <a:rPr lang="zh-CN" altLang="en-US" sz="2400" b="0" dirty="0">
                <a:solidFill>
                  <a:schemeClr val="tx1"/>
                </a:solidFill>
                <a:effectLst/>
                <a:latin typeface="华文中宋" panose="02010600040101010101" pitchFamily="2" charset="-122"/>
                <a:ea typeface="华文中宋" panose="02010600040101010101" pitchFamily="2" charset="-122"/>
              </a:rPr>
              <a:t>平方米，装有</a:t>
            </a:r>
            <a:r>
              <a:rPr lang="en-US" altLang="zh-CN" sz="2400" b="0" dirty="0">
                <a:solidFill>
                  <a:schemeClr val="tx1"/>
                </a:solidFill>
                <a:effectLst/>
                <a:latin typeface="华文中宋" panose="02010600040101010101" pitchFamily="2" charset="-122"/>
                <a:ea typeface="华文中宋" panose="02010600040101010101" pitchFamily="2" charset="-122"/>
              </a:rPr>
              <a:t>18800</a:t>
            </a:r>
            <a:r>
              <a:rPr lang="zh-CN" altLang="en-US" sz="2400" b="0" dirty="0">
                <a:solidFill>
                  <a:schemeClr val="tx1"/>
                </a:solidFill>
                <a:effectLst/>
                <a:latin typeface="华文中宋" panose="02010600040101010101" pitchFamily="2" charset="-122"/>
                <a:ea typeface="华文中宋" panose="02010600040101010101" pitchFamily="2" charset="-122"/>
              </a:rPr>
              <a:t>只电子管。它是</a:t>
            </a:r>
            <a:r>
              <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rPr>
              <a:t>1946</a:t>
            </a:r>
            <a:r>
              <a:rPr lang="zh-CN" altLang="en-US" sz="2400" b="0" dirty="0">
                <a:solidFill>
                  <a:schemeClr val="tx1"/>
                </a:solidFill>
                <a:effectLst/>
                <a:highlight>
                  <a:srgbClr val="FFFF00"/>
                </a:highlight>
                <a:latin typeface="华文中宋" panose="02010600040101010101" pitchFamily="2" charset="-122"/>
                <a:ea typeface="华文中宋" panose="02010600040101010101" pitchFamily="2" charset="-122"/>
              </a:rPr>
              <a:t>年，在美国宾夕法尼亚大学诞生的</a:t>
            </a:r>
            <a:r>
              <a:rPr lang="zh-CN" altLang="en-US" sz="2400" b="0" dirty="0">
                <a:solidFill>
                  <a:schemeClr val="tx1"/>
                </a:solidFill>
                <a:effectLst/>
                <a:latin typeface="华文中宋" panose="02010600040101010101" pitchFamily="2" charset="-122"/>
                <a:ea typeface="华文中宋" panose="02010600040101010101" pitchFamily="2" charset="-122"/>
              </a:rPr>
              <a:t>。</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marL="820722" indent="-457200">
              <a:lnSpc>
                <a:spcPct val="150000"/>
              </a:lnSpc>
              <a:buFont typeface="Arial" panose="020B0604020202020204" pitchFamily="34" charset="0"/>
              <a:buChar char="•"/>
              <a:defRPr/>
            </a:pPr>
            <a:r>
              <a:rPr lang="en-US" altLang="zh-CN" sz="2400" b="0" dirty="0">
                <a:solidFill>
                  <a:schemeClr val="tx1"/>
                </a:solidFill>
                <a:effectLst/>
                <a:latin typeface="华文中宋" panose="02010600040101010101" pitchFamily="2" charset="-122"/>
                <a:ea typeface="华文中宋" panose="02010600040101010101" pitchFamily="2" charset="-122"/>
              </a:rPr>
              <a:t>20</a:t>
            </a:r>
            <a:r>
              <a:rPr lang="zh-CN" altLang="en-US" sz="2400" b="0" dirty="0">
                <a:solidFill>
                  <a:schemeClr val="tx1"/>
                </a:solidFill>
                <a:effectLst/>
                <a:latin typeface="华文中宋" panose="02010600040101010101" pitchFamily="2" charset="-122"/>
                <a:ea typeface="华文中宋" panose="02010600040101010101" pitchFamily="2" charset="-122"/>
              </a:rPr>
              <a:t>世纪</a:t>
            </a:r>
            <a:r>
              <a:rPr lang="en-US" altLang="zh-CN" sz="2400" b="0" dirty="0">
                <a:solidFill>
                  <a:schemeClr val="tx1"/>
                </a:solidFill>
                <a:effectLst/>
                <a:latin typeface="华文中宋" panose="02010600040101010101" pitchFamily="2" charset="-122"/>
                <a:ea typeface="华文中宋" panose="02010600040101010101" pitchFamily="2" charset="-122"/>
              </a:rPr>
              <a:t>50</a:t>
            </a:r>
            <a:r>
              <a:rPr lang="zh-CN" altLang="en-US" sz="2400" b="0" dirty="0">
                <a:solidFill>
                  <a:schemeClr val="tx1"/>
                </a:solidFill>
                <a:effectLst/>
                <a:latin typeface="华文中宋" panose="02010600040101010101" pitchFamily="2" charset="-122"/>
                <a:ea typeface="华文中宋" panose="02010600040101010101" pitchFamily="2" charset="-122"/>
              </a:rPr>
              <a:t>年代，软件伴随着第一台电子计算机的问世诞生了。</a:t>
            </a:r>
            <a:r>
              <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rPr>
              <a:t>1960</a:t>
            </a:r>
            <a:r>
              <a:rPr lang="zh-CN" altLang="en-US" sz="2400" b="0" dirty="0">
                <a:solidFill>
                  <a:schemeClr val="tx1"/>
                </a:solidFill>
                <a:effectLst/>
                <a:highlight>
                  <a:srgbClr val="FFFF00"/>
                </a:highlight>
                <a:latin typeface="华文中宋" panose="02010600040101010101" pitchFamily="2" charset="-122"/>
                <a:ea typeface="华文中宋" panose="02010600040101010101" pitchFamily="2" charset="-122"/>
              </a:rPr>
              <a:t>年代美国大学里开始出现授予计算机专业的学位，教人们写软件</a:t>
            </a:r>
            <a:r>
              <a:rPr lang="zh-CN" altLang="en-US" sz="2400" b="0" dirty="0">
                <a:solidFill>
                  <a:schemeClr val="tx1"/>
                </a:solidFill>
                <a:effectLst/>
                <a:latin typeface="华文中宋" panose="02010600040101010101" pitchFamily="2" charset="-122"/>
                <a:ea typeface="华文中宋" panose="02010600040101010101" pitchFamily="2" charset="-122"/>
              </a:rPr>
              <a:t>。</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dirty="0"/>
          </a:p>
          <a:p>
            <a:pPr>
              <a:defRPr/>
            </a:pPr>
            <a:endParaRPr lang="en-US" altLang="zh-CN" dirty="0"/>
          </a:p>
        </p:txBody>
      </p:sp>
      <p:pic>
        <p:nvPicPr>
          <p:cNvPr id="10" name="图片 3">
            <a:extLst>
              <a:ext uri="{FF2B5EF4-FFF2-40B4-BE49-F238E27FC236}">
                <a16:creationId xmlns:a16="http://schemas.microsoft.com/office/drawing/2014/main" id="{91FA814C-359F-49E2-A6D3-F5DFD4A53FB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85311" y="4800575"/>
            <a:ext cx="2806544" cy="162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2412A702-FDAA-477B-BF55-ED6FC0DDDF40}"/>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893152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9" name="内容占位符 2">
            <a:extLst>
              <a:ext uri="{FF2B5EF4-FFF2-40B4-BE49-F238E27FC236}">
                <a16:creationId xmlns:a16="http://schemas.microsoft.com/office/drawing/2014/main" id="{86649398-D910-44EC-92CB-6A3E589A007F}"/>
              </a:ext>
            </a:extLst>
          </p:cNvPr>
          <p:cNvSpPr>
            <a:spLocks noGrp="1"/>
          </p:cNvSpPr>
          <p:nvPr>
            <p:ph idx="1"/>
          </p:nvPr>
        </p:nvSpPr>
        <p:spPr>
          <a:xfrm>
            <a:off x="566851" y="1071191"/>
            <a:ext cx="10914282" cy="5455022"/>
          </a:xfrm>
        </p:spPr>
        <p:txBody>
          <a:bodyPr/>
          <a:lstStyle/>
          <a:p>
            <a:pPr marL="0" indent="0">
              <a:lnSpc>
                <a:spcPct val="150000"/>
              </a:lnSpc>
              <a:spcBef>
                <a:spcPts val="0"/>
              </a:spcBef>
              <a:spcAft>
                <a:spcPts val="0"/>
              </a:spcAft>
              <a:buNone/>
              <a:defRPr/>
            </a:pPr>
            <a:r>
              <a:rPr lang="zh-CN" altLang="en-US" sz="2400" b="0" dirty="0">
                <a:effectLst/>
                <a:latin typeface="华文中宋" panose="02010600040101010101" pitchFamily="2" charset="-122"/>
                <a:ea typeface="华文中宋" panose="02010600040101010101" pitchFamily="2" charset="-122"/>
              </a:rPr>
              <a:t>从</a:t>
            </a:r>
            <a:r>
              <a:rPr lang="en-US" altLang="zh-CN" sz="2400" b="0" dirty="0">
                <a:effectLst/>
                <a:latin typeface="+mn-lt"/>
                <a:ea typeface="华文中宋" panose="02010600040101010101" pitchFamily="2" charset="-122"/>
              </a:rPr>
              <a:t>ENIAC</a:t>
            </a:r>
            <a:r>
              <a:rPr lang="zh-CN" altLang="en-US" sz="2400" b="0" dirty="0">
                <a:effectLst/>
                <a:latin typeface="+mn-lt"/>
                <a:ea typeface="华文中宋" panose="02010600040101010101" pitchFamily="2" charset="-122"/>
              </a:rPr>
              <a:t>到</a:t>
            </a:r>
            <a:r>
              <a:rPr lang="en-US" altLang="zh-CN" sz="2400" b="0" dirty="0">
                <a:effectLst/>
                <a:latin typeface="+mn-lt"/>
                <a:ea typeface="华文中宋" panose="02010600040101010101" pitchFamily="2" charset="-122"/>
              </a:rPr>
              <a:t>EDVAC</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0" indent="-457200">
              <a:lnSpc>
                <a:spcPct val="150000"/>
              </a:lnSpc>
              <a:spcBef>
                <a:spcPts val="0"/>
              </a:spcBef>
              <a:spcAft>
                <a:spcPts val="0"/>
              </a:spcAft>
              <a:buFont typeface="Arial" panose="020B0604020202020204" pitchFamily="34" charset="0"/>
              <a:buChar char="•"/>
              <a:defRPr/>
            </a:pPr>
            <a:r>
              <a:rPr lang="en-US" altLang="zh-CN" sz="2400" b="0" dirty="0">
                <a:effectLst/>
                <a:latin typeface="+mn-lt"/>
                <a:ea typeface="华文中宋" panose="02010600040101010101" pitchFamily="2" charset="-122"/>
              </a:rPr>
              <a:t>ENIAC</a:t>
            </a:r>
            <a:r>
              <a:rPr lang="zh-CN" altLang="en-US" sz="2400" b="0" dirty="0">
                <a:effectLst/>
                <a:latin typeface="+mn-lt"/>
                <a:ea typeface="华文中宋" panose="02010600040101010101" pitchFamily="2" charset="-122"/>
              </a:rPr>
              <a:t>的缺点</a:t>
            </a:r>
            <a:endParaRPr lang="en-US" altLang="zh-CN" sz="2400" b="0" dirty="0">
              <a:effectLst/>
              <a:latin typeface="+mn-lt"/>
              <a:ea typeface="华文中宋" panose="02010600040101010101" pitchFamily="2" charset="-122"/>
            </a:endParaRPr>
          </a:p>
          <a:p>
            <a:pPr marL="536550" lvl="3" indent="-457200">
              <a:lnSpc>
                <a:spcPct val="150000"/>
              </a:lnSpc>
              <a:spcBef>
                <a:spcPts val="0"/>
              </a:spcBef>
              <a:defRPr/>
            </a:pPr>
            <a:r>
              <a:rPr lang="zh-CN" altLang="en-US" sz="1600" b="0" dirty="0">
                <a:effectLst/>
                <a:latin typeface="华文中宋" panose="02010600040101010101" pitchFamily="2" charset="-122"/>
                <a:ea typeface="华文中宋" panose="02010600040101010101" pitchFamily="2" charset="-122"/>
              </a:rPr>
              <a:t>不是存储程序式的计算机</a:t>
            </a:r>
            <a:endParaRPr lang="en-US" altLang="zh-CN" sz="16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b="0" dirty="0">
                <a:effectLst/>
                <a:latin typeface="华文中宋" panose="02010600040101010101" pitchFamily="2" charset="-122"/>
                <a:ea typeface="华文中宋" panose="02010600040101010101" pitchFamily="2" charset="-122"/>
              </a:rPr>
              <a:t>编程是通过手工插接线进行的</a:t>
            </a:r>
            <a:endParaRPr lang="en-US" altLang="zh-CN" sz="16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b="0" dirty="0">
                <a:latin typeface="+mn-lt"/>
                <a:ea typeface="华文中宋" panose="02010600040101010101" pitchFamily="2" charset="-122"/>
              </a:rPr>
              <a:t>ENIAC</a:t>
            </a:r>
            <a:r>
              <a:rPr lang="zh-CN" altLang="en-US" sz="1600" b="0" dirty="0">
                <a:latin typeface="+mn-lt"/>
                <a:ea typeface="华文中宋" panose="02010600040101010101" pitchFamily="2" charset="-122"/>
              </a:rPr>
              <a:t>：</a:t>
            </a:r>
            <a:r>
              <a:rPr lang="en-US" altLang="zh-CN" sz="1600" b="0" dirty="0">
                <a:latin typeface="+mn-lt"/>
                <a:ea typeface="华文中宋" panose="02010600040101010101" pitchFamily="2" charset="-122"/>
              </a:rPr>
              <a:t>Electronic Numerical Integrator And Computer</a:t>
            </a:r>
            <a:r>
              <a:rPr lang="zh-CN" altLang="en-US" sz="1800" b="0" dirty="0">
                <a:latin typeface="华文中宋" panose="02010600040101010101" pitchFamily="2" charset="-122"/>
                <a:ea typeface="华文中宋" panose="02010600040101010101" pitchFamily="2" charset="-122"/>
              </a:rPr>
              <a:t>，</a:t>
            </a:r>
            <a:r>
              <a:rPr lang="zh-CN" altLang="zh-CN" sz="1800" b="0" dirty="0">
                <a:latin typeface="华文中宋" panose="02010600040101010101" pitchFamily="2" charset="-122"/>
                <a:ea typeface="华文中宋" panose="02010600040101010101" pitchFamily="2" charset="-122"/>
              </a:rPr>
              <a:t>电子数字积分计算机</a:t>
            </a:r>
            <a:endParaRPr lang="en-US" altLang="zh-CN" sz="1800" b="0" dirty="0">
              <a:latin typeface="华文中宋" panose="02010600040101010101" pitchFamily="2" charset="-122"/>
              <a:ea typeface="华文中宋" panose="02010600040101010101" pitchFamily="2" charset="-122"/>
            </a:endParaRPr>
          </a:p>
          <a:p>
            <a:pPr marL="0" indent="-457200">
              <a:lnSpc>
                <a:spcPct val="150000"/>
              </a:lnSpc>
              <a:spcBef>
                <a:spcPts val="0"/>
              </a:spcBef>
              <a:spcAft>
                <a:spcPts val="0"/>
              </a:spcAft>
              <a:buFont typeface="Arial" panose="020B0604020202020204" pitchFamily="34" charset="0"/>
              <a:buChar char="•"/>
              <a:defRPr/>
            </a:pPr>
            <a:r>
              <a:rPr lang="en-US" altLang="zh-CN" sz="2400" b="0" dirty="0">
                <a:effectLst/>
                <a:latin typeface="+mn-lt"/>
                <a:ea typeface="华文中宋" panose="02010600040101010101" pitchFamily="2" charset="-122"/>
              </a:rPr>
              <a:t>EDVAC</a:t>
            </a:r>
            <a:endParaRPr lang="en-US" altLang="zh-CN" sz="24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dirty="0">
                <a:latin typeface="华文中宋" panose="02010600040101010101" pitchFamily="2" charset="-122"/>
                <a:ea typeface="华文中宋" panose="02010600040101010101" pitchFamily="2" charset="-122"/>
              </a:rPr>
              <a:t>EDVAC</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Electronic Discrete Variable Automatic Computer,</a:t>
            </a:r>
            <a:r>
              <a:rPr lang="zh-CN" altLang="en-US" sz="1600" dirty="0">
                <a:latin typeface="华文中宋" panose="02010600040101010101" pitchFamily="2" charset="-122"/>
                <a:ea typeface="华文中宋" panose="02010600040101010101" pitchFamily="2" charset="-122"/>
              </a:rPr>
              <a:t>电子离散变量自动计算机</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dirty="0">
                <a:latin typeface="华文中宋" panose="02010600040101010101" pitchFamily="2" charset="-122"/>
                <a:ea typeface="华文中宋" panose="02010600040101010101" pitchFamily="2" charset="-122"/>
              </a:rPr>
              <a:t>1945</a:t>
            </a:r>
            <a:r>
              <a:rPr lang="zh-CN" altLang="en-US" sz="1600" dirty="0">
                <a:latin typeface="华文中宋" panose="02010600040101010101" pitchFamily="2" charset="-122"/>
                <a:ea typeface="华文中宋" panose="02010600040101010101" pitchFamily="2" charset="-122"/>
              </a:rPr>
              <a:t>年</a:t>
            </a:r>
            <a:r>
              <a:rPr lang="en-US" altLang="zh-CN" sz="1600" dirty="0">
                <a:latin typeface="华文中宋" panose="02010600040101010101" pitchFamily="2" charset="-122"/>
                <a:ea typeface="华文中宋" panose="02010600040101010101" pitchFamily="2" charset="-122"/>
              </a:rPr>
              <a:t>3</a:t>
            </a:r>
            <a:r>
              <a:rPr lang="zh-CN" altLang="en-US" sz="1600" dirty="0">
                <a:latin typeface="华文中宋" panose="02010600040101010101" pitchFamily="2" charset="-122"/>
                <a:ea typeface="华文中宋" panose="02010600040101010101" pitchFamily="2" charset="-122"/>
              </a:rPr>
              <a:t>月，冯诺依曼与</a:t>
            </a:r>
            <a:r>
              <a:rPr lang="en-US" altLang="zh-CN" sz="1600" dirty="0">
                <a:latin typeface="华文中宋" panose="02010600040101010101" pitchFamily="2" charset="-122"/>
                <a:ea typeface="华文中宋" panose="02010600040101010101" pitchFamily="2" charset="-122"/>
              </a:rPr>
              <a:t>Mauchly</a:t>
            </a:r>
            <a:r>
              <a:rPr lang="zh-CN" altLang="en-US" sz="1600" dirty="0">
                <a:latin typeface="华文中宋" panose="02010600040101010101" pitchFamily="2" charset="-122"/>
                <a:ea typeface="华文中宋" panose="02010600040101010101" pitchFamily="2" charset="-122"/>
              </a:rPr>
              <a:t>和</a:t>
            </a:r>
            <a:r>
              <a:rPr lang="en-US" altLang="zh-CN" sz="1600" dirty="0">
                <a:latin typeface="华文中宋" panose="02010600040101010101" pitchFamily="2" charset="-122"/>
                <a:ea typeface="华文中宋" panose="02010600040101010101" pitchFamily="2" charset="-122"/>
              </a:rPr>
              <a:t>Eckert</a:t>
            </a:r>
            <a:r>
              <a:rPr lang="zh-CN" altLang="en-US" sz="1600" dirty="0">
                <a:latin typeface="华文中宋" panose="02010600040101010101" pitchFamily="2" charset="-122"/>
                <a:ea typeface="华文中宋" panose="02010600040101010101" pitchFamily="2" charset="-122"/>
              </a:rPr>
              <a:t>进行了两天的讨论，拟定了存储程序式的电子计算机方案，冯诺依曼于</a:t>
            </a:r>
            <a:r>
              <a:rPr lang="en-US" altLang="zh-CN" sz="1600" dirty="0">
                <a:latin typeface="华文中宋" panose="02010600040101010101" pitchFamily="2" charset="-122"/>
                <a:ea typeface="华文中宋" panose="02010600040101010101" pitchFamily="2" charset="-122"/>
              </a:rPr>
              <a:t>1945</a:t>
            </a:r>
            <a:r>
              <a:rPr lang="zh-CN" altLang="en-US" sz="1600" dirty="0">
                <a:latin typeface="华文中宋" panose="02010600040101010101" pitchFamily="2" charset="-122"/>
                <a:ea typeface="华文中宋" panose="02010600040101010101" pitchFamily="2" charset="-122"/>
              </a:rPr>
              <a:t>年</a:t>
            </a:r>
            <a:r>
              <a:rPr lang="en-US" altLang="zh-CN" sz="1600" dirty="0">
                <a:latin typeface="华文中宋" panose="02010600040101010101" pitchFamily="2" charset="-122"/>
                <a:ea typeface="华文中宋" panose="02010600040101010101" pitchFamily="2" charset="-122"/>
              </a:rPr>
              <a:t>6</a:t>
            </a:r>
            <a:r>
              <a:rPr lang="zh-CN" altLang="en-US" sz="1600" dirty="0">
                <a:latin typeface="华文中宋" panose="02010600040101010101" pitchFamily="2" charset="-122"/>
                <a:ea typeface="华文中宋" panose="02010600040101010101" pitchFamily="2" charset="-122"/>
              </a:rPr>
              <a:t>月发表：存储程序控制原理。</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rPr>
              <a:t>EDVAC</a:t>
            </a:r>
            <a:r>
              <a:rPr lang="zh-CN" altLang="en-US" sz="1600" b="1" dirty="0">
                <a:solidFill>
                  <a:srgbClr val="C00000"/>
                </a:solidFill>
                <a:highlight>
                  <a:srgbClr val="FFFF00"/>
                </a:highlight>
                <a:latin typeface="华文中宋" panose="02010600040101010101" pitchFamily="2" charset="-122"/>
                <a:ea typeface="华文中宋" panose="02010600040101010101" pitchFamily="2" charset="-122"/>
              </a:rPr>
              <a:t>于</a:t>
            </a:r>
            <a:r>
              <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rPr>
              <a:t>1952</a:t>
            </a:r>
            <a:r>
              <a:rPr lang="zh-CN" altLang="en-US" sz="1600" b="1" dirty="0">
                <a:solidFill>
                  <a:srgbClr val="C00000"/>
                </a:solidFill>
                <a:highlight>
                  <a:srgbClr val="FFFF00"/>
                </a:highlight>
                <a:latin typeface="华文中宋" panose="02010600040101010101" pitchFamily="2" charset="-122"/>
                <a:ea typeface="华文中宋" panose="02010600040101010101" pitchFamily="2" charset="-122"/>
              </a:rPr>
              <a:t>年制造完成</a:t>
            </a:r>
            <a:endPar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dirty="0">
                <a:latin typeface="华文中宋" panose="02010600040101010101" pitchFamily="2" charset="-122"/>
                <a:ea typeface="华文中宋" panose="02010600040101010101" pitchFamily="2" charset="-122"/>
              </a:rPr>
              <a:t>是世界上第一台存储程序计算机</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dirty="0">
                <a:latin typeface="华文中宋" panose="02010600040101010101" pitchFamily="2" charset="-122"/>
                <a:ea typeface="华文中宋" panose="02010600040101010101" pitchFamily="2" charset="-122"/>
              </a:rPr>
              <a:t>是所有计算机的原型和范本</a:t>
            </a:r>
            <a:endParaRPr lang="en-US" altLang="zh-CN" sz="1600" dirty="0">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dirty="0"/>
          </a:p>
          <a:p>
            <a:pPr>
              <a:defRPr/>
            </a:pPr>
            <a:endParaRPr lang="en-US" altLang="zh-CN" dirty="0"/>
          </a:p>
        </p:txBody>
      </p:sp>
      <p:pic>
        <p:nvPicPr>
          <p:cNvPr id="10" name="图片 3">
            <a:extLst>
              <a:ext uri="{FF2B5EF4-FFF2-40B4-BE49-F238E27FC236}">
                <a16:creationId xmlns:a16="http://schemas.microsoft.com/office/drawing/2014/main" id="{91FA814C-359F-49E2-A6D3-F5DFD4A53F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98834" y="1052736"/>
            <a:ext cx="2806544"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4076460-B744-48F4-B018-779D491B75D7}"/>
              </a:ext>
            </a:extLst>
          </p:cNvPr>
          <p:cNvPicPr>
            <a:picLocks noChangeAspect="1"/>
          </p:cNvPicPr>
          <p:nvPr/>
        </p:nvPicPr>
        <p:blipFill>
          <a:blip r:embed="rId4"/>
          <a:stretch>
            <a:fillRect/>
          </a:stretch>
        </p:blipFill>
        <p:spPr>
          <a:xfrm>
            <a:off x="5758304" y="1071191"/>
            <a:ext cx="2983868" cy="1793068"/>
          </a:xfrm>
          <a:prstGeom prst="rect">
            <a:avLst/>
          </a:prstGeom>
        </p:spPr>
      </p:pic>
      <p:pic>
        <p:nvPicPr>
          <p:cNvPr id="11" name="图片 10">
            <a:extLst>
              <a:ext uri="{FF2B5EF4-FFF2-40B4-BE49-F238E27FC236}">
                <a16:creationId xmlns:a16="http://schemas.microsoft.com/office/drawing/2014/main" id="{CD8AF4D1-6AA6-4125-A425-4DB2F94A7DBD}"/>
              </a:ext>
            </a:extLst>
          </p:cNvPr>
          <p:cNvPicPr>
            <a:picLocks noChangeAspect="1"/>
          </p:cNvPicPr>
          <p:nvPr/>
        </p:nvPicPr>
        <p:blipFill>
          <a:blip r:embed="rId5"/>
          <a:stretch>
            <a:fillRect/>
          </a:stretch>
        </p:blipFill>
        <p:spPr>
          <a:xfrm>
            <a:off x="4885809" y="4829101"/>
            <a:ext cx="1224136" cy="1645325"/>
          </a:xfrm>
          <a:prstGeom prst="rect">
            <a:avLst/>
          </a:prstGeom>
        </p:spPr>
      </p:pic>
      <p:pic>
        <p:nvPicPr>
          <p:cNvPr id="12" name="图片 11">
            <a:extLst>
              <a:ext uri="{FF2B5EF4-FFF2-40B4-BE49-F238E27FC236}">
                <a16:creationId xmlns:a16="http://schemas.microsoft.com/office/drawing/2014/main" id="{A0519DDB-22F3-4AE2-BF6A-23F29CBF31C7}"/>
              </a:ext>
            </a:extLst>
          </p:cNvPr>
          <p:cNvPicPr>
            <a:picLocks noChangeAspect="1"/>
          </p:cNvPicPr>
          <p:nvPr/>
        </p:nvPicPr>
        <p:blipFill>
          <a:blip r:embed="rId6"/>
          <a:stretch>
            <a:fillRect/>
          </a:stretch>
        </p:blipFill>
        <p:spPr>
          <a:xfrm>
            <a:off x="6238494" y="4829101"/>
            <a:ext cx="1081642" cy="1617534"/>
          </a:xfrm>
          <a:prstGeom prst="rect">
            <a:avLst/>
          </a:prstGeom>
        </p:spPr>
      </p:pic>
      <p:pic>
        <p:nvPicPr>
          <p:cNvPr id="13" name="图片 12">
            <a:extLst>
              <a:ext uri="{FF2B5EF4-FFF2-40B4-BE49-F238E27FC236}">
                <a16:creationId xmlns:a16="http://schemas.microsoft.com/office/drawing/2014/main" id="{F19463BB-076F-4E0B-8444-D0CA2B2ED86C}"/>
              </a:ext>
            </a:extLst>
          </p:cNvPr>
          <p:cNvPicPr>
            <a:picLocks noChangeAspect="1"/>
          </p:cNvPicPr>
          <p:nvPr/>
        </p:nvPicPr>
        <p:blipFill>
          <a:blip r:embed="rId7"/>
          <a:stretch>
            <a:fillRect/>
          </a:stretch>
        </p:blipFill>
        <p:spPr>
          <a:xfrm>
            <a:off x="7392144" y="4856893"/>
            <a:ext cx="4257100" cy="1617533"/>
          </a:xfrm>
          <a:prstGeom prst="rect">
            <a:avLst/>
          </a:prstGeom>
        </p:spPr>
      </p:pic>
      <p:cxnSp>
        <p:nvCxnSpPr>
          <p:cNvPr id="14" name="直接连接符 13">
            <a:extLst>
              <a:ext uri="{FF2B5EF4-FFF2-40B4-BE49-F238E27FC236}">
                <a16:creationId xmlns:a16="http://schemas.microsoft.com/office/drawing/2014/main" id="{0CCD75B1-D23B-4734-A658-524A7A3DD5CD}"/>
              </a:ext>
            </a:extLst>
          </p:cNvPr>
          <p:cNvCxnSpPr>
            <a:cxnSpLocks/>
          </p:cNvCxnSpPr>
          <p:nvPr/>
        </p:nvCxnSpPr>
        <p:spPr bwMode="auto">
          <a:xfrm>
            <a:off x="1127448" y="2204864"/>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8D6BEA6B-FC2B-4E8F-8ECB-84848B3AFCF4}"/>
              </a:ext>
            </a:extLst>
          </p:cNvPr>
          <p:cNvCxnSpPr>
            <a:cxnSpLocks/>
          </p:cNvCxnSpPr>
          <p:nvPr/>
        </p:nvCxnSpPr>
        <p:spPr bwMode="auto">
          <a:xfrm>
            <a:off x="1127448" y="3861048"/>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AEB18E2-57C4-482B-ACBB-A668422822D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7" name="直接连接符 16">
            <a:extLst>
              <a:ext uri="{FF2B5EF4-FFF2-40B4-BE49-F238E27FC236}">
                <a16:creationId xmlns:a16="http://schemas.microsoft.com/office/drawing/2014/main" id="{F40FE3B7-6928-4E78-B0FA-1E73BB2AC3E1}"/>
              </a:ext>
            </a:extLst>
          </p:cNvPr>
          <p:cNvCxnSpPr>
            <a:cxnSpLocks/>
          </p:cNvCxnSpPr>
          <p:nvPr/>
        </p:nvCxnSpPr>
        <p:spPr bwMode="auto">
          <a:xfrm>
            <a:off x="1199456" y="6093296"/>
            <a:ext cx="2945482"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96296C0B-44D6-46C0-A0B0-3454603B9DF8}"/>
                  </a:ext>
                </a:extLst>
              </p14:cNvPr>
              <p14:cNvContentPartPr/>
              <p14:nvPr/>
            </p14:nvContentPartPr>
            <p14:xfrm>
              <a:off x="1286814" y="5306528"/>
              <a:ext cx="3079080" cy="648360"/>
            </p14:xfrm>
          </p:contentPart>
        </mc:Choice>
        <mc:Fallback xmlns="">
          <p:pic>
            <p:nvPicPr>
              <p:cNvPr id="4" name="墨迹 3">
                <a:extLst>
                  <a:ext uri="{FF2B5EF4-FFF2-40B4-BE49-F238E27FC236}">
                    <a16:creationId xmlns:a16="http://schemas.microsoft.com/office/drawing/2014/main" id="{96296C0B-44D6-46C0-A0B0-3454603B9DF8}"/>
                  </a:ext>
                </a:extLst>
              </p:cNvPr>
              <p:cNvPicPr/>
              <p:nvPr/>
            </p:nvPicPr>
            <p:blipFill>
              <a:blip r:embed="rId9"/>
              <a:stretch>
                <a:fillRect/>
              </a:stretch>
            </p:blipFill>
            <p:spPr>
              <a:xfrm>
                <a:off x="1278174" y="5297528"/>
                <a:ext cx="3096720" cy="666000"/>
              </a:xfrm>
              <a:prstGeom prst="rect">
                <a:avLst/>
              </a:prstGeom>
            </p:spPr>
          </p:pic>
        </mc:Fallback>
      </mc:AlternateContent>
    </p:spTree>
    <p:extLst>
      <p:ext uri="{BB962C8B-B14F-4D97-AF65-F5344CB8AC3E}">
        <p14:creationId xmlns:p14="http://schemas.microsoft.com/office/powerpoint/2010/main" val="133679828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548680"/>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4331BEF3-37B1-4A65-801E-8F7E76FDF247}"/>
              </a:ext>
            </a:extLst>
          </p:cNvPr>
          <p:cNvPicPr>
            <a:picLocks noChangeAspect="1"/>
          </p:cNvPicPr>
          <p:nvPr/>
        </p:nvPicPr>
        <p:blipFill>
          <a:blip r:embed="rId4"/>
          <a:stretch>
            <a:fillRect/>
          </a:stretch>
        </p:blipFill>
        <p:spPr>
          <a:xfrm>
            <a:off x="623392" y="1052736"/>
            <a:ext cx="8524937" cy="976320"/>
          </a:xfrm>
          <a:prstGeom prst="rect">
            <a:avLst/>
          </a:prstGeom>
        </p:spPr>
      </p:pic>
      <p:pic>
        <p:nvPicPr>
          <p:cNvPr id="6" name="图片 5">
            <a:extLst>
              <a:ext uri="{FF2B5EF4-FFF2-40B4-BE49-F238E27FC236}">
                <a16:creationId xmlns:a16="http://schemas.microsoft.com/office/drawing/2014/main" id="{E7AFC747-EAFA-4DC9-BFD1-6264EF68FFB1}"/>
              </a:ext>
            </a:extLst>
          </p:cNvPr>
          <p:cNvPicPr>
            <a:picLocks noChangeAspect="1"/>
          </p:cNvPicPr>
          <p:nvPr/>
        </p:nvPicPr>
        <p:blipFill>
          <a:blip r:embed="rId5"/>
          <a:stretch>
            <a:fillRect/>
          </a:stretch>
        </p:blipFill>
        <p:spPr>
          <a:xfrm>
            <a:off x="623392" y="2204864"/>
            <a:ext cx="4857786" cy="280990"/>
          </a:xfrm>
          <a:prstGeom prst="rect">
            <a:avLst/>
          </a:prstGeom>
        </p:spPr>
      </p:pic>
      <p:pic>
        <p:nvPicPr>
          <p:cNvPr id="7" name="图片 6">
            <a:extLst>
              <a:ext uri="{FF2B5EF4-FFF2-40B4-BE49-F238E27FC236}">
                <a16:creationId xmlns:a16="http://schemas.microsoft.com/office/drawing/2014/main" id="{B4AF525C-7A1E-4F16-9CE1-80347CFB589A}"/>
              </a:ext>
            </a:extLst>
          </p:cNvPr>
          <p:cNvPicPr>
            <a:picLocks noChangeAspect="1"/>
          </p:cNvPicPr>
          <p:nvPr/>
        </p:nvPicPr>
        <p:blipFill>
          <a:blip r:embed="rId6"/>
          <a:stretch>
            <a:fillRect/>
          </a:stretch>
        </p:blipFill>
        <p:spPr>
          <a:xfrm>
            <a:off x="9192344" y="1124744"/>
            <a:ext cx="936104" cy="1324656"/>
          </a:xfrm>
          <a:prstGeom prst="rect">
            <a:avLst/>
          </a:prstGeom>
        </p:spPr>
      </p:pic>
      <p:pic>
        <p:nvPicPr>
          <p:cNvPr id="8" name="图片 7">
            <a:extLst>
              <a:ext uri="{FF2B5EF4-FFF2-40B4-BE49-F238E27FC236}">
                <a16:creationId xmlns:a16="http://schemas.microsoft.com/office/drawing/2014/main" id="{89DD55D9-E26E-4847-9F17-A9B20583F71E}"/>
              </a:ext>
            </a:extLst>
          </p:cNvPr>
          <p:cNvPicPr>
            <a:picLocks noChangeAspect="1"/>
          </p:cNvPicPr>
          <p:nvPr/>
        </p:nvPicPr>
        <p:blipFill>
          <a:blip r:embed="rId7"/>
          <a:stretch>
            <a:fillRect/>
          </a:stretch>
        </p:blipFill>
        <p:spPr>
          <a:xfrm>
            <a:off x="10128448" y="1124744"/>
            <a:ext cx="822023" cy="1324656"/>
          </a:xfrm>
          <a:prstGeom prst="rect">
            <a:avLst/>
          </a:prstGeom>
        </p:spPr>
      </p:pic>
      <p:pic>
        <p:nvPicPr>
          <p:cNvPr id="9" name="图片 8">
            <a:extLst>
              <a:ext uri="{FF2B5EF4-FFF2-40B4-BE49-F238E27FC236}">
                <a16:creationId xmlns:a16="http://schemas.microsoft.com/office/drawing/2014/main" id="{B56E9943-B82A-4A89-86BB-5CBE9B91D73D}"/>
              </a:ext>
            </a:extLst>
          </p:cNvPr>
          <p:cNvPicPr>
            <a:picLocks noChangeAspect="1"/>
          </p:cNvPicPr>
          <p:nvPr/>
        </p:nvPicPr>
        <p:blipFill>
          <a:blip r:embed="rId8"/>
          <a:stretch>
            <a:fillRect/>
          </a:stretch>
        </p:blipFill>
        <p:spPr>
          <a:xfrm>
            <a:off x="10920536" y="1124744"/>
            <a:ext cx="936103" cy="1324656"/>
          </a:xfrm>
          <a:prstGeom prst="rect">
            <a:avLst/>
          </a:prstGeom>
        </p:spPr>
      </p:pic>
      <p:pic>
        <p:nvPicPr>
          <p:cNvPr id="10" name="图片 9">
            <a:extLst>
              <a:ext uri="{FF2B5EF4-FFF2-40B4-BE49-F238E27FC236}">
                <a16:creationId xmlns:a16="http://schemas.microsoft.com/office/drawing/2014/main" id="{E4192845-768C-499D-B4CE-7ED7F70E3308}"/>
              </a:ext>
            </a:extLst>
          </p:cNvPr>
          <p:cNvPicPr>
            <a:picLocks noChangeAspect="1"/>
          </p:cNvPicPr>
          <p:nvPr/>
        </p:nvPicPr>
        <p:blipFill>
          <a:blip r:embed="rId9"/>
          <a:stretch>
            <a:fillRect/>
          </a:stretch>
        </p:blipFill>
        <p:spPr>
          <a:xfrm>
            <a:off x="590874" y="2708920"/>
            <a:ext cx="5853155" cy="276227"/>
          </a:xfrm>
          <a:prstGeom prst="rect">
            <a:avLst/>
          </a:prstGeom>
        </p:spPr>
      </p:pic>
      <p:pic>
        <p:nvPicPr>
          <p:cNvPr id="11" name="图片 10">
            <a:extLst>
              <a:ext uri="{FF2B5EF4-FFF2-40B4-BE49-F238E27FC236}">
                <a16:creationId xmlns:a16="http://schemas.microsoft.com/office/drawing/2014/main" id="{FBEBEC4C-1F6B-4C30-A9E3-E0E7A8C85D92}"/>
              </a:ext>
            </a:extLst>
          </p:cNvPr>
          <p:cNvPicPr>
            <a:picLocks noChangeAspect="1"/>
          </p:cNvPicPr>
          <p:nvPr/>
        </p:nvPicPr>
        <p:blipFill>
          <a:blip r:embed="rId10"/>
          <a:stretch>
            <a:fillRect/>
          </a:stretch>
        </p:blipFill>
        <p:spPr>
          <a:xfrm>
            <a:off x="551385" y="3302127"/>
            <a:ext cx="8424936" cy="3315339"/>
          </a:xfrm>
          <a:prstGeom prst="rect">
            <a:avLst/>
          </a:prstGeom>
        </p:spPr>
      </p:pic>
      <p:pic>
        <p:nvPicPr>
          <p:cNvPr id="12" name="图片 11">
            <a:extLst>
              <a:ext uri="{FF2B5EF4-FFF2-40B4-BE49-F238E27FC236}">
                <a16:creationId xmlns:a16="http://schemas.microsoft.com/office/drawing/2014/main" id="{F56FE511-1AD7-413D-9627-C9914C5D10A2}"/>
              </a:ext>
            </a:extLst>
          </p:cNvPr>
          <p:cNvPicPr>
            <a:picLocks noChangeAspect="1"/>
          </p:cNvPicPr>
          <p:nvPr/>
        </p:nvPicPr>
        <p:blipFill>
          <a:blip r:embed="rId11"/>
          <a:stretch>
            <a:fillRect/>
          </a:stretch>
        </p:blipFill>
        <p:spPr>
          <a:xfrm>
            <a:off x="9174270" y="2708920"/>
            <a:ext cx="2682369" cy="3756746"/>
          </a:xfrm>
          <a:prstGeom prst="rect">
            <a:avLst/>
          </a:prstGeom>
        </p:spPr>
      </p:pic>
      <p:cxnSp>
        <p:nvCxnSpPr>
          <p:cNvPr id="14" name="直接连接符 13">
            <a:extLst>
              <a:ext uri="{FF2B5EF4-FFF2-40B4-BE49-F238E27FC236}">
                <a16:creationId xmlns:a16="http://schemas.microsoft.com/office/drawing/2014/main" id="{85A36561-F6E5-49B8-8BC8-6B990DA8BC7F}"/>
              </a:ext>
            </a:extLst>
          </p:cNvPr>
          <p:cNvCxnSpPr/>
          <p:nvPr/>
        </p:nvCxnSpPr>
        <p:spPr bwMode="auto">
          <a:xfrm>
            <a:off x="623392" y="551723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F11589B-726B-4AF7-B26B-D22D85CC636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7" name="直接连接符 16">
            <a:extLst>
              <a:ext uri="{FF2B5EF4-FFF2-40B4-BE49-F238E27FC236}">
                <a16:creationId xmlns:a16="http://schemas.microsoft.com/office/drawing/2014/main" id="{ECEC1828-C22B-4BDF-8227-373210021D88}"/>
              </a:ext>
            </a:extLst>
          </p:cNvPr>
          <p:cNvCxnSpPr>
            <a:cxnSpLocks/>
          </p:cNvCxnSpPr>
          <p:nvPr/>
        </p:nvCxnSpPr>
        <p:spPr bwMode="auto">
          <a:xfrm>
            <a:off x="4295800" y="248585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1A1A4384-2968-4062-88F7-419A20A3C661}"/>
              </a:ext>
            </a:extLst>
          </p:cNvPr>
          <p:cNvCxnSpPr>
            <a:cxnSpLocks/>
          </p:cNvCxnSpPr>
          <p:nvPr/>
        </p:nvCxnSpPr>
        <p:spPr bwMode="auto">
          <a:xfrm>
            <a:off x="3215680" y="3015886"/>
            <a:ext cx="36004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02FF4E2C-FB19-42FA-90C6-7D6E834B7133}"/>
              </a:ext>
            </a:extLst>
          </p:cNvPr>
          <p:cNvCxnSpPr>
            <a:cxnSpLocks/>
          </p:cNvCxnSpPr>
          <p:nvPr/>
        </p:nvCxnSpPr>
        <p:spPr bwMode="auto">
          <a:xfrm>
            <a:off x="7968208" y="6021288"/>
            <a:ext cx="1008113"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5" name="文本框 4">
            <a:extLst>
              <a:ext uri="{FF2B5EF4-FFF2-40B4-BE49-F238E27FC236}">
                <a16:creationId xmlns:a16="http://schemas.microsoft.com/office/drawing/2014/main" id="{EC561D58-DAE2-47F3-9351-D51C8D980877}"/>
              </a:ext>
            </a:extLst>
          </p:cNvPr>
          <p:cNvSpPr txBox="1"/>
          <p:nvPr/>
        </p:nvSpPr>
        <p:spPr>
          <a:xfrm>
            <a:off x="6272703" y="2065427"/>
            <a:ext cx="2875626" cy="1200329"/>
          </a:xfrm>
          <a:prstGeom prst="rect">
            <a:avLst/>
          </a:prstGeom>
          <a:noFill/>
        </p:spPr>
        <p:txBody>
          <a:bodyPr wrap="square" rtlCol="0">
            <a:spAutoFit/>
          </a:bodyPr>
          <a:lstStyle/>
          <a:p>
            <a:r>
              <a:rPr lang="zh-CN" altLang="en-US" sz="1800" dirty="0">
                <a:highlight>
                  <a:srgbClr val="FFFF00"/>
                </a:highlight>
                <a:latin typeface="华文中宋" panose="02010600040101010101" pitchFamily="2" charset="-122"/>
                <a:ea typeface="华文中宋" panose="02010600040101010101" pitchFamily="2" charset="-122"/>
              </a:rPr>
              <a:t>好奇心强、重视实践、追求完美、永不满足的科学精神，这是他获得成功的重要经验</a:t>
            </a:r>
          </a:p>
        </p:txBody>
      </p:sp>
      <p:cxnSp>
        <p:nvCxnSpPr>
          <p:cNvPr id="15" name="连接符: 曲线 14">
            <a:extLst>
              <a:ext uri="{FF2B5EF4-FFF2-40B4-BE49-F238E27FC236}">
                <a16:creationId xmlns:a16="http://schemas.microsoft.com/office/drawing/2014/main" id="{90EC0C24-C1BB-4A91-956E-D3EFE5563762}"/>
              </a:ext>
            </a:extLst>
          </p:cNvPr>
          <p:cNvCxnSpPr>
            <a:endCxn id="5" idx="1"/>
          </p:cNvCxnSpPr>
          <p:nvPr/>
        </p:nvCxnSpPr>
        <p:spPr bwMode="auto">
          <a:xfrm flipV="1">
            <a:off x="3431704" y="2665592"/>
            <a:ext cx="2840999" cy="208537"/>
          </a:xfrm>
          <a:prstGeom prst="curvedConnector3">
            <a:avLst>
              <a:gd name="adj1" fmla="val 30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0608360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2"/>
          <a:stretch>
            <a:fillRect/>
          </a:stretch>
        </p:blipFill>
        <p:spPr>
          <a:xfrm>
            <a:off x="9148329" y="6580348"/>
            <a:ext cx="2996344" cy="235999"/>
          </a:xfrm>
          <a:prstGeom prst="rect">
            <a:avLst/>
          </a:prstGeom>
        </p:spPr>
      </p:pic>
      <p:pic>
        <p:nvPicPr>
          <p:cNvPr id="12" name="图片 11">
            <a:extLst>
              <a:ext uri="{FF2B5EF4-FFF2-40B4-BE49-F238E27FC236}">
                <a16:creationId xmlns:a16="http://schemas.microsoft.com/office/drawing/2014/main" id="{951BA734-BBFE-47D3-A6D2-6CC8EEFA9D50}"/>
              </a:ext>
            </a:extLst>
          </p:cNvPr>
          <p:cNvPicPr>
            <a:picLocks noChangeAspect="1"/>
          </p:cNvPicPr>
          <p:nvPr/>
        </p:nvPicPr>
        <p:blipFill>
          <a:blip r:embed="rId3"/>
          <a:stretch>
            <a:fillRect/>
          </a:stretch>
        </p:blipFill>
        <p:spPr>
          <a:xfrm>
            <a:off x="609104" y="1628800"/>
            <a:ext cx="8539225" cy="2233629"/>
          </a:xfrm>
          <a:prstGeom prst="rect">
            <a:avLst/>
          </a:prstGeom>
        </p:spPr>
      </p:pic>
      <p:pic>
        <p:nvPicPr>
          <p:cNvPr id="13" name="图片 12">
            <a:extLst>
              <a:ext uri="{FF2B5EF4-FFF2-40B4-BE49-F238E27FC236}">
                <a16:creationId xmlns:a16="http://schemas.microsoft.com/office/drawing/2014/main" id="{81830063-4858-4C55-8289-F3B305699208}"/>
              </a:ext>
            </a:extLst>
          </p:cNvPr>
          <p:cNvPicPr>
            <a:picLocks noChangeAspect="1"/>
          </p:cNvPicPr>
          <p:nvPr/>
        </p:nvPicPr>
        <p:blipFill>
          <a:blip r:embed="rId4"/>
          <a:stretch>
            <a:fillRect/>
          </a:stretch>
        </p:blipFill>
        <p:spPr>
          <a:xfrm>
            <a:off x="9264352" y="1628801"/>
            <a:ext cx="2698821" cy="2016224"/>
          </a:xfrm>
          <a:prstGeom prst="rect">
            <a:avLst/>
          </a:prstGeom>
        </p:spPr>
      </p:pic>
      <p:pic>
        <p:nvPicPr>
          <p:cNvPr id="14" name="图片 13">
            <a:extLst>
              <a:ext uri="{FF2B5EF4-FFF2-40B4-BE49-F238E27FC236}">
                <a16:creationId xmlns:a16="http://schemas.microsoft.com/office/drawing/2014/main" id="{78FB3B86-BF9E-4D48-A04A-8824DC7F2D7A}"/>
              </a:ext>
            </a:extLst>
          </p:cNvPr>
          <p:cNvPicPr>
            <a:picLocks noChangeAspect="1"/>
          </p:cNvPicPr>
          <p:nvPr/>
        </p:nvPicPr>
        <p:blipFill>
          <a:blip r:embed="rId5"/>
          <a:stretch>
            <a:fillRect/>
          </a:stretch>
        </p:blipFill>
        <p:spPr>
          <a:xfrm>
            <a:off x="620754" y="4104122"/>
            <a:ext cx="8501125" cy="1600212"/>
          </a:xfrm>
          <a:prstGeom prst="rect">
            <a:avLst/>
          </a:prstGeom>
        </p:spPr>
      </p:pic>
      <p:pic>
        <p:nvPicPr>
          <p:cNvPr id="15" name="图片 14">
            <a:extLst>
              <a:ext uri="{FF2B5EF4-FFF2-40B4-BE49-F238E27FC236}">
                <a16:creationId xmlns:a16="http://schemas.microsoft.com/office/drawing/2014/main" id="{00B4AE4D-FC94-4E65-AE38-9E6892CC2E68}"/>
              </a:ext>
            </a:extLst>
          </p:cNvPr>
          <p:cNvPicPr>
            <a:picLocks noChangeAspect="1"/>
          </p:cNvPicPr>
          <p:nvPr/>
        </p:nvPicPr>
        <p:blipFill>
          <a:blip r:embed="rId6"/>
          <a:stretch>
            <a:fillRect/>
          </a:stretch>
        </p:blipFill>
        <p:spPr>
          <a:xfrm>
            <a:off x="9264352" y="4104122"/>
            <a:ext cx="2698821" cy="1600212"/>
          </a:xfrm>
          <a:prstGeom prst="rect">
            <a:avLst/>
          </a:prstGeom>
        </p:spPr>
      </p:pic>
      <p:pic>
        <p:nvPicPr>
          <p:cNvPr id="16" name="图片 15">
            <a:extLst>
              <a:ext uri="{FF2B5EF4-FFF2-40B4-BE49-F238E27FC236}">
                <a16:creationId xmlns:a16="http://schemas.microsoft.com/office/drawing/2014/main" id="{DF90F17B-FA71-4A56-A707-E4FF3A12DFA6}"/>
              </a:ext>
            </a:extLst>
          </p:cNvPr>
          <p:cNvPicPr>
            <a:picLocks noChangeAspect="1"/>
          </p:cNvPicPr>
          <p:nvPr/>
        </p:nvPicPr>
        <p:blipFill>
          <a:blip r:embed="rId7"/>
          <a:stretch>
            <a:fillRect/>
          </a:stretch>
        </p:blipFill>
        <p:spPr>
          <a:xfrm>
            <a:off x="609104" y="5946797"/>
            <a:ext cx="3819553" cy="290515"/>
          </a:xfrm>
          <a:prstGeom prst="rect">
            <a:avLst/>
          </a:prstGeom>
        </p:spPr>
      </p:pic>
      <p:cxnSp>
        <p:nvCxnSpPr>
          <p:cNvPr id="10" name="直接连接符 9">
            <a:extLst>
              <a:ext uri="{FF2B5EF4-FFF2-40B4-BE49-F238E27FC236}">
                <a16:creationId xmlns:a16="http://schemas.microsoft.com/office/drawing/2014/main" id="{FEC0B0DB-3415-485A-B9EC-CBF59A908462}"/>
              </a:ext>
            </a:extLst>
          </p:cNvPr>
          <p:cNvCxnSpPr/>
          <p:nvPr/>
        </p:nvCxnSpPr>
        <p:spPr bwMode="auto">
          <a:xfrm>
            <a:off x="695400" y="1988840"/>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C045914C-F0BB-4F65-82DB-E8B457215959}"/>
              </a:ext>
            </a:extLst>
          </p:cNvPr>
          <p:cNvCxnSpPr/>
          <p:nvPr/>
        </p:nvCxnSpPr>
        <p:spPr bwMode="auto">
          <a:xfrm>
            <a:off x="695400" y="263691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D24FC6F2-16FC-477B-97FA-F53FA6887F66}"/>
              </a:ext>
            </a:extLst>
          </p:cNvPr>
          <p:cNvCxnSpPr>
            <a:cxnSpLocks/>
          </p:cNvCxnSpPr>
          <p:nvPr/>
        </p:nvCxnSpPr>
        <p:spPr bwMode="auto">
          <a:xfrm>
            <a:off x="662882" y="4437112"/>
            <a:ext cx="291283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BA0D4719-745A-410C-8109-E35BBB636388}"/>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9" name="直接连接符 18">
            <a:extLst>
              <a:ext uri="{FF2B5EF4-FFF2-40B4-BE49-F238E27FC236}">
                <a16:creationId xmlns:a16="http://schemas.microsoft.com/office/drawing/2014/main" id="{DBF6C762-02FF-41E6-B45B-ABB3047A9C24}"/>
              </a:ext>
            </a:extLst>
          </p:cNvPr>
          <p:cNvCxnSpPr>
            <a:cxnSpLocks/>
          </p:cNvCxnSpPr>
          <p:nvPr/>
        </p:nvCxnSpPr>
        <p:spPr bwMode="auto">
          <a:xfrm>
            <a:off x="620754" y="6309320"/>
            <a:ext cx="3807903"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31516876-6F98-488D-A921-116AF2138DCD}"/>
                  </a:ext>
                </a:extLst>
              </p14:cNvPr>
              <p14:cNvContentPartPr/>
              <p14:nvPr/>
            </p14:nvContentPartPr>
            <p14:xfrm>
              <a:off x="3533214" y="4470968"/>
              <a:ext cx="1232280" cy="835920"/>
            </p14:xfrm>
          </p:contentPart>
        </mc:Choice>
        <mc:Fallback xmlns="">
          <p:pic>
            <p:nvPicPr>
              <p:cNvPr id="5" name="墨迹 4">
                <a:extLst>
                  <a:ext uri="{FF2B5EF4-FFF2-40B4-BE49-F238E27FC236}">
                    <a16:creationId xmlns:a16="http://schemas.microsoft.com/office/drawing/2014/main" id="{31516876-6F98-488D-A921-116AF2138DCD}"/>
                  </a:ext>
                </a:extLst>
              </p:cNvPr>
              <p:cNvPicPr/>
              <p:nvPr/>
            </p:nvPicPr>
            <p:blipFill>
              <a:blip r:embed="rId9"/>
              <a:stretch>
                <a:fillRect/>
              </a:stretch>
            </p:blipFill>
            <p:spPr>
              <a:xfrm>
                <a:off x="3524574" y="4461968"/>
                <a:ext cx="1249920" cy="853560"/>
              </a:xfrm>
              <a:prstGeom prst="rect">
                <a:avLst/>
              </a:prstGeom>
            </p:spPr>
          </p:pic>
        </mc:Fallback>
      </mc:AlternateContent>
    </p:spTree>
    <p:extLst>
      <p:ext uri="{BB962C8B-B14F-4D97-AF65-F5344CB8AC3E}">
        <p14:creationId xmlns:p14="http://schemas.microsoft.com/office/powerpoint/2010/main" val="48643798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12" name="图片 11">
            <a:extLst>
              <a:ext uri="{FF2B5EF4-FFF2-40B4-BE49-F238E27FC236}">
                <a16:creationId xmlns:a16="http://schemas.microsoft.com/office/drawing/2014/main" id="{9F8D54F9-D9B4-4BAB-AFA3-B4A4738689E9}"/>
              </a:ext>
            </a:extLst>
          </p:cNvPr>
          <p:cNvPicPr>
            <a:picLocks noChangeAspect="1"/>
          </p:cNvPicPr>
          <p:nvPr/>
        </p:nvPicPr>
        <p:blipFill>
          <a:blip r:embed="rId4"/>
          <a:stretch>
            <a:fillRect/>
          </a:stretch>
        </p:blipFill>
        <p:spPr>
          <a:xfrm>
            <a:off x="623392" y="1628800"/>
            <a:ext cx="8510650" cy="3495701"/>
          </a:xfrm>
          <a:prstGeom prst="rect">
            <a:avLst/>
          </a:prstGeom>
        </p:spPr>
      </p:pic>
      <p:pic>
        <p:nvPicPr>
          <p:cNvPr id="13" name="图片 12">
            <a:extLst>
              <a:ext uri="{FF2B5EF4-FFF2-40B4-BE49-F238E27FC236}">
                <a16:creationId xmlns:a16="http://schemas.microsoft.com/office/drawing/2014/main" id="{1AB20465-84D0-4F0A-A33C-653A5B042B86}"/>
              </a:ext>
            </a:extLst>
          </p:cNvPr>
          <p:cNvPicPr>
            <a:picLocks noChangeAspect="1"/>
          </p:cNvPicPr>
          <p:nvPr/>
        </p:nvPicPr>
        <p:blipFill>
          <a:blip r:embed="rId5"/>
          <a:stretch>
            <a:fillRect/>
          </a:stretch>
        </p:blipFill>
        <p:spPr>
          <a:xfrm>
            <a:off x="623392" y="5270746"/>
            <a:ext cx="8501125" cy="957269"/>
          </a:xfrm>
          <a:prstGeom prst="rect">
            <a:avLst/>
          </a:prstGeom>
        </p:spPr>
      </p:pic>
      <p:pic>
        <p:nvPicPr>
          <p:cNvPr id="7" name="图片 6">
            <a:extLst>
              <a:ext uri="{FF2B5EF4-FFF2-40B4-BE49-F238E27FC236}">
                <a16:creationId xmlns:a16="http://schemas.microsoft.com/office/drawing/2014/main" id="{E4A80BC3-0042-42E7-BB8B-8F6CCBAD0E42}"/>
              </a:ext>
            </a:extLst>
          </p:cNvPr>
          <p:cNvPicPr>
            <a:picLocks noChangeAspect="1"/>
          </p:cNvPicPr>
          <p:nvPr/>
        </p:nvPicPr>
        <p:blipFill>
          <a:blip r:embed="rId6"/>
          <a:stretch>
            <a:fillRect/>
          </a:stretch>
        </p:blipFill>
        <p:spPr>
          <a:xfrm>
            <a:off x="9186969" y="1628800"/>
            <a:ext cx="2394338" cy="3315339"/>
          </a:xfrm>
          <a:prstGeom prst="rect">
            <a:avLst/>
          </a:prstGeom>
        </p:spPr>
      </p:pic>
      <p:cxnSp>
        <p:nvCxnSpPr>
          <p:cNvPr id="8" name="直接连接符 7">
            <a:extLst>
              <a:ext uri="{FF2B5EF4-FFF2-40B4-BE49-F238E27FC236}">
                <a16:creationId xmlns:a16="http://schemas.microsoft.com/office/drawing/2014/main" id="{8ED4089B-8902-48F3-B35F-6E2287E932D8}"/>
              </a:ext>
            </a:extLst>
          </p:cNvPr>
          <p:cNvCxnSpPr/>
          <p:nvPr/>
        </p:nvCxnSpPr>
        <p:spPr bwMode="auto">
          <a:xfrm>
            <a:off x="1775520" y="1988840"/>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87FA990F-A209-4D48-88F6-A947F18E23CA}"/>
              </a:ext>
            </a:extLst>
          </p:cNvPr>
          <p:cNvCxnSpPr/>
          <p:nvPr/>
        </p:nvCxnSpPr>
        <p:spPr bwMode="auto">
          <a:xfrm>
            <a:off x="623392" y="263691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A8F18440-E168-4F05-8B1C-A8297E18817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7E5A6E05-72B4-44D5-A31E-CBEF957291D5}"/>
              </a:ext>
            </a:extLst>
          </p:cNvPr>
          <p:cNvCxnSpPr>
            <a:cxnSpLocks/>
          </p:cNvCxnSpPr>
          <p:nvPr/>
        </p:nvCxnSpPr>
        <p:spPr bwMode="auto">
          <a:xfrm>
            <a:off x="2567608" y="558924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3D73AC74-F912-4DC3-9915-A7369915C132}"/>
                  </a:ext>
                </a:extLst>
              </p14:cNvPr>
              <p14:cNvContentPartPr/>
              <p14:nvPr/>
            </p14:nvContentPartPr>
            <p14:xfrm>
              <a:off x="430014" y="1366328"/>
              <a:ext cx="1195920" cy="866880"/>
            </p14:xfrm>
          </p:contentPart>
        </mc:Choice>
        <mc:Fallback xmlns="">
          <p:pic>
            <p:nvPicPr>
              <p:cNvPr id="4" name="墨迹 3">
                <a:extLst>
                  <a:ext uri="{FF2B5EF4-FFF2-40B4-BE49-F238E27FC236}">
                    <a16:creationId xmlns:a16="http://schemas.microsoft.com/office/drawing/2014/main" id="{3D73AC74-F912-4DC3-9915-A7369915C132}"/>
                  </a:ext>
                </a:extLst>
              </p:cNvPr>
              <p:cNvPicPr/>
              <p:nvPr/>
            </p:nvPicPr>
            <p:blipFill>
              <a:blip r:embed="rId8"/>
              <a:stretch>
                <a:fillRect/>
              </a:stretch>
            </p:blipFill>
            <p:spPr>
              <a:xfrm>
                <a:off x="421374" y="1357688"/>
                <a:ext cx="1213560" cy="884520"/>
              </a:xfrm>
              <a:prstGeom prst="rect">
                <a:avLst/>
              </a:prstGeom>
            </p:spPr>
          </p:pic>
        </mc:Fallback>
      </mc:AlternateContent>
    </p:spTree>
    <p:extLst>
      <p:ext uri="{BB962C8B-B14F-4D97-AF65-F5344CB8AC3E}">
        <p14:creationId xmlns:p14="http://schemas.microsoft.com/office/powerpoint/2010/main" val="203083336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r>
              <a:rPr lang="zh-CN" altLang="en-US" sz="2400" dirty="0">
                <a:effectLst/>
                <a:latin typeface="华文楷体" panose="02010600040101010101" pitchFamily="2" charset="-122"/>
                <a:ea typeface="华文楷体" panose="02010600040101010101" pitchFamily="2" charset="-122"/>
              </a:rPr>
              <a:t>：</a:t>
            </a:r>
            <a:r>
              <a:rPr lang="en-US" altLang="zh-CN" sz="2000" dirty="0">
                <a:effectLst/>
                <a:latin typeface="华文楷体" panose="02010600040101010101" pitchFamily="2" charset="-122"/>
                <a:ea typeface="华文楷体" panose="02010600040101010101" pitchFamily="2" charset="-122"/>
              </a:rPr>
              <a:t>Software Architecture</a:t>
            </a:r>
          </a:p>
          <a:p>
            <a:pPr lvl="1" eaLnBrk="1" hangingPunct="1">
              <a:lnSpc>
                <a:spcPct val="150000"/>
              </a:lnSpc>
            </a:pPr>
            <a:r>
              <a:rPr lang="zh-CN" altLang="en-US" sz="2000" dirty="0">
                <a:solidFill>
                  <a:schemeClr val="accent2"/>
                </a:solidFill>
                <a:latin typeface="华文楷体" panose="02010600040101010101" pitchFamily="2" charset="-122"/>
                <a:ea typeface="华文楷体" panose="02010600040101010101" pitchFamily="2" charset="-122"/>
              </a:rPr>
              <a:t>内容：</a:t>
            </a:r>
            <a:r>
              <a:rPr lang="zh-CN" altLang="en-US" sz="2000" dirty="0">
                <a:solidFill>
                  <a:srgbClr val="324A7A"/>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了解</a:t>
            </a:r>
            <a:r>
              <a:rPr lang="zh-CN" altLang="zh-CN" sz="2000" dirty="0">
                <a:latin typeface="华文楷体" panose="02010600040101010101" pitchFamily="2" charset="-122"/>
                <a:ea typeface="华文楷体" panose="02010600040101010101" pitchFamily="2" charset="-122"/>
              </a:rPr>
              <a:t>软件体系结构概述、软件体系结构的定义及在软件设计中的地位、软件体系结构技术的现状及发展趋势；软件体系结构设计原理；软件体系结构形式化描述；软件体系结风格；了解软件的非功能特性及其性能评价的概念与方法；软件工程领域的相关理论、应用技术与发展趋势。</a:t>
            </a:r>
            <a:r>
              <a:rPr lang="zh-CN" altLang="zh-CN" sz="2000" dirty="0">
                <a:solidFill>
                  <a:srgbClr val="324A7A"/>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掌握并灵活应用</a:t>
            </a:r>
            <a:r>
              <a:rPr lang="zh-CN" altLang="zh-CN" sz="2000" dirty="0">
                <a:latin typeface="华文楷体" panose="02010600040101010101" pitchFamily="2" charset="-122"/>
                <a:ea typeface="华文楷体" panose="02010600040101010101" pitchFamily="2" charset="-122"/>
              </a:rPr>
              <a:t>软件体系结构的描述以及经典的创建型、结构型、行为型三大设计模式下的</a:t>
            </a:r>
            <a:r>
              <a:rPr lang="en-US" altLang="zh-CN" sz="2000" dirty="0">
                <a:latin typeface="华文楷体" panose="02010600040101010101" pitchFamily="2" charset="-122"/>
                <a:ea typeface="华文楷体" panose="02010600040101010101" pitchFamily="2" charset="-122"/>
              </a:rPr>
              <a:t>23</a:t>
            </a:r>
            <a:r>
              <a:rPr lang="zh-CN" altLang="zh-CN" sz="2000" dirty="0">
                <a:latin typeface="华文楷体" panose="02010600040101010101" pitchFamily="2" charset="-122"/>
                <a:ea typeface="华文楷体" panose="02010600040101010101" pitchFamily="2" charset="-122"/>
              </a:rPr>
              <a:t>中具体方法和设计思想</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1" eaLnBrk="1" hangingPunct="1">
              <a:lnSpc>
                <a:spcPct val="150000"/>
              </a:lnSpc>
            </a:pPr>
            <a:r>
              <a:rPr lang="zh-CN" altLang="en-US" sz="2000" dirty="0">
                <a:solidFill>
                  <a:schemeClr val="accent2"/>
                </a:solidFill>
                <a:latin typeface="华文楷体" panose="02010600040101010101" pitchFamily="2" charset="-122"/>
                <a:ea typeface="华文楷体" panose="02010600040101010101" pitchFamily="2" charset="-122"/>
              </a:rPr>
              <a:t>目标：</a:t>
            </a:r>
            <a:r>
              <a:rPr lang="zh-CN" altLang="zh-CN" sz="2000" dirty="0">
                <a:latin typeface="华文楷体" panose="02010600040101010101" pitchFamily="2" charset="-122"/>
                <a:ea typeface="华文楷体" panose="02010600040101010101" pitchFamily="2" charset="-122"/>
              </a:rPr>
              <a:t>系统思维、抽象思维以及结构思维的能力</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1" eaLnBrk="1" hangingPunct="1">
              <a:lnSpc>
                <a:spcPct val="150000"/>
              </a:lnSpc>
            </a:pPr>
            <a:r>
              <a:rPr lang="zh-CN" altLang="en-US" sz="2000" dirty="0">
                <a:latin typeface="华文楷体" panose="02010600040101010101" pitchFamily="2" charset="-122"/>
                <a:ea typeface="华文楷体" panose="02010600040101010101" pitchFamily="2" charset="-122"/>
              </a:rPr>
              <a:t>教学周：共</a:t>
            </a:r>
            <a:r>
              <a:rPr lang="en-US" altLang="zh-CN" sz="2000" dirty="0">
                <a:latin typeface="华文楷体" panose="02010600040101010101" pitchFamily="2" charset="-122"/>
                <a:ea typeface="华文楷体" panose="02010600040101010101" pitchFamily="2" charset="-122"/>
              </a:rPr>
              <a:t>16</a:t>
            </a:r>
            <a:r>
              <a:rPr lang="zh-CN" altLang="zh-CN" sz="2000" dirty="0">
                <a:latin typeface="华文楷体" panose="02010600040101010101" pitchFamily="2" charset="-122"/>
                <a:ea typeface="华文楷体" panose="02010600040101010101" pitchFamily="2" charset="-122"/>
              </a:rPr>
              <a:t>周</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1-16</a:t>
            </a:r>
            <a:r>
              <a:rPr lang="zh-CN" altLang="en-US" sz="2000" dirty="0">
                <a:latin typeface="华文楷体" panose="02010600040101010101" pitchFamily="2" charset="-122"/>
                <a:ea typeface="华文楷体" panose="02010600040101010101" pitchFamily="2" charset="-122"/>
              </a:rPr>
              <a:t>周）</a:t>
            </a:r>
            <a:r>
              <a:rPr lang="zh-CN" altLang="zh-CN" sz="2000" dirty="0">
                <a:latin typeface="华文楷体" panose="02010600040101010101" pitchFamily="2" charset="-122"/>
                <a:ea typeface="华文楷体" panose="02010600040101010101" pitchFamily="2" charset="-122"/>
              </a:rPr>
              <a:t>，第</a:t>
            </a:r>
            <a:r>
              <a:rPr lang="en-US" altLang="zh-CN" sz="2000" dirty="0">
                <a:latin typeface="华文楷体" panose="02010600040101010101" pitchFamily="2" charset="-122"/>
                <a:ea typeface="华文楷体" panose="02010600040101010101" pitchFamily="2" charset="-122"/>
              </a:rPr>
              <a:t>17</a:t>
            </a:r>
            <a:r>
              <a:rPr lang="zh-CN" altLang="zh-CN"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18</a:t>
            </a:r>
            <a:r>
              <a:rPr lang="zh-CN" altLang="zh-CN" sz="2000" dirty="0">
                <a:latin typeface="华文楷体" panose="02010600040101010101" pitchFamily="2" charset="-122"/>
                <a:ea typeface="华文楷体" panose="02010600040101010101" pitchFamily="2" charset="-122"/>
              </a:rPr>
              <a:t>周为考试周</a:t>
            </a:r>
            <a:r>
              <a:rPr lang="zh-CN" altLang="zh-CN" sz="1400" dirty="0">
                <a:latin typeface="华文楷体" panose="02010600040101010101" pitchFamily="2" charset="-122"/>
                <a:ea typeface="华文楷体" panose="02010600040101010101" pitchFamily="2" charset="-122"/>
              </a:rPr>
              <a:t>（</a:t>
            </a:r>
            <a:r>
              <a:rPr lang="en-US" altLang="zh-CN" sz="1400" dirty="0">
                <a:latin typeface="华文楷体" panose="02010600040101010101" pitchFamily="2" charset="-122"/>
                <a:ea typeface="华文楷体" panose="02010600040101010101" pitchFamily="2" charset="-122"/>
              </a:rPr>
              <a:t>2025</a:t>
            </a:r>
            <a:r>
              <a:rPr lang="zh-CN" altLang="zh-CN" sz="1400" dirty="0">
                <a:latin typeface="华文楷体" panose="02010600040101010101" pitchFamily="2" charset="-122"/>
                <a:ea typeface="华文楷体" panose="02010600040101010101" pitchFamily="2" charset="-122"/>
              </a:rPr>
              <a:t>年</a:t>
            </a:r>
            <a:r>
              <a:rPr lang="en-US" altLang="zh-CN" sz="1400" dirty="0">
                <a:latin typeface="华文楷体" panose="02010600040101010101" pitchFamily="2" charset="-122"/>
                <a:ea typeface="华文楷体" panose="02010600040101010101" pitchFamily="2" charset="-122"/>
              </a:rPr>
              <a:t>2</a:t>
            </a:r>
            <a:r>
              <a:rPr lang="zh-CN" altLang="zh-CN" sz="1400" dirty="0">
                <a:latin typeface="华文楷体" panose="02010600040101010101" pitchFamily="2" charset="-122"/>
                <a:ea typeface="华文楷体" panose="02010600040101010101" pitchFamily="2" charset="-122"/>
              </a:rPr>
              <a:t>月</a:t>
            </a:r>
            <a:r>
              <a:rPr lang="en-US" altLang="zh-CN" sz="1400" dirty="0">
                <a:latin typeface="华文楷体" panose="02010600040101010101" pitchFamily="2" charset="-122"/>
                <a:ea typeface="华文楷体" panose="02010600040101010101" pitchFamily="2" charset="-122"/>
              </a:rPr>
              <a:t>18</a:t>
            </a:r>
            <a:r>
              <a:rPr lang="zh-CN" altLang="zh-CN" sz="1400" dirty="0">
                <a:latin typeface="华文楷体" panose="02010600040101010101" pitchFamily="2" charset="-122"/>
                <a:ea typeface="华文楷体" panose="02010600040101010101" pitchFamily="2" charset="-122"/>
              </a:rPr>
              <a:t>日</a:t>
            </a:r>
            <a:r>
              <a:rPr lang="en-US" altLang="zh-CN" sz="1400" dirty="0">
                <a:latin typeface="华文楷体" panose="02010600040101010101" pitchFamily="2" charset="-122"/>
                <a:ea typeface="华文楷体" panose="02010600040101010101" pitchFamily="2" charset="-122"/>
              </a:rPr>
              <a:t>-6</a:t>
            </a:r>
            <a:r>
              <a:rPr lang="zh-CN" altLang="zh-CN" sz="1400" dirty="0">
                <a:latin typeface="华文楷体" panose="02010600040101010101" pitchFamily="2" charset="-122"/>
                <a:ea typeface="华文楷体" panose="02010600040101010101" pitchFamily="2" charset="-122"/>
              </a:rPr>
              <a:t>月</a:t>
            </a:r>
            <a:r>
              <a:rPr lang="en-US" altLang="zh-CN" sz="1400" dirty="0">
                <a:latin typeface="华文楷体" panose="02010600040101010101" pitchFamily="2" charset="-122"/>
                <a:ea typeface="华文楷体" panose="02010600040101010101" pitchFamily="2" charset="-122"/>
              </a:rPr>
              <a:t>6</a:t>
            </a:r>
            <a:r>
              <a:rPr lang="zh-CN" altLang="zh-CN" sz="1400" dirty="0">
                <a:latin typeface="华文楷体" panose="02010600040101010101" pitchFamily="2" charset="-122"/>
                <a:ea typeface="华文楷体" panose="02010600040101010101" pitchFamily="2" charset="-122"/>
              </a:rPr>
              <a:t>日）</a:t>
            </a:r>
            <a:r>
              <a:rPr lang="zh-CN" altLang="zh-CN" sz="2000" dirty="0">
                <a:latin typeface="华文楷体" panose="02010600040101010101" pitchFamily="2" charset="-122"/>
                <a:ea typeface="华文楷体" panose="02010600040101010101" pitchFamily="2" charset="-122"/>
              </a:rPr>
              <a:t>。</a:t>
            </a:r>
          </a:p>
          <a:p>
            <a:pPr lvl="1" eaLnBrk="1" hangingPunct="1">
              <a:lnSpc>
                <a:spcPct val="150000"/>
              </a:lnSpc>
            </a:pPr>
            <a:endParaRPr lang="en-US" altLang="zh-CN" sz="2000" dirty="0">
              <a:latin typeface="华文楷体" panose="02010600040101010101" pitchFamily="2" charset="-122"/>
              <a:ea typeface="华文楷体" panose="02010600040101010101" pitchFamily="2" charset="-122"/>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56E98070-6B0F-460F-9169-7DA9F8FAB58E}"/>
              </a:ext>
            </a:extLst>
          </p:cNvPr>
          <p:cNvPicPr>
            <a:picLocks noChangeAspect="1"/>
          </p:cNvPicPr>
          <p:nvPr/>
        </p:nvPicPr>
        <p:blipFill>
          <a:blip r:embed="rId3"/>
          <a:stretch>
            <a:fillRect/>
          </a:stretch>
        </p:blipFill>
        <p:spPr>
          <a:xfrm>
            <a:off x="9192344" y="3567088"/>
            <a:ext cx="2304256" cy="3290912"/>
          </a:xfrm>
          <a:prstGeom prst="rect">
            <a:avLst/>
          </a:prstGeom>
        </p:spPr>
      </p:pic>
    </p:spTree>
    <p:extLst>
      <p:ext uri="{BB962C8B-B14F-4D97-AF65-F5344CB8AC3E}">
        <p14:creationId xmlns:p14="http://schemas.microsoft.com/office/powerpoint/2010/main" val="90931053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23ECDC81-885F-4DC6-8A09-CB5231F2F231}"/>
              </a:ext>
            </a:extLst>
          </p:cNvPr>
          <p:cNvPicPr>
            <a:picLocks noChangeAspect="1"/>
          </p:cNvPicPr>
          <p:nvPr/>
        </p:nvPicPr>
        <p:blipFill>
          <a:blip r:embed="rId4"/>
          <a:stretch>
            <a:fillRect/>
          </a:stretch>
        </p:blipFill>
        <p:spPr>
          <a:xfrm>
            <a:off x="1632702" y="1700808"/>
            <a:ext cx="8710676" cy="985845"/>
          </a:xfrm>
          <a:prstGeom prst="rect">
            <a:avLst/>
          </a:prstGeom>
        </p:spPr>
      </p:pic>
      <p:pic>
        <p:nvPicPr>
          <p:cNvPr id="6" name="图片 5">
            <a:extLst>
              <a:ext uri="{FF2B5EF4-FFF2-40B4-BE49-F238E27FC236}">
                <a16:creationId xmlns:a16="http://schemas.microsoft.com/office/drawing/2014/main" id="{D91F86B8-1670-45DC-AA86-2BF2A77D4E3F}"/>
              </a:ext>
            </a:extLst>
          </p:cNvPr>
          <p:cNvPicPr>
            <a:picLocks noChangeAspect="1"/>
          </p:cNvPicPr>
          <p:nvPr/>
        </p:nvPicPr>
        <p:blipFill>
          <a:blip r:embed="rId5"/>
          <a:stretch>
            <a:fillRect/>
          </a:stretch>
        </p:blipFill>
        <p:spPr>
          <a:xfrm>
            <a:off x="622946" y="4783574"/>
            <a:ext cx="8496362" cy="1590687"/>
          </a:xfrm>
          <a:prstGeom prst="rect">
            <a:avLst/>
          </a:prstGeom>
        </p:spPr>
      </p:pic>
      <p:pic>
        <p:nvPicPr>
          <p:cNvPr id="7" name="图片 6">
            <a:extLst>
              <a:ext uri="{FF2B5EF4-FFF2-40B4-BE49-F238E27FC236}">
                <a16:creationId xmlns:a16="http://schemas.microsoft.com/office/drawing/2014/main" id="{DDB96124-545D-443A-9AB6-15AB3527938A}"/>
              </a:ext>
            </a:extLst>
          </p:cNvPr>
          <p:cNvPicPr>
            <a:picLocks noChangeAspect="1"/>
          </p:cNvPicPr>
          <p:nvPr/>
        </p:nvPicPr>
        <p:blipFill>
          <a:blip r:embed="rId6"/>
          <a:stretch>
            <a:fillRect/>
          </a:stretch>
        </p:blipFill>
        <p:spPr>
          <a:xfrm>
            <a:off x="547357" y="1772816"/>
            <a:ext cx="1019182" cy="233364"/>
          </a:xfrm>
          <a:prstGeom prst="rect">
            <a:avLst/>
          </a:prstGeom>
        </p:spPr>
      </p:pic>
      <p:pic>
        <p:nvPicPr>
          <p:cNvPr id="8" name="图片 7">
            <a:extLst>
              <a:ext uri="{FF2B5EF4-FFF2-40B4-BE49-F238E27FC236}">
                <a16:creationId xmlns:a16="http://schemas.microsoft.com/office/drawing/2014/main" id="{E42FE32D-9A98-47CA-95E0-73082EA63C3B}"/>
              </a:ext>
            </a:extLst>
          </p:cNvPr>
          <p:cNvPicPr>
            <a:picLocks noChangeAspect="1"/>
          </p:cNvPicPr>
          <p:nvPr/>
        </p:nvPicPr>
        <p:blipFill>
          <a:blip r:embed="rId7"/>
          <a:stretch>
            <a:fillRect/>
          </a:stretch>
        </p:blipFill>
        <p:spPr>
          <a:xfrm>
            <a:off x="594420" y="2904146"/>
            <a:ext cx="8539225" cy="1604974"/>
          </a:xfrm>
          <a:prstGeom prst="rect">
            <a:avLst/>
          </a:prstGeom>
        </p:spPr>
      </p:pic>
      <p:pic>
        <p:nvPicPr>
          <p:cNvPr id="9" name="图片 8">
            <a:extLst>
              <a:ext uri="{FF2B5EF4-FFF2-40B4-BE49-F238E27FC236}">
                <a16:creationId xmlns:a16="http://schemas.microsoft.com/office/drawing/2014/main" id="{754868C6-65D3-49A1-8D63-954EC894D272}"/>
              </a:ext>
            </a:extLst>
          </p:cNvPr>
          <p:cNvPicPr>
            <a:picLocks noChangeAspect="1"/>
          </p:cNvPicPr>
          <p:nvPr/>
        </p:nvPicPr>
        <p:blipFill>
          <a:blip r:embed="rId8"/>
          <a:stretch>
            <a:fillRect/>
          </a:stretch>
        </p:blipFill>
        <p:spPr>
          <a:xfrm>
            <a:off x="8400256" y="984470"/>
            <a:ext cx="3104059" cy="1364410"/>
          </a:xfrm>
          <a:prstGeom prst="rect">
            <a:avLst/>
          </a:prstGeom>
        </p:spPr>
      </p:pic>
      <p:pic>
        <p:nvPicPr>
          <p:cNvPr id="10" name="图片 9">
            <a:extLst>
              <a:ext uri="{FF2B5EF4-FFF2-40B4-BE49-F238E27FC236}">
                <a16:creationId xmlns:a16="http://schemas.microsoft.com/office/drawing/2014/main" id="{29DD032B-E4B9-4A5B-8662-7FBEBA92A2B9}"/>
              </a:ext>
            </a:extLst>
          </p:cNvPr>
          <p:cNvPicPr>
            <a:picLocks noChangeAspect="1"/>
          </p:cNvPicPr>
          <p:nvPr/>
        </p:nvPicPr>
        <p:blipFill>
          <a:blip r:embed="rId9"/>
          <a:stretch>
            <a:fillRect/>
          </a:stretch>
        </p:blipFill>
        <p:spPr>
          <a:xfrm>
            <a:off x="9952285" y="2904146"/>
            <a:ext cx="1576399" cy="1604974"/>
          </a:xfrm>
          <a:prstGeom prst="rect">
            <a:avLst/>
          </a:prstGeom>
        </p:spPr>
      </p:pic>
      <p:cxnSp>
        <p:nvCxnSpPr>
          <p:cNvPr id="11" name="直接连接符 10">
            <a:extLst>
              <a:ext uri="{FF2B5EF4-FFF2-40B4-BE49-F238E27FC236}">
                <a16:creationId xmlns:a16="http://schemas.microsoft.com/office/drawing/2014/main" id="{863865E6-998C-4F1A-9984-899CD1DB72B9}"/>
              </a:ext>
            </a:extLst>
          </p:cNvPr>
          <p:cNvCxnSpPr>
            <a:cxnSpLocks/>
          </p:cNvCxnSpPr>
          <p:nvPr/>
        </p:nvCxnSpPr>
        <p:spPr bwMode="auto">
          <a:xfrm>
            <a:off x="2639616" y="3284984"/>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1E39DA8A-BAFD-45A8-86FB-C6218B8B6A70}"/>
              </a:ext>
            </a:extLst>
          </p:cNvPr>
          <p:cNvCxnSpPr>
            <a:cxnSpLocks/>
          </p:cNvCxnSpPr>
          <p:nvPr/>
        </p:nvCxnSpPr>
        <p:spPr bwMode="auto">
          <a:xfrm>
            <a:off x="5879976" y="2006180"/>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9A0E3725-6051-4C5D-B998-C6FA011F0D1A}"/>
              </a:ext>
            </a:extLst>
          </p:cNvPr>
          <p:cNvCxnSpPr>
            <a:cxnSpLocks/>
          </p:cNvCxnSpPr>
          <p:nvPr/>
        </p:nvCxnSpPr>
        <p:spPr bwMode="auto">
          <a:xfrm>
            <a:off x="623392" y="4509120"/>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1BCFCAB0-C3A5-4645-B31C-AE35C81B9273}"/>
              </a:ext>
            </a:extLst>
          </p:cNvPr>
          <p:cNvCxnSpPr>
            <a:cxnSpLocks/>
          </p:cNvCxnSpPr>
          <p:nvPr/>
        </p:nvCxnSpPr>
        <p:spPr bwMode="auto">
          <a:xfrm>
            <a:off x="2639616" y="5085184"/>
            <a:ext cx="424847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F06F1AAA-DC97-45E1-9513-6C51AABEEF7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417CADE2-9630-42B4-A014-F0859FBBC082}"/>
                  </a:ext>
                </a:extLst>
              </p14:cNvPr>
              <p14:cNvContentPartPr/>
              <p14:nvPr/>
            </p14:nvContentPartPr>
            <p14:xfrm>
              <a:off x="1019694" y="4046528"/>
              <a:ext cx="673560" cy="735480"/>
            </p14:xfrm>
          </p:contentPart>
        </mc:Choice>
        <mc:Fallback xmlns="">
          <p:pic>
            <p:nvPicPr>
              <p:cNvPr id="5" name="墨迹 4">
                <a:extLst>
                  <a:ext uri="{FF2B5EF4-FFF2-40B4-BE49-F238E27FC236}">
                    <a16:creationId xmlns:a16="http://schemas.microsoft.com/office/drawing/2014/main" id="{417CADE2-9630-42B4-A014-F0859FBBC082}"/>
                  </a:ext>
                </a:extLst>
              </p:cNvPr>
              <p:cNvPicPr/>
              <p:nvPr/>
            </p:nvPicPr>
            <p:blipFill>
              <a:blip r:embed="rId11"/>
              <a:stretch>
                <a:fillRect/>
              </a:stretch>
            </p:blipFill>
            <p:spPr>
              <a:xfrm>
                <a:off x="1011054" y="4037888"/>
                <a:ext cx="691200" cy="753120"/>
              </a:xfrm>
              <a:prstGeom prst="rect">
                <a:avLst/>
              </a:prstGeom>
            </p:spPr>
          </p:pic>
        </mc:Fallback>
      </mc:AlternateContent>
    </p:spTree>
    <p:extLst>
      <p:ext uri="{BB962C8B-B14F-4D97-AF65-F5344CB8AC3E}">
        <p14:creationId xmlns:p14="http://schemas.microsoft.com/office/powerpoint/2010/main" val="127980917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2"/>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38918228-6E3D-4616-A02A-AED874DA6C07}"/>
              </a:ext>
            </a:extLst>
          </p:cNvPr>
          <p:cNvPicPr>
            <a:picLocks noChangeAspect="1"/>
          </p:cNvPicPr>
          <p:nvPr/>
        </p:nvPicPr>
        <p:blipFill>
          <a:blip r:embed="rId3"/>
          <a:stretch>
            <a:fillRect/>
          </a:stretch>
        </p:blipFill>
        <p:spPr>
          <a:xfrm>
            <a:off x="641061" y="1628800"/>
            <a:ext cx="8510650" cy="2905146"/>
          </a:xfrm>
          <a:prstGeom prst="rect">
            <a:avLst/>
          </a:prstGeom>
        </p:spPr>
      </p:pic>
      <p:pic>
        <p:nvPicPr>
          <p:cNvPr id="6" name="图片 5">
            <a:extLst>
              <a:ext uri="{FF2B5EF4-FFF2-40B4-BE49-F238E27FC236}">
                <a16:creationId xmlns:a16="http://schemas.microsoft.com/office/drawing/2014/main" id="{43B10F4E-F4D6-4E26-9600-47ACEB11D587}"/>
              </a:ext>
            </a:extLst>
          </p:cNvPr>
          <p:cNvPicPr>
            <a:picLocks noChangeAspect="1"/>
          </p:cNvPicPr>
          <p:nvPr/>
        </p:nvPicPr>
        <p:blipFill>
          <a:blip r:embed="rId4"/>
          <a:stretch>
            <a:fillRect/>
          </a:stretch>
        </p:blipFill>
        <p:spPr>
          <a:xfrm>
            <a:off x="9774957" y="1628800"/>
            <a:ext cx="1743088" cy="2400318"/>
          </a:xfrm>
          <a:prstGeom prst="rect">
            <a:avLst/>
          </a:prstGeom>
        </p:spPr>
      </p:pic>
      <p:pic>
        <p:nvPicPr>
          <p:cNvPr id="7" name="图片 6">
            <a:extLst>
              <a:ext uri="{FF2B5EF4-FFF2-40B4-BE49-F238E27FC236}">
                <a16:creationId xmlns:a16="http://schemas.microsoft.com/office/drawing/2014/main" id="{D40EE87E-D281-41FC-BC66-E73E2B528F45}"/>
              </a:ext>
            </a:extLst>
          </p:cNvPr>
          <p:cNvPicPr>
            <a:picLocks noChangeAspect="1"/>
          </p:cNvPicPr>
          <p:nvPr/>
        </p:nvPicPr>
        <p:blipFill>
          <a:blip r:embed="rId5"/>
          <a:stretch>
            <a:fillRect/>
          </a:stretch>
        </p:blipFill>
        <p:spPr>
          <a:xfrm>
            <a:off x="9774958" y="4078953"/>
            <a:ext cx="1743088" cy="2326670"/>
          </a:xfrm>
          <a:prstGeom prst="rect">
            <a:avLst/>
          </a:prstGeom>
        </p:spPr>
      </p:pic>
      <p:pic>
        <p:nvPicPr>
          <p:cNvPr id="9" name="图片 8">
            <a:extLst>
              <a:ext uri="{FF2B5EF4-FFF2-40B4-BE49-F238E27FC236}">
                <a16:creationId xmlns:a16="http://schemas.microsoft.com/office/drawing/2014/main" id="{4C6E484B-2238-481B-A45E-BCEEEB927AF0}"/>
              </a:ext>
            </a:extLst>
          </p:cNvPr>
          <p:cNvPicPr>
            <a:picLocks noChangeAspect="1"/>
          </p:cNvPicPr>
          <p:nvPr/>
        </p:nvPicPr>
        <p:blipFill>
          <a:blip r:embed="rId6"/>
          <a:stretch>
            <a:fillRect/>
          </a:stretch>
        </p:blipFill>
        <p:spPr>
          <a:xfrm>
            <a:off x="7176120" y="4435908"/>
            <a:ext cx="2374022" cy="2113077"/>
          </a:xfrm>
          <a:prstGeom prst="rect">
            <a:avLst/>
          </a:prstGeom>
        </p:spPr>
      </p:pic>
      <p:pic>
        <p:nvPicPr>
          <p:cNvPr id="10" name="图片 9">
            <a:extLst>
              <a:ext uri="{FF2B5EF4-FFF2-40B4-BE49-F238E27FC236}">
                <a16:creationId xmlns:a16="http://schemas.microsoft.com/office/drawing/2014/main" id="{DA7DE648-9F76-4897-A976-1D935F1ACA1F}"/>
              </a:ext>
            </a:extLst>
          </p:cNvPr>
          <p:cNvPicPr>
            <a:picLocks noChangeAspect="1"/>
          </p:cNvPicPr>
          <p:nvPr/>
        </p:nvPicPr>
        <p:blipFill>
          <a:blip r:embed="rId7"/>
          <a:stretch>
            <a:fillRect/>
          </a:stretch>
        </p:blipFill>
        <p:spPr>
          <a:xfrm>
            <a:off x="3997869" y="4538709"/>
            <a:ext cx="3067072" cy="1938352"/>
          </a:xfrm>
          <a:prstGeom prst="rect">
            <a:avLst/>
          </a:prstGeom>
        </p:spPr>
      </p:pic>
      <p:cxnSp>
        <p:nvCxnSpPr>
          <p:cNvPr id="11" name="直接连接符 10">
            <a:extLst>
              <a:ext uri="{FF2B5EF4-FFF2-40B4-BE49-F238E27FC236}">
                <a16:creationId xmlns:a16="http://schemas.microsoft.com/office/drawing/2014/main" id="{7F75F84A-3B7C-4509-AD48-5DA4355D274C}"/>
              </a:ext>
            </a:extLst>
          </p:cNvPr>
          <p:cNvCxnSpPr>
            <a:cxnSpLocks/>
          </p:cNvCxnSpPr>
          <p:nvPr/>
        </p:nvCxnSpPr>
        <p:spPr bwMode="auto">
          <a:xfrm>
            <a:off x="5182670" y="393305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B04AED04-56E7-4D8E-9B9A-F2AED4E68BD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pic>
        <p:nvPicPr>
          <p:cNvPr id="8" name="图片 7">
            <a:extLst>
              <a:ext uri="{FF2B5EF4-FFF2-40B4-BE49-F238E27FC236}">
                <a16:creationId xmlns:a16="http://schemas.microsoft.com/office/drawing/2014/main" id="{B98BEE47-2A9C-4B07-88AC-DE9404123733}"/>
              </a:ext>
            </a:extLst>
          </p:cNvPr>
          <p:cNvPicPr>
            <a:picLocks noChangeAspect="1"/>
          </p:cNvPicPr>
          <p:nvPr/>
        </p:nvPicPr>
        <p:blipFill>
          <a:blip r:embed="rId8"/>
          <a:stretch>
            <a:fillRect/>
          </a:stretch>
        </p:blipFill>
        <p:spPr>
          <a:xfrm>
            <a:off x="602992" y="1135686"/>
            <a:ext cx="1014476" cy="342386"/>
          </a:xfrm>
          <a:prstGeom prst="rect">
            <a:avLst/>
          </a:prstGeom>
        </p:spPr>
      </p:pic>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EA52BD88-CF11-4673-A4F7-D0FD6D297672}"/>
                  </a:ext>
                </a:extLst>
              </p14:cNvPr>
              <p14:cNvContentPartPr/>
              <p14:nvPr/>
            </p14:nvContentPartPr>
            <p14:xfrm>
              <a:off x="676974" y="3875888"/>
              <a:ext cx="1288800" cy="41760"/>
            </p14:xfrm>
          </p:contentPart>
        </mc:Choice>
        <mc:Fallback xmlns="">
          <p:pic>
            <p:nvPicPr>
              <p:cNvPr id="13" name="墨迹 12">
                <a:extLst>
                  <a:ext uri="{FF2B5EF4-FFF2-40B4-BE49-F238E27FC236}">
                    <a16:creationId xmlns:a16="http://schemas.microsoft.com/office/drawing/2014/main" id="{EA52BD88-CF11-4673-A4F7-D0FD6D297672}"/>
                  </a:ext>
                </a:extLst>
              </p:cNvPr>
              <p:cNvPicPr/>
              <p:nvPr/>
            </p:nvPicPr>
            <p:blipFill>
              <a:blip r:embed="rId10"/>
              <a:stretch>
                <a:fillRect/>
              </a:stretch>
            </p:blipFill>
            <p:spPr>
              <a:xfrm>
                <a:off x="667974" y="3867248"/>
                <a:ext cx="1306440" cy="59400"/>
              </a:xfrm>
              <a:prstGeom prst="rect">
                <a:avLst/>
              </a:prstGeom>
            </p:spPr>
          </p:pic>
        </mc:Fallback>
      </mc:AlternateContent>
    </p:spTree>
    <p:extLst>
      <p:ext uri="{BB962C8B-B14F-4D97-AF65-F5344CB8AC3E}">
        <p14:creationId xmlns:p14="http://schemas.microsoft.com/office/powerpoint/2010/main" val="110379807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lvl="1" indent="0">
              <a:buNone/>
            </a:pPr>
            <a:endParaRPr lang="zh-CN" altLang="en-US" kern="0" dirty="0"/>
          </a:p>
        </p:txBody>
      </p:sp>
      <p:pic>
        <p:nvPicPr>
          <p:cNvPr id="4" name="图片 3">
            <a:extLst>
              <a:ext uri="{FF2B5EF4-FFF2-40B4-BE49-F238E27FC236}">
                <a16:creationId xmlns:a16="http://schemas.microsoft.com/office/drawing/2014/main" id="{175B1D6A-56F9-466D-8D68-36465A6ADDD3}"/>
              </a:ext>
            </a:extLst>
          </p:cNvPr>
          <p:cNvPicPr>
            <a:picLocks noChangeAspect="1"/>
          </p:cNvPicPr>
          <p:nvPr/>
        </p:nvPicPr>
        <p:blipFill>
          <a:blip r:embed="rId3"/>
          <a:stretch>
            <a:fillRect/>
          </a:stretch>
        </p:blipFill>
        <p:spPr>
          <a:xfrm>
            <a:off x="9264352" y="6604354"/>
            <a:ext cx="2927648" cy="222166"/>
          </a:xfrm>
          <a:prstGeom prst="rect">
            <a:avLst/>
          </a:prstGeom>
        </p:spPr>
      </p:pic>
      <p:pic>
        <p:nvPicPr>
          <p:cNvPr id="6" name="图片 5">
            <a:extLst>
              <a:ext uri="{FF2B5EF4-FFF2-40B4-BE49-F238E27FC236}">
                <a16:creationId xmlns:a16="http://schemas.microsoft.com/office/drawing/2014/main" id="{A6300441-B819-4A65-82DC-F0BA0A6125F1}"/>
              </a:ext>
            </a:extLst>
          </p:cNvPr>
          <p:cNvPicPr>
            <a:picLocks noChangeAspect="1"/>
          </p:cNvPicPr>
          <p:nvPr/>
        </p:nvPicPr>
        <p:blipFill>
          <a:blip r:embed="rId4"/>
          <a:stretch>
            <a:fillRect/>
          </a:stretch>
        </p:blipFill>
        <p:spPr>
          <a:xfrm>
            <a:off x="618799" y="1127673"/>
            <a:ext cx="8482075" cy="1088761"/>
          </a:xfrm>
          <a:prstGeom prst="rect">
            <a:avLst/>
          </a:prstGeom>
        </p:spPr>
      </p:pic>
      <p:pic>
        <p:nvPicPr>
          <p:cNvPr id="7" name="图片 6">
            <a:extLst>
              <a:ext uri="{FF2B5EF4-FFF2-40B4-BE49-F238E27FC236}">
                <a16:creationId xmlns:a16="http://schemas.microsoft.com/office/drawing/2014/main" id="{10AB0E85-BAC5-43FD-93CD-12FF5C33FE12}"/>
              </a:ext>
            </a:extLst>
          </p:cNvPr>
          <p:cNvPicPr>
            <a:picLocks noChangeAspect="1"/>
          </p:cNvPicPr>
          <p:nvPr/>
        </p:nvPicPr>
        <p:blipFill>
          <a:blip r:embed="rId5"/>
          <a:stretch>
            <a:fillRect/>
          </a:stretch>
        </p:blipFill>
        <p:spPr>
          <a:xfrm>
            <a:off x="9264352" y="1628801"/>
            <a:ext cx="2703980" cy="1600212"/>
          </a:xfrm>
          <a:prstGeom prst="rect">
            <a:avLst/>
          </a:prstGeom>
        </p:spPr>
      </p:pic>
      <p:pic>
        <p:nvPicPr>
          <p:cNvPr id="8" name="图片 7">
            <a:extLst>
              <a:ext uri="{FF2B5EF4-FFF2-40B4-BE49-F238E27FC236}">
                <a16:creationId xmlns:a16="http://schemas.microsoft.com/office/drawing/2014/main" id="{160C2348-0CB6-486E-A596-9CF2922D21C0}"/>
              </a:ext>
            </a:extLst>
          </p:cNvPr>
          <p:cNvPicPr>
            <a:picLocks noChangeAspect="1"/>
          </p:cNvPicPr>
          <p:nvPr/>
        </p:nvPicPr>
        <p:blipFill>
          <a:blip r:embed="rId6"/>
          <a:stretch>
            <a:fillRect/>
          </a:stretch>
        </p:blipFill>
        <p:spPr>
          <a:xfrm>
            <a:off x="618799" y="2285977"/>
            <a:ext cx="7805795" cy="262544"/>
          </a:xfrm>
          <a:prstGeom prst="rect">
            <a:avLst/>
          </a:prstGeom>
        </p:spPr>
      </p:pic>
      <p:pic>
        <p:nvPicPr>
          <p:cNvPr id="9" name="图片 8">
            <a:extLst>
              <a:ext uri="{FF2B5EF4-FFF2-40B4-BE49-F238E27FC236}">
                <a16:creationId xmlns:a16="http://schemas.microsoft.com/office/drawing/2014/main" id="{03332472-BB2C-410F-9B62-3B361788B773}"/>
              </a:ext>
            </a:extLst>
          </p:cNvPr>
          <p:cNvPicPr>
            <a:picLocks noChangeAspect="1"/>
          </p:cNvPicPr>
          <p:nvPr/>
        </p:nvPicPr>
        <p:blipFill>
          <a:blip r:embed="rId7"/>
          <a:stretch>
            <a:fillRect/>
          </a:stretch>
        </p:blipFill>
        <p:spPr>
          <a:xfrm>
            <a:off x="9264352" y="3274873"/>
            <a:ext cx="2729353" cy="1378263"/>
          </a:xfrm>
          <a:prstGeom prst="rect">
            <a:avLst/>
          </a:prstGeom>
        </p:spPr>
      </p:pic>
      <p:pic>
        <p:nvPicPr>
          <p:cNvPr id="10" name="图片 9">
            <a:extLst>
              <a:ext uri="{FF2B5EF4-FFF2-40B4-BE49-F238E27FC236}">
                <a16:creationId xmlns:a16="http://schemas.microsoft.com/office/drawing/2014/main" id="{6AE994AA-C301-49E8-9F31-0151FC7C0D74}"/>
              </a:ext>
            </a:extLst>
          </p:cNvPr>
          <p:cNvPicPr>
            <a:picLocks noChangeAspect="1"/>
          </p:cNvPicPr>
          <p:nvPr/>
        </p:nvPicPr>
        <p:blipFill>
          <a:blip r:embed="rId8"/>
          <a:stretch>
            <a:fillRect/>
          </a:stretch>
        </p:blipFill>
        <p:spPr>
          <a:xfrm>
            <a:off x="583229" y="3790284"/>
            <a:ext cx="8396349" cy="962095"/>
          </a:xfrm>
          <a:prstGeom prst="rect">
            <a:avLst/>
          </a:prstGeom>
        </p:spPr>
      </p:pic>
      <p:pic>
        <p:nvPicPr>
          <p:cNvPr id="11" name="图片 10">
            <a:extLst>
              <a:ext uri="{FF2B5EF4-FFF2-40B4-BE49-F238E27FC236}">
                <a16:creationId xmlns:a16="http://schemas.microsoft.com/office/drawing/2014/main" id="{964F9A78-B490-4076-B70F-4ECA2A05F43A}"/>
              </a:ext>
            </a:extLst>
          </p:cNvPr>
          <p:cNvPicPr>
            <a:picLocks noChangeAspect="1"/>
          </p:cNvPicPr>
          <p:nvPr/>
        </p:nvPicPr>
        <p:blipFill>
          <a:blip r:embed="rId9"/>
          <a:stretch>
            <a:fillRect/>
          </a:stretch>
        </p:blipFill>
        <p:spPr>
          <a:xfrm>
            <a:off x="573828" y="4895152"/>
            <a:ext cx="8668219" cy="1493960"/>
          </a:xfrm>
          <a:prstGeom prst="rect">
            <a:avLst/>
          </a:prstGeom>
        </p:spPr>
      </p:pic>
      <p:pic>
        <p:nvPicPr>
          <p:cNvPr id="12" name="图片 11">
            <a:extLst>
              <a:ext uri="{FF2B5EF4-FFF2-40B4-BE49-F238E27FC236}">
                <a16:creationId xmlns:a16="http://schemas.microsoft.com/office/drawing/2014/main" id="{B1280554-FC7A-4C3B-A58F-E327833248F1}"/>
              </a:ext>
            </a:extLst>
          </p:cNvPr>
          <p:cNvPicPr>
            <a:picLocks noChangeAspect="1"/>
          </p:cNvPicPr>
          <p:nvPr/>
        </p:nvPicPr>
        <p:blipFill>
          <a:blip r:embed="rId10"/>
          <a:stretch>
            <a:fillRect/>
          </a:stretch>
        </p:blipFill>
        <p:spPr>
          <a:xfrm>
            <a:off x="551384" y="3769385"/>
            <a:ext cx="1197326" cy="177911"/>
          </a:xfrm>
          <a:prstGeom prst="rect">
            <a:avLst/>
          </a:prstGeom>
        </p:spPr>
      </p:pic>
      <p:pic>
        <p:nvPicPr>
          <p:cNvPr id="13" name="图片 12">
            <a:extLst>
              <a:ext uri="{FF2B5EF4-FFF2-40B4-BE49-F238E27FC236}">
                <a16:creationId xmlns:a16="http://schemas.microsoft.com/office/drawing/2014/main" id="{D6BFC2B8-6CC8-424A-A531-6F076F553874}"/>
              </a:ext>
            </a:extLst>
          </p:cNvPr>
          <p:cNvPicPr>
            <a:picLocks noChangeAspect="1"/>
          </p:cNvPicPr>
          <p:nvPr/>
        </p:nvPicPr>
        <p:blipFill>
          <a:blip r:embed="rId11"/>
          <a:stretch>
            <a:fillRect/>
          </a:stretch>
        </p:blipFill>
        <p:spPr>
          <a:xfrm>
            <a:off x="9264352" y="4703322"/>
            <a:ext cx="2703980" cy="1670939"/>
          </a:xfrm>
          <a:prstGeom prst="rect">
            <a:avLst/>
          </a:prstGeom>
        </p:spPr>
      </p:pic>
      <p:pic>
        <p:nvPicPr>
          <p:cNvPr id="14" name="图片 13">
            <a:extLst>
              <a:ext uri="{FF2B5EF4-FFF2-40B4-BE49-F238E27FC236}">
                <a16:creationId xmlns:a16="http://schemas.microsoft.com/office/drawing/2014/main" id="{FF38A00C-9F62-4E66-BB2A-B948C3199768}"/>
              </a:ext>
            </a:extLst>
          </p:cNvPr>
          <p:cNvPicPr>
            <a:picLocks noChangeAspect="1"/>
          </p:cNvPicPr>
          <p:nvPr/>
        </p:nvPicPr>
        <p:blipFill>
          <a:blip r:embed="rId12"/>
          <a:stretch>
            <a:fillRect/>
          </a:stretch>
        </p:blipFill>
        <p:spPr>
          <a:xfrm>
            <a:off x="650548" y="2643933"/>
            <a:ext cx="8505887" cy="962095"/>
          </a:xfrm>
          <a:prstGeom prst="rect">
            <a:avLst/>
          </a:prstGeom>
        </p:spPr>
      </p:pic>
      <p:cxnSp>
        <p:nvCxnSpPr>
          <p:cNvPr id="15" name="直接连接符 14">
            <a:extLst>
              <a:ext uri="{FF2B5EF4-FFF2-40B4-BE49-F238E27FC236}">
                <a16:creationId xmlns:a16="http://schemas.microsoft.com/office/drawing/2014/main" id="{CE932D68-4BF7-4166-9BA8-0CB0468DAC0B}"/>
              </a:ext>
            </a:extLst>
          </p:cNvPr>
          <p:cNvCxnSpPr>
            <a:cxnSpLocks/>
          </p:cNvCxnSpPr>
          <p:nvPr/>
        </p:nvCxnSpPr>
        <p:spPr bwMode="auto">
          <a:xfrm>
            <a:off x="5807968" y="1772816"/>
            <a:ext cx="223224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59D933F0-7B6D-48EE-8475-18E5ED8D7139}"/>
              </a:ext>
            </a:extLst>
          </p:cNvPr>
          <p:cNvCxnSpPr>
            <a:cxnSpLocks/>
          </p:cNvCxnSpPr>
          <p:nvPr/>
        </p:nvCxnSpPr>
        <p:spPr bwMode="auto">
          <a:xfrm>
            <a:off x="3626502" y="2575163"/>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3ADE72AF-12C1-445B-8370-25B93AE7659B}"/>
              </a:ext>
            </a:extLst>
          </p:cNvPr>
          <p:cNvCxnSpPr>
            <a:cxnSpLocks/>
          </p:cNvCxnSpPr>
          <p:nvPr/>
        </p:nvCxnSpPr>
        <p:spPr bwMode="auto">
          <a:xfrm>
            <a:off x="2963652" y="357301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279B1165-1D71-46DF-987B-D83D9680BF44}"/>
              </a:ext>
            </a:extLst>
          </p:cNvPr>
          <p:cNvCxnSpPr>
            <a:cxnSpLocks/>
          </p:cNvCxnSpPr>
          <p:nvPr/>
        </p:nvCxnSpPr>
        <p:spPr bwMode="auto">
          <a:xfrm>
            <a:off x="7428148" y="393305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0D095CA5-9EFD-43E5-9856-4193711C473C}"/>
              </a:ext>
            </a:extLst>
          </p:cNvPr>
          <p:cNvCxnSpPr>
            <a:cxnSpLocks/>
          </p:cNvCxnSpPr>
          <p:nvPr/>
        </p:nvCxnSpPr>
        <p:spPr bwMode="auto">
          <a:xfrm>
            <a:off x="3953338" y="399655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37942A56-C42F-4E3F-8CB3-F44BA88836C1}"/>
              </a:ext>
            </a:extLst>
          </p:cNvPr>
          <p:cNvCxnSpPr>
            <a:cxnSpLocks/>
          </p:cNvCxnSpPr>
          <p:nvPr/>
        </p:nvCxnSpPr>
        <p:spPr bwMode="auto">
          <a:xfrm>
            <a:off x="7515400" y="4365104"/>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669041A7-EB8E-4E55-8C19-64E159788959}"/>
              </a:ext>
            </a:extLst>
          </p:cNvPr>
          <p:cNvCxnSpPr>
            <a:cxnSpLocks/>
          </p:cNvCxnSpPr>
          <p:nvPr/>
        </p:nvCxnSpPr>
        <p:spPr bwMode="auto">
          <a:xfrm>
            <a:off x="650548" y="399655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2" name="直接连接符 21">
            <a:extLst>
              <a:ext uri="{FF2B5EF4-FFF2-40B4-BE49-F238E27FC236}">
                <a16:creationId xmlns:a16="http://schemas.microsoft.com/office/drawing/2014/main" id="{C75A5AFD-FE18-4735-955B-F36552A1A14B}"/>
              </a:ext>
            </a:extLst>
          </p:cNvPr>
          <p:cNvCxnSpPr>
            <a:cxnSpLocks/>
          </p:cNvCxnSpPr>
          <p:nvPr/>
        </p:nvCxnSpPr>
        <p:spPr bwMode="auto">
          <a:xfrm>
            <a:off x="1559496" y="558924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3" name="文本框 22">
            <a:extLst>
              <a:ext uri="{FF2B5EF4-FFF2-40B4-BE49-F238E27FC236}">
                <a16:creationId xmlns:a16="http://schemas.microsoft.com/office/drawing/2014/main" id="{BF73227C-3C4F-414E-A02A-AE77E2791680}"/>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mc:AlternateContent xmlns:mc="http://schemas.openxmlformats.org/markup-compatibility/2006" xmlns:p14="http://schemas.microsoft.com/office/powerpoint/2010/main">
        <mc:Choice Requires="p14">
          <p:contentPart p14:bwMode="auto" r:id="rId13">
            <p14:nvContentPartPr>
              <p14:cNvPr id="2" name="墨迹 1">
                <a:extLst>
                  <a:ext uri="{FF2B5EF4-FFF2-40B4-BE49-F238E27FC236}">
                    <a16:creationId xmlns:a16="http://schemas.microsoft.com/office/drawing/2014/main" id="{CC18F2A3-EDAA-4CE0-A67D-4182C5B88FC0}"/>
                  </a:ext>
                </a:extLst>
              </p14:cNvPr>
              <p14:cNvContentPartPr/>
              <p14:nvPr/>
            </p14:nvContentPartPr>
            <p14:xfrm>
              <a:off x="5710494" y="1223768"/>
              <a:ext cx="1681920" cy="709200"/>
            </p14:xfrm>
          </p:contentPart>
        </mc:Choice>
        <mc:Fallback xmlns="">
          <p:pic>
            <p:nvPicPr>
              <p:cNvPr id="2" name="墨迹 1">
                <a:extLst>
                  <a:ext uri="{FF2B5EF4-FFF2-40B4-BE49-F238E27FC236}">
                    <a16:creationId xmlns:a16="http://schemas.microsoft.com/office/drawing/2014/main" id="{CC18F2A3-EDAA-4CE0-A67D-4182C5B88FC0}"/>
                  </a:ext>
                </a:extLst>
              </p:cNvPr>
              <p:cNvPicPr/>
              <p:nvPr/>
            </p:nvPicPr>
            <p:blipFill>
              <a:blip r:embed="rId14"/>
              <a:stretch>
                <a:fillRect/>
              </a:stretch>
            </p:blipFill>
            <p:spPr>
              <a:xfrm>
                <a:off x="5701494" y="1214768"/>
                <a:ext cx="169956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墨迹 4">
                <a:extLst>
                  <a:ext uri="{FF2B5EF4-FFF2-40B4-BE49-F238E27FC236}">
                    <a16:creationId xmlns:a16="http://schemas.microsoft.com/office/drawing/2014/main" id="{2638CC03-4023-48B9-85A9-91DE74C4FE75}"/>
                  </a:ext>
                </a:extLst>
              </p14:cNvPr>
              <p14:cNvContentPartPr/>
              <p14:nvPr/>
            </p14:nvContentPartPr>
            <p14:xfrm>
              <a:off x="2821134" y="2762768"/>
              <a:ext cx="1471680" cy="675360"/>
            </p14:xfrm>
          </p:contentPart>
        </mc:Choice>
        <mc:Fallback xmlns="">
          <p:pic>
            <p:nvPicPr>
              <p:cNvPr id="5" name="墨迹 4">
                <a:extLst>
                  <a:ext uri="{FF2B5EF4-FFF2-40B4-BE49-F238E27FC236}">
                    <a16:creationId xmlns:a16="http://schemas.microsoft.com/office/drawing/2014/main" id="{2638CC03-4023-48B9-85A9-91DE74C4FE75}"/>
                  </a:ext>
                </a:extLst>
              </p:cNvPr>
              <p:cNvPicPr/>
              <p:nvPr/>
            </p:nvPicPr>
            <p:blipFill>
              <a:blip r:embed="rId16"/>
              <a:stretch>
                <a:fillRect/>
              </a:stretch>
            </p:blipFill>
            <p:spPr>
              <a:xfrm>
                <a:off x="2812494" y="2753768"/>
                <a:ext cx="1489320" cy="69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墨迹 23">
                <a:extLst>
                  <a:ext uri="{FF2B5EF4-FFF2-40B4-BE49-F238E27FC236}">
                    <a16:creationId xmlns:a16="http://schemas.microsoft.com/office/drawing/2014/main" id="{98941067-7F7B-49D2-AEBA-B03B093256AD}"/>
                  </a:ext>
                </a:extLst>
              </p14:cNvPr>
              <p14:cNvContentPartPr/>
              <p14:nvPr/>
            </p14:nvContentPartPr>
            <p14:xfrm>
              <a:off x="431094" y="3497888"/>
              <a:ext cx="1512720" cy="498240"/>
            </p14:xfrm>
          </p:contentPart>
        </mc:Choice>
        <mc:Fallback xmlns="">
          <p:pic>
            <p:nvPicPr>
              <p:cNvPr id="24" name="墨迹 23">
                <a:extLst>
                  <a:ext uri="{FF2B5EF4-FFF2-40B4-BE49-F238E27FC236}">
                    <a16:creationId xmlns:a16="http://schemas.microsoft.com/office/drawing/2014/main" id="{98941067-7F7B-49D2-AEBA-B03B093256AD}"/>
                  </a:ext>
                </a:extLst>
              </p:cNvPr>
              <p:cNvPicPr/>
              <p:nvPr/>
            </p:nvPicPr>
            <p:blipFill>
              <a:blip r:embed="rId18"/>
              <a:stretch>
                <a:fillRect/>
              </a:stretch>
            </p:blipFill>
            <p:spPr>
              <a:xfrm>
                <a:off x="422454" y="3489248"/>
                <a:ext cx="153036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墨迹 24">
                <a:extLst>
                  <a:ext uri="{FF2B5EF4-FFF2-40B4-BE49-F238E27FC236}">
                    <a16:creationId xmlns:a16="http://schemas.microsoft.com/office/drawing/2014/main" id="{15994B79-3DDC-4EB2-B78D-DDF3793919C5}"/>
                  </a:ext>
                </a:extLst>
              </p14:cNvPr>
              <p14:cNvContentPartPr/>
              <p14:nvPr/>
            </p14:nvContentPartPr>
            <p14:xfrm>
              <a:off x="7579974" y="3999008"/>
              <a:ext cx="1434600" cy="448920"/>
            </p14:xfrm>
          </p:contentPart>
        </mc:Choice>
        <mc:Fallback xmlns="">
          <p:pic>
            <p:nvPicPr>
              <p:cNvPr id="25" name="墨迹 24">
                <a:extLst>
                  <a:ext uri="{FF2B5EF4-FFF2-40B4-BE49-F238E27FC236}">
                    <a16:creationId xmlns:a16="http://schemas.microsoft.com/office/drawing/2014/main" id="{15994B79-3DDC-4EB2-B78D-DDF3793919C5}"/>
                  </a:ext>
                </a:extLst>
              </p:cNvPr>
              <p:cNvPicPr/>
              <p:nvPr/>
            </p:nvPicPr>
            <p:blipFill>
              <a:blip r:embed="rId20"/>
              <a:stretch>
                <a:fillRect/>
              </a:stretch>
            </p:blipFill>
            <p:spPr>
              <a:xfrm>
                <a:off x="7571334" y="3990008"/>
                <a:ext cx="1452240" cy="466560"/>
              </a:xfrm>
              <a:prstGeom prst="rect">
                <a:avLst/>
              </a:prstGeom>
            </p:spPr>
          </p:pic>
        </mc:Fallback>
      </mc:AlternateContent>
    </p:spTree>
    <p:extLst>
      <p:ext uri="{BB962C8B-B14F-4D97-AF65-F5344CB8AC3E}">
        <p14:creationId xmlns:p14="http://schemas.microsoft.com/office/powerpoint/2010/main" val="123002524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5C0D926F-A838-4537-9FE0-CCB1CFBE1D83}"/>
              </a:ext>
            </a:extLst>
          </p:cNvPr>
          <p:cNvPicPr>
            <a:picLocks noChangeAspect="1"/>
          </p:cNvPicPr>
          <p:nvPr/>
        </p:nvPicPr>
        <p:blipFill>
          <a:blip r:embed="rId3"/>
          <a:stretch>
            <a:fillRect/>
          </a:stretch>
        </p:blipFill>
        <p:spPr>
          <a:xfrm>
            <a:off x="1559496" y="1772816"/>
            <a:ext cx="8458262" cy="971557"/>
          </a:xfrm>
          <a:prstGeom prst="rect">
            <a:avLst/>
          </a:prstGeom>
        </p:spPr>
      </p:pic>
      <p:pic>
        <p:nvPicPr>
          <p:cNvPr id="6" name="图片 5">
            <a:extLst>
              <a:ext uri="{FF2B5EF4-FFF2-40B4-BE49-F238E27FC236}">
                <a16:creationId xmlns:a16="http://schemas.microsoft.com/office/drawing/2014/main" id="{C59C261A-6736-4D80-8EE4-52E6ABA87207}"/>
              </a:ext>
            </a:extLst>
          </p:cNvPr>
          <p:cNvPicPr>
            <a:picLocks noChangeAspect="1"/>
          </p:cNvPicPr>
          <p:nvPr/>
        </p:nvPicPr>
        <p:blipFill>
          <a:blip r:embed="rId4"/>
          <a:stretch>
            <a:fillRect/>
          </a:stretch>
        </p:blipFill>
        <p:spPr>
          <a:xfrm>
            <a:off x="630802" y="1772816"/>
            <a:ext cx="928694" cy="247652"/>
          </a:xfrm>
          <a:prstGeom prst="rect">
            <a:avLst/>
          </a:prstGeom>
        </p:spPr>
      </p:pic>
      <p:pic>
        <p:nvPicPr>
          <p:cNvPr id="7" name="图片 6">
            <a:extLst>
              <a:ext uri="{FF2B5EF4-FFF2-40B4-BE49-F238E27FC236}">
                <a16:creationId xmlns:a16="http://schemas.microsoft.com/office/drawing/2014/main" id="{6FDB754B-79F2-410E-BFBF-CA4373D9B54F}"/>
              </a:ext>
            </a:extLst>
          </p:cNvPr>
          <p:cNvPicPr>
            <a:picLocks noChangeAspect="1"/>
          </p:cNvPicPr>
          <p:nvPr/>
        </p:nvPicPr>
        <p:blipFill>
          <a:blip r:embed="rId5"/>
          <a:stretch>
            <a:fillRect/>
          </a:stretch>
        </p:blipFill>
        <p:spPr>
          <a:xfrm>
            <a:off x="2927648" y="2177407"/>
            <a:ext cx="7090110" cy="3647254"/>
          </a:xfrm>
          <a:prstGeom prst="rect">
            <a:avLst/>
          </a:prstGeom>
        </p:spPr>
      </p:pic>
      <p:pic>
        <p:nvPicPr>
          <p:cNvPr id="38" name="图片 37">
            <a:extLst>
              <a:ext uri="{FF2B5EF4-FFF2-40B4-BE49-F238E27FC236}">
                <a16:creationId xmlns:a16="http://schemas.microsoft.com/office/drawing/2014/main" id="{B4398300-63A0-4B6B-B45C-FDF28EDAEF08}"/>
              </a:ext>
            </a:extLst>
          </p:cNvPr>
          <p:cNvPicPr>
            <a:picLocks noChangeAspect="1"/>
          </p:cNvPicPr>
          <p:nvPr/>
        </p:nvPicPr>
        <p:blipFill>
          <a:blip r:embed="rId6"/>
          <a:stretch>
            <a:fillRect/>
          </a:stretch>
        </p:blipFill>
        <p:spPr>
          <a:xfrm>
            <a:off x="9264352" y="6604354"/>
            <a:ext cx="2927648" cy="222166"/>
          </a:xfrm>
          <a:prstGeom prst="rect">
            <a:avLst/>
          </a:prstGeom>
        </p:spPr>
      </p:pic>
      <p:cxnSp>
        <p:nvCxnSpPr>
          <p:cNvPr id="8" name="直接连接符 7">
            <a:extLst>
              <a:ext uri="{FF2B5EF4-FFF2-40B4-BE49-F238E27FC236}">
                <a16:creationId xmlns:a16="http://schemas.microsoft.com/office/drawing/2014/main" id="{B7E360AF-D5C3-4645-879D-7C2C401B1D64}"/>
              </a:ext>
            </a:extLst>
          </p:cNvPr>
          <p:cNvCxnSpPr>
            <a:cxnSpLocks/>
          </p:cNvCxnSpPr>
          <p:nvPr/>
        </p:nvCxnSpPr>
        <p:spPr bwMode="auto">
          <a:xfrm>
            <a:off x="3071664" y="2060848"/>
            <a:ext cx="694609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4A887A99-9E2D-479A-9F5A-C287F93AE0B1}"/>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grpSp>
        <p:nvGrpSpPr>
          <p:cNvPr id="10" name="组合 9">
            <a:extLst>
              <a:ext uri="{FF2B5EF4-FFF2-40B4-BE49-F238E27FC236}">
                <a16:creationId xmlns:a16="http://schemas.microsoft.com/office/drawing/2014/main" id="{BD1E89F0-E5B0-4A3C-AB95-633A5D27A12D}"/>
              </a:ext>
            </a:extLst>
          </p:cNvPr>
          <p:cNvGrpSpPr/>
          <p:nvPr/>
        </p:nvGrpSpPr>
        <p:grpSpPr>
          <a:xfrm>
            <a:off x="470334" y="2081648"/>
            <a:ext cx="828360" cy="135000"/>
            <a:chOff x="470334" y="2081648"/>
            <a:chExt cx="828360" cy="135000"/>
          </a:xfrm>
        </p:grpSpPr>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A567DFB6-B5F9-4460-A309-F60061BB14EC}"/>
                    </a:ext>
                  </a:extLst>
                </p14:cNvPr>
                <p14:cNvContentPartPr/>
                <p14:nvPr/>
              </p14:nvContentPartPr>
              <p14:xfrm>
                <a:off x="630894" y="2081648"/>
                <a:ext cx="667800" cy="56520"/>
              </p14:xfrm>
            </p:contentPart>
          </mc:Choice>
          <mc:Fallback xmlns="">
            <p:pic>
              <p:nvPicPr>
                <p:cNvPr id="2" name="墨迹 1">
                  <a:extLst>
                    <a:ext uri="{FF2B5EF4-FFF2-40B4-BE49-F238E27FC236}">
                      <a16:creationId xmlns:a16="http://schemas.microsoft.com/office/drawing/2014/main" id="{A567DFB6-B5F9-4460-A309-F60061BB14EC}"/>
                    </a:ext>
                  </a:extLst>
                </p:cNvPr>
                <p:cNvPicPr/>
                <p:nvPr/>
              </p:nvPicPr>
              <p:blipFill>
                <a:blip r:embed="rId8"/>
                <a:stretch>
                  <a:fillRect/>
                </a:stretch>
              </p:blipFill>
              <p:spPr>
                <a:xfrm>
                  <a:off x="622254" y="2073008"/>
                  <a:ext cx="6854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9EF901BB-4989-49C2-9FE9-BFB2B165763B}"/>
                    </a:ext>
                  </a:extLst>
                </p14:cNvPr>
                <p14:cNvContentPartPr/>
                <p14:nvPr/>
              </p14:nvContentPartPr>
              <p14:xfrm>
                <a:off x="470334" y="2206928"/>
                <a:ext cx="706320" cy="9720"/>
              </p14:xfrm>
            </p:contentPart>
          </mc:Choice>
          <mc:Fallback xmlns="">
            <p:pic>
              <p:nvPicPr>
                <p:cNvPr id="5" name="墨迹 4">
                  <a:extLst>
                    <a:ext uri="{FF2B5EF4-FFF2-40B4-BE49-F238E27FC236}">
                      <a16:creationId xmlns:a16="http://schemas.microsoft.com/office/drawing/2014/main" id="{9EF901BB-4989-49C2-9FE9-BFB2B165763B}"/>
                    </a:ext>
                  </a:extLst>
                </p:cNvPr>
                <p:cNvPicPr/>
                <p:nvPr/>
              </p:nvPicPr>
              <p:blipFill>
                <a:blip r:embed="rId10"/>
                <a:stretch>
                  <a:fillRect/>
                </a:stretch>
              </p:blipFill>
              <p:spPr>
                <a:xfrm>
                  <a:off x="461694" y="2197928"/>
                  <a:ext cx="723960" cy="2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ECC492C1-AD37-4E83-A5F4-AA5604556C6E}"/>
                  </a:ext>
                </a:extLst>
              </p14:cNvPr>
              <p14:cNvContentPartPr/>
              <p14:nvPr/>
            </p14:nvContentPartPr>
            <p14:xfrm>
              <a:off x="9302214" y="1346528"/>
              <a:ext cx="1206720" cy="838800"/>
            </p14:xfrm>
          </p:contentPart>
        </mc:Choice>
        <mc:Fallback xmlns="">
          <p:pic>
            <p:nvPicPr>
              <p:cNvPr id="15" name="墨迹 14">
                <a:extLst>
                  <a:ext uri="{FF2B5EF4-FFF2-40B4-BE49-F238E27FC236}">
                    <a16:creationId xmlns:a16="http://schemas.microsoft.com/office/drawing/2014/main" id="{ECC492C1-AD37-4E83-A5F4-AA5604556C6E}"/>
                  </a:ext>
                </a:extLst>
              </p:cNvPr>
              <p:cNvPicPr/>
              <p:nvPr/>
            </p:nvPicPr>
            <p:blipFill>
              <a:blip r:embed="rId12"/>
              <a:stretch>
                <a:fillRect/>
              </a:stretch>
            </p:blipFill>
            <p:spPr>
              <a:xfrm>
                <a:off x="9293574" y="1337888"/>
                <a:ext cx="1224360" cy="856440"/>
              </a:xfrm>
              <a:prstGeom prst="rect">
                <a:avLst/>
              </a:prstGeom>
            </p:spPr>
          </p:pic>
        </mc:Fallback>
      </mc:AlternateContent>
    </p:spTree>
    <p:extLst>
      <p:ext uri="{BB962C8B-B14F-4D97-AF65-F5344CB8AC3E}">
        <p14:creationId xmlns:p14="http://schemas.microsoft.com/office/powerpoint/2010/main" val="201766135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1D24DD9D-298F-447C-8394-E97C13F0D570}"/>
              </a:ext>
            </a:extLst>
          </p:cNvPr>
          <p:cNvPicPr>
            <a:picLocks noChangeAspect="1"/>
          </p:cNvPicPr>
          <p:nvPr/>
        </p:nvPicPr>
        <p:blipFill>
          <a:blip r:embed="rId2"/>
          <a:stretch>
            <a:fillRect/>
          </a:stretch>
        </p:blipFill>
        <p:spPr>
          <a:xfrm>
            <a:off x="8544272" y="6526213"/>
            <a:ext cx="3581426" cy="309565"/>
          </a:xfrm>
          <a:prstGeom prst="rect">
            <a:avLst/>
          </a:prstGeom>
        </p:spPr>
      </p:pic>
      <p:pic>
        <p:nvPicPr>
          <p:cNvPr id="4" name="图片 3">
            <a:extLst>
              <a:ext uri="{FF2B5EF4-FFF2-40B4-BE49-F238E27FC236}">
                <a16:creationId xmlns:a16="http://schemas.microsoft.com/office/drawing/2014/main" id="{5AEFC10C-1134-4D12-926B-50C84DDE499B}"/>
              </a:ext>
            </a:extLst>
          </p:cNvPr>
          <p:cNvPicPr>
            <a:picLocks noChangeAspect="1"/>
          </p:cNvPicPr>
          <p:nvPr/>
        </p:nvPicPr>
        <p:blipFill>
          <a:blip r:embed="rId3"/>
          <a:stretch>
            <a:fillRect/>
          </a:stretch>
        </p:blipFill>
        <p:spPr>
          <a:xfrm>
            <a:off x="623392" y="1196752"/>
            <a:ext cx="8453499" cy="667156"/>
          </a:xfrm>
          <a:prstGeom prst="rect">
            <a:avLst/>
          </a:prstGeom>
        </p:spPr>
      </p:pic>
      <p:pic>
        <p:nvPicPr>
          <p:cNvPr id="7" name="图片 6">
            <a:extLst>
              <a:ext uri="{FF2B5EF4-FFF2-40B4-BE49-F238E27FC236}">
                <a16:creationId xmlns:a16="http://schemas.microsoft.com/office/drawing/2014/main" id="{DA2A5AE4-6BFE-430E-AA57-1AD117C7DBD7}"/>
              </a:ext>
            </a:extLst>
          </p:cNvPr>
          <p:cNvPicPr>
            <a:picLocks noChangeAspect="1"/>
          </p:cNvPicPr>
          <p:nvPr/>
        </p:nvPicPr>
        <p:blipFill>
          <a:blip r:embed="rId4"/>
          <a:stretch>
            <a:fillRect/>
          </a:stretch>
        </p:blipFill>
        <p:spPr>
          <a:xfrm>
            <a:off x="9297399" y="1198608"/>
            <a:ext cx="1008112" cy="851520"/>
          </a:xfrm>
          <a:prstGeom prst="rect">
            <a:avLst/>
          </a:prstGeom>
        </p:spPr>
      </p:pic>
      <p:pic>
        <p:nvPicPr>
          <p:cNvPr id="8" name="图片 7">
            <a:extLst>
              <a:ext uri="{FF2B5EF4-FFF2-40B4-BE49-F238E27FC236}">
                <a16:creationId xmlns:a16="http://schemas.microsoft.com/office/drawing/2014/main" id="{A2AD0D63-6860-47F9-8430-33C4E28A0507}"/>
              </a:ext>
            </a:extLst>
          </p:cNvPr>
          <p:cNvPicPr>
            <a:picLocks noChangeAspect="1"/>
          </p:cNvPicPr>
          <p:nvPr/>
        </p:nvPicPr>
        <p:blipFill>
          <a:blip r:embed="rId5"/>
          <a:stretch>
            <a:fillRect/>
          </a:stretch>
        </p:blipFill>
        <p:spPr>
          <a:xfrm>
            <a:off x="643196" y="2074077"/>
            <a:ext cx="8563038" cy="4005990"/>
          </a:xfrm>
          <a:prstGeom prst="rect">
            <a:avLst/>
          </a:prstGeom>
        </p:spPr>
      </p:pic>
      <p:pic>
        <p:nvPicPr>
          <p:cNvPr id="9" name="图片 8">
            <a:extLst>
              <a:ext uri="{FF2B5EF4-FFF2-40B4-BE49-F238E27FC236}">
                <a16:creationId xmlns:a16="http://schemas.microsoft.com/office/drawing/2014/main" id="{AA99CE40-509B-4238-AB66-1FF0C785E29A}"/>
              </a:ext>
            </a:extLst>
          </p:cNvPr>
          <p:cNvPicPr>
            <a:picLocks noChangeAspect="1"/>
          </p:cNvPicPr>
          <p:nvPr/>
        </p:nvPicPr>
        <p:blipFill>
          <a:blip r:embed="rId6"/>
          <a:stretch>
            <a:fillRect/>
          </a:stretch>
        </p:blipFill>
        <p:spPr>
          <a:xfrm>
            <a:off x="9289238" y="2184944"/>
            <a:ext cx="1008112" cy="945005"/>
          </a:xfrm>
          <a:prstGeom prst="rect">
            <a:avLst/>
          </a:prstGeom>
        </p:spPr>
      </p:pic>
      <p:pic>
        <p:nvPicPr>
          <p:cNvPr id="10" name="图片 9">
            <a:extLst>
              <a:ext uri="{FF2B5EF4-FFF2-40B4-BE49-F238E27FC236}">
                <a16:creationId xmlns:a16="http://schemas.microsoft.com/office/drawing/2014/main" id="{4C9EEF49-40AF-4016-B993-452B73D758E7}"/>
              </a:ext>
            </a:extLst>
          </p:cNvPr>
          <p:cNvPicPr>
            <a:picLocks noChangeAspect="1"/>
          </p:cNvPicPr>
          <p:nvPr/>
        </p:nvPicPr>
        <p:blipFill>
          <a:blip r:embed="rId7"/>
          <a:stretch>
            <a:fillRect/>
          </a:stretch>
        </p:blipFill>
        <p:spPr>
          <a:xfrm>
            <a:off x="9286062" y="4785302"/>
            <a:ext cx="991790" cy="945005"/>
          </a:xfrm>
          <a:prstGeom prst="rect">
            <a:avLst/>
          </a:prstGeom>
        </p:spPr>
      </p:pic>
      <p:pic>
        <p:nvPicPr>
          <p:cNvPr id="11" name="图片 10">
            <a:extLst>
              <a:ext uri="{FF2B5EF4-FFF2-40B4-BE49-F238E27FC236}">
                <a16:creationId xmlns:a16="http://schemas.microsoft.com/office/drawing/2014/main" id="{3443BA56-2BEB-4BD9-BD23-C205C8E3BC94}"/>
              </a:ext>
            </a:extLst>
          </p:cNvPr>
          <p:cNvPicPr>
            <a:picLocks noChangeAspect="1"/>
          </p:cNvPicPr>
          <p:nvPr/>
        </p:nvPicPr>
        <p:blipFill>
          <a:blip r:embed="rId8"/>
          <a:stretch>
            <a:fillRect/>
          </a:stretch>
        </p:blipFill>
        <p:spPr>
          <a:xfrm>
            <a:off x="6090294" y="5799365"/>
            <a:ext cx="6101706" cy="1036413"/>
          </a:xfrm>
          <a:prstGeom prst="rect">
            <a:avLst/>
          </a:prstGeom>
        </p:spPr>
      </p:pic>
      <p:cxnSp>
        <p:nvCxnSpPr>
          <p:cNvPr id="12" name="直接连接符 11">
            <a:extLst>
              <a:ext uri="{FF2B5EF4-FFF2-40B4-BE49-F238E27FC236}">
                <a16:creationId xmlns:a16="http://schemas.microsoft.com/office/drawing/2014/main" id="{B34053EA-6158-4E32-9202-2EB613974180}"/>
              </a:ext>
            </a:extLst>
          </p:cNvPr>
          <p:cNvCxnSpPr>
            <a:cxnSpLocks/>
          </p:cNvCxnSpPr>
          <p:nvPr/>
        </p:nvCxnSpPr>
        <p:spPr bwMode="auto">
          <a:xfrm flipV="1">
            <a:off x="5015880" y="1863908"/>
            <a:ext cx="1584176" cy="3235"/>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EF8F1828-EE22-4648-82C0-C1904A1CE8EF}"/>
              </a:ext>
            </a:extLst>
          </p:cNvPr>
          <p:cNvCxnSpPr>
            <a:cxnSpLocks/>
          </p:cNvCxnSpPr>
          <p:nvPr/>
        </p:nvCxnSpPr>
        <p:spPr bwMode="auto">
          <a:xfrm>
            <a:off x="4583832" y="2348880"/>
            <a:ext cx="410445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08481742-20A3-44C8-AE47-6EFA556B6FBB}"/>
              </a:ext>
            </a:extLst>
          </p:cNvPr>
          <p:cNvCxnSpPr>
            <a:cxnSpLocks/>
          </p:cNvCxnSpPr>
          <p:nvPr/>
        </p:nvCxnSpPr>
        <p:spPr bwMode="auto">
          <a:xfrm>
            <a:off x="3071664" y="3789040"/>
            <a:ext cx="561662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73EC003E-231E-432C-8F68-9B79902DBA64}"/>
              </a:ext>
            </a:extLst>
          </p:cNvPr>
          <p:cNvCxnSpPr>
            <a:cxnSpLocks/>
          </p:cNvCxnSpPr>
          <p:nvPr/>
        </p:nvCxnSpPr>
        <p:spPr bwMode="auto">
          <a:xfrm>
            <a:off x="3503712" y="6143075"/>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A041875A-BF37-4ECB-B25B-3AF6B33257A6}"/>
              </a:ext>
            </a:extLst>
          </p:cNvPr>
          <p:cNvCxnSpPr>
            <a:cxnSpLocks/>
          </p:cNvCxnSpPr>
          <p:nvPr/>
        </p:nvCxnSpPr>
        <p:spPr bwMode="auto">
          <a:xfrm>
            <a:off x="3357332" y="5661248"/>
            <a:ext cx="2874567"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BB569300-70B0-4CA8-86DC-78D40DB30F30}"/>
              </a:ext>
            </a:extLst>
          </p:cNvPr>
          <p:cNvCxnSpPr>
            <a:cxnSpLocks/>
          </p:cNvCxnSpPr>
          <p:nvPr/>
        </p:nvCxnSpPr>
        <p:spPr bwMode="auto">
          <a:xfrm>
            <a:off x="6023993" y="6072841"/>
            <a:ext cx="4464495" cy="20455"/>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2E6BD361-FF8D-4F83-9A49-A00EDC9928B6}"/>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0C7F0103-D6D5-4667-AF5F-C1D1696EEDBA}"/>
                  </a:ext>
                </a:extLst>
              </p14:cNvPr>
              <p14:cNvContentPartPr/>
              <p14:nvPr/>
            </p14:nvContentPartPr>
            <p14:xfrm>
              <a:off x="4892574" y="1462448"/>
              <a:ext cx="1095840" cy="470160"/>
            </p14:xfrm>
          </p:contentPart>
        </mc:Choice>
        <mc:Fallback xmlns="">
          <p:pic>
            <p:nvPicPr>
              <p:cNvPr id="2" name="墨迹 1">
                <a:extLst>
                  <a:ext uri="{FF2B5EF4-FFF2-40B4-BE49-F238E27FC236}">
                    <a16:creationId xmlns:a16="http://schemas.microsoft.com/office/drawing/2014/main" id="{0C7F0103-D6D5-4667-AF5F-C1D1696EEDBA}"/>
                  </a:ext>
                </a:extLst>
              </p:cNvPr>
              <p:cNvPicPr/>
              <p:nvPr/>
            </p:nvPicPr>
            <p:blipFill>
              <a:blip r:embed="rId10"/>
              <a:stretch>
                <a:fillRect/>
              </a:stretch>
            </p:blipFill>
            <p:spPr>
              <a:xfrm>
                <a:off x="4883574" y="1453808"/>
                <a:ext cx="111348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0F0E91C1-6E27-43A6-ABF9-4E7BE6296746}"/>
                  </a:ext>
                </a:extLst>
              </p14:cNvPr>
              <p14:cNvContentPartPr/>
              <p14:nvPr/>
            </p14:nvContentPartPr>
            <p14:xfrm>
              <a:off x="3218214" y="5556008"/>
              <a:ext cx="1592640" cy="771480"/>
            </p14:xfrm>
          </p:contentPart>
        </mc:Choice>
        <mc:Fallback xmlns="">
          <p:pic>
            <p:nvPicPr>
              <p:cNvPr id="5" name="墨迹 4">
                <a:extLst>
                  <a:ext uri="{FF2B5EF4-FFF2-40B4-BE49-F238E27FC236}">
                    <a16:creationId xmlns:a16="http://schemas.microsoft.com/office/drawing/2014/main" id="{0F0E91C1-6E27-43A6-ABF9-4E7BE6296746}"/>
                  </a:ext>
                </a:extLst>
              </p:cNvPr>
              <p:cNvPicPr/>
              <p:nvPr/>
            </p:nvPicPr>
            <p:blipFill>
              <a:blip r:embed="rId12"/>
              <a:stretch>
                <a:fillRect/>
              </a:stretch>
            </p:blipFill>
            <p:spPr>
              <a:xfrm>
                <a:off x="3209574" y="5547008"/>
                <a:ext cx="1610280" cy="789120"/>
              </a:xfrm>
              <a:prstGeom prst="rect">
                <a:avLst/>
              </a:prstGeom>
            </p:spPr>
          </p:pic>
        </mc:Fallback>
      </mc:AlternateContent>
    </p:spTree>
    <p:extLst>
      <p:ext uri="{BB962C8B-B14F-4D97-AF65-F5344CB8AC3E}">
        <p14:creationId xmlns:p14="http://schemas.microsoft.com/office/powerpoint/2010/main" val="345576835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421412" y="1158213"/>
            <a:ext cx="10801200" cy="4961485"/>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3E2D17ED-8B87-40DC-A015-729C7ACB95D9}"/>
              </a:ext>
            </a:extLst>
          </p:cNvPr>
          <p:cNvPicPr>
            <a:picLocks noChangeAspect="1"/>
          </p:cNvPicPr>
          <p:nvPr/>
        </p:nvPicPr>
        <p:blipFill>
          <a:blip r:embed="rId2"/>
          <a:stretch>
            <a:fillRect/>
          </a:stretch>
        </p:blipFill>
        <p:spPr>
          <a:xfrm>
            <a:off x="8544272" y="6526213"/>
            <a:ext cx="3581426" cy="309565"/>
          </a:xfrm>
          <a:prstGeom prst="rect">
            <a:avLst/>
          </a:prstGeom>
        </p:spPr>
      </p:pic>
      <p:pic>
        <p:nvPicPr>
          <p:cNvPr id="4" name="图片 3">
            <a:extLst>
              <a:ext uri="{FF2B5EF4-FFF2-40B4-BE49-F238E27FC236}">
                <a16:creationId xmlns:a16="http://schemas.microsoft.com/office/drawing/2014/main" id="{3FFF1377-E2DB-456C-8A33-007C6144A0C8}"/>
              </a:ext>
            </a:extLst>
          </p:cNvPr>
          <p:cNvPicPr>
            <a:picLocks noChangeAspect="1"/>
          </p:cNvPicPr>
          <p:nvPr/>
        </p:nvPicPr>
        <p:blipFill>
          <a:blip r:embed="rId3"/>
          <a:stretch>
            <a:fillRect/>
          </a:stretch>
        </p:blipFill>
        <p:spPr>
          <a:xfrm>
            <a:off x="595710" y="1196752"/>
            <a:ext cx="7634343" cy="304802"/>
          </a:xfrm>
          <a:prstGeom prst="rect">
            <a:avLst/>
          </a:prstGeom>
        </p:spPr>
      </p:pic>
      <p:pic>
        <p:nvPicPr>
          <p:cNvPr id="7" name="图片 6">
            <a:extLst>
              <a:ext uri="{FF2B5EF4-FFF2-40B4-BE49-F238E27FC236}">
                <a16:creationId xmlns:a16="http://schemas.microsoft.com/office/drawing/2014/main" id="{69CCBEC5-F5F4-467E-BF0D-62060D33988A}"/>
              </a:ext>
            </a:extLst>
          </p:cNvPr>
          <p:cNvPicPr>
            <a:picLocks noChangeAspect="1"/>
          </p:cNvPicPr>
          <p:nvPr/>
        </p:nvPicPr>
        <p:blipFill>
          <a:blip r:embed="rId4"/>
          <a:stretch>
            <a:fillRect/>
          </a:stretch>
        </p:blipFill>
        <p:spPr>
          <a:xfrm>
            <a:off x="595710" y="1653506"/>
            <a:ext cx="8496362" cy="1292091"/>
          </a:xfrm>
          <a:prstGeom prst="rect">
            <a:avLst/>
          </a:prstGeom>
        </p:spPr>
      </p:pic>
      <p:pic>
        <p:nvPicPr>
          <p:cNvPr id="8" name="图片 7">
            <a:extLst>
              <a:ext uri="{FF2B5EF4-FFF2-40B4-BE49-F238E27FC236}">
                <a16:creationId xmlns:a16="http://schemas.microsoft.com/office/drawing/2014/main" id="{536F4E08-B3AE-4ABC-892C-26DACA47DFB7}"/>
              </a:ext>
            </a:extLst>
          </p:cNvPr>
          <p:cNvPicPr>
            <a:picLocks noChangeAspect="1"/>
          </p:cNvPicPr>
          <p:nvPr/>
        </p:nvPicPr>
        <p:blipFill>
          <a:blip r:embed="rId5"/>
          <a:stretch>
            <a:fillRect/>
          </a:stretch>
        </p:blipFill>
        <p:spPr>
          <a:xfrm>
            <a:off x="9261449" y="2013546"/>
            <a:ext cx="2907616" cy="1604974"/>
          </a:xfrm>
          <a:prstGeom prst="rect">
            <a:avLst/>
          </a:prstGeom>
        </p:spPr>
      </p:pic>
      <p:pic>
        <p:nvPicPr>
          <p:cNvPr id="9" name="图片 8">
            <a:extLst>
              <a:ext uri="{FF2B5EF4-FFF2-40B4-BE49-F238E27FC236}">
                <a16:creationId xmlns:a16="http://schemas.microsoft.com/office/drawing/2014/main" id="{DD7A4538-0919-46F2-91B1-3DB888016243}"/>
              </a:ext>
            </a:extLst>
          </p:cNvPr>
          <p:cNvPicPr>
            <a:picLocks noChangeAspect="1"/>
          </p:cNvPicPr>
          <p:nvPr/>
        </p:nvPicPr>
        <p:blipFill>
          <a:blip r:embed="rId6"/>
          <a:stretch>
            <a:fillRect/>
          </a:stretch>
        </p:blipFill>
        <p:spPr>
          <a:xfrm>
            <a:off x="623392" y="3212976"/>
            <a:ext cx="8415399" cy="1292091"/>
          </a:xfrm>
          <a:prstGeom prst="rect">
            <a:avLst/>
          </a:prstGeom>
        </p:spPr>
      </p:pic>
      <p:pic>
        <p:nvPicPr>
          <p:cNvPr id="10" name="图片 9">
            <a:extLst>
              <a:ext uri="{FF2B5EF4-FFF2-40B4-BE49-F238E27FC236}">
                <a16:creationId xmlns:a16="http://schemas.microsoft.com/office/drawing/2014/main" id="{B60B40E6-E7CE-40B1-A3AF-9395C7741DFE}"/>
              </a:ext>
            </a:extLst>
          </p:cNvPr>
          <p:cNvPicPr>
            <a:picLocks noChangeAspect="1"/>
          </p:cNvPicPr>
          <p:nvPr/>
        </p:nvPicPr>
        <p:blipFill>
          <a:blip r:embed="rId7"/>
          <a:stretch>
            <a:fillRect/>
          </a:stretch>
        </p:blipFill>
        <p:spPr>
          <a:xfrm>
            <a:off x="9261449" y="3638956"/>
            <a:ext cx="2907616" cy="2528633"/>
          </a:xfrm>
          <a:prstGeom prst="rect">
            <a:avLst/>
          </a:prstGeom>
        </p:spPr>
      </p:pic>
      <p:pic>
        <p:nvPicPr>
          <p:cNvPr id="11" name="图片 10">
            <a:extLst>
              <a:ext uri="{FF2B5EF4-FFF2-40B4-BE49-F238E27FC236}">
                <a16:creationId xmlns:a16="http://schemas.microsoft.com/office/drawing/2014/main" id="{3CD2A288-DE8B-4950-A322-DCB91DD22FB8}"/>
              </a:ext>
            </a:extLst>
          </p:cNvPr>
          <p:cNvPicPr>
            <a:picLocks noChangeAspect="1"/>
          </p:cNvPicPr>
          <p:nvPr/>
        </p:nvPicPr>
        <p:blipFill>
          <a:blip r:embed="rId8"/>
          <a:stretch>
            <a:fillRect/>
          </a:stretch>
        </p:blipFill>
        <p:spPr>
          <a:xfrm>
            <a:off x="591941" y="4744984"/>
            <a:ext cx="8548750" cy="1412440"/>
          </a:xfrm>
          <a:prstGeom prst="rect">
            <a:avLst/>
          </a:prstGeom>
        </p:spPr>
      </p:pic>
      <p:cxnSp>
        <p:nvCxnSpPr>
          <p:cNvPr id="12" name="直接连接符 11">
            <a:extLst>
              <a:ext uri="{FF2B5EF4-FFF2-40B4-BE49-F238E27FC236}">
                <a16:creationId xmlns:a16="http://schemas.microsoft.com/office/drawing/2014/main" id="{7598C5F6-F063-4032-86D3-3000EC18F97C}"/>
              </a:ext>
            </a:extLst>
          </p:cNvPr>
          <p:cNvCxnSpPr>
            <a:cxnSpLocks/>
          </p:cNvCxnSpPr>
          <p:nvPr/>
        </p:nvCxnSpPr>
        <p:spPr bwMode="auto">
          <a:xfrm>
            <a:off x="623392" y="1491837"/>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7990B6FE-D34E-4357-B579-15717C7042CC}"/>
              </a:ext>
            </a:extLst>
          </p:cNvPr>
          <p:cNvCxnSpPr>
            <a:cxnSpLocks/>
          </p:cNvCxnSpPr>
          <p:nvPr/>
        </p:nvCxnSpPr>
        <p:spPr bwMode="auto">
          <a:xfrm>
            <a:off x="4295800" y="345754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77C094F-4C52-4896-B1CA-8A59E0D8ED4D}"/>
              </a:ext>
            </a:extLst>
          </p:cNvPr>
          <p:cNvCxnSpPr>
            <a:cxnSpLocks/>
          </p:cNvCxnSpPr>
          <p:nvPr/>
        </p:nvCxnSpPr>
        <p:spPr bwMode="auto">
          <a:xfrm>
            <a:off x="3863752" y="4005064"/>
            <a:ext cx="450505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48B164C2-3C49-4A3E-A8BE-A2EB87C84E95}"/>
              </a:ext>
            </a:extLst>
          </p:cNvPr>
          <p:cNvCxnSpPr>
            <a:cxnSpLocks/>
          </p:cNvCxnSpPr>
          <p:nvPr/>
        </p:nvCxnSpPr>
        <p:spPr bwMode="auto">
          <a:xfrm>
            <a:off x="5207849" y="2420888"/>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86E298D4-D4C3-4362-BD85-978B654117A9}"/>
              </a:ext>
            </a:extLst>
          </p:cNvPr>
          <p:cNvCxnSpPr>
            <a:cxnSpLocks/>
          </p:cNvCxnSpPr>
          <p:nvPr/>
        </p:nvCxnSpPr>
        <p:spPr bwMode="auto">
          <a:xfrm>
            <a:off x="683588" y="5013176"/>
            <a:ext cx="835520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F52FB331-B1DB-4924-B72E-4A8C8B1D02B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9" name="直接连接符 18">
            <a:extLst>
              <a:ext uri="{FF2B5EF4-FFF2-40B4-BE49-F238E27FC236}">
                <a16:creationId xmlns:a16="http://schemas.microsoft.com/office/drawing/2014/main" id="{CA06DE44-462B-4B58-9C86-898F3A406603}"/>
              </a:ext>
            </a:extLst>
          </p:cNvPr>
          <p:cNvCxnSpPr>
            <a:cxnSpLocks/>
          </p:cNvCxnSpPr>
          <p:nvPr/>
        </p:nvCxnSpPr>
        <p:spPr bwMode="auto">
          <a:xfrm>
            <a:off x="2135560" y="5661248"/>
            <a:ext cx="237626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0803FB22-61A0-4437-9CCF-692F243FBDF3}"/>
                  </a:ext>
                </a:extLst>
              </p14:cNvPr>
              <p14:cNvContentPartPr/>
              <p14:nvPr/>
            </p14:nvContentPartPr>
            <p14:xfrm>
              <a:off x="475374" y="2952128"/>
              <a:ext cx="1097640" cy="689760"/>
            </p14:xfrm>
          </p:contentPart>
        </mc:Choice>
        <mc:Fallback xmlns="">
          <p:pic>
            <p:nvPicPr>
              <p:cNvPr id="2" name="墨迹 1">
                <a:extLst>
                  <a:ext uri="{FF2B5EF4-FFF2-40B4-BE49-F238E27FC236}">
                    <a16:creationId xmlns:a16="http://schemas.microsoft.com/office/drawing/2014/main" id="{0803FB22-61A0-4437-9CCF-692F243FBDF3}"/>
                  </a:ext>
                </a:extLst>
              </p:cNvPr>
              <p:cNvPicPr/>
              <p:nvPr/>
            </p:nvPicPr>
            <p:blipFill>
              <a:blip r:embed="rId10"/>
              <a:stretch>
                <a:fillRect/>
              </a:stretch>
            </p:blipFill>
            <p:spPr>
              <a:xfrm>
                <a:off x="466734" y="2943128"/>
                <a:ext cx="1115280" cy="707400"/>
              </a:xfrm>
              <a:prstGeom prst="rect">
                <a:avLst/>
              </a:prstGeom>
            </p:spPr>
          </p:pic>
        </mc:Fallback>
      </mc:AlternateContent>
      <p:grpSp>
        <p:nvGrpSpPr>
          <p:cNvPr id="20" name="组合 19">
            <a:extLst>
              <a:ext uri="{FF2B5EF4-FFF2-40B4-BE49-F238E27FC236}">
                <a16:creationId xmlns:a16="http://schemas.microsoft.com/office/drawing/2014/main" id="{F812BBB9-8F49-411E-B74E-6B8E9AA68138}"/>
              </a:ext>
            </a:extLst>
          </p:cNvPr>
          <p:cNvGrpSpPr/>
          <p:nvPr/>
        </p:nvGrpSpPr>
        <p:grpSpPr>
          <a:xfrm>
            <a:off x="1279974" y="4584008"/>
            <a:ext cx="2189160" cy="1238040"/>
            <a:chOff x="1279974" y="4584008"/>
            <a:chExt cx="2189160" cy="1238040"/>
          </a:xfrm>
        </p:grpSpPr>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4BF7537C-54DE-4FDE-8A04-F514570EE0C5}"/>
                    </a:ext>
                  </a:extLst>
                </p14:cNvPr>
                <p14:cNvContentPartPr/>
                <p14:nvPr/>
              </p14:nvContentPartPr>
              <p14:xfrm>
                <a:off x="1279974" y="4584008"/>
                <a:ext cx="1164240" cy="681840"/>
              </p14:xfrm>
            </p:contentPart>
          </mc:Choice>
          <mc:Fallback xmlns="">
            <p:pic>
              <p:nvPicPr>
                <p:cNvPr id="5" name="墨迹 4">
                  <a:extLst>
                    <a:ext uri="{FF2B5EF4-FFF2-40B4-BE49-F238E27FC236}">
                      <a16:creationId xmlns:a16="http://schemas.microsoft.com/office/drawing/2014/main" id="{4BF7537C-54DE-4FDE-8A04-F514570EE0C5}"/>
                    </a:ext>
                  </a:extLst>
                </p:cNvPr>
                <p:cNvPicPr/>
                <p:nvPr/>
              </p:nvPicPr>
              <p:blipFill>
                <a:blip r:embed="rId12"/>
                <a:stretch>
                  <a:fillRect/>
                </a:stretch>
              </p:blipFill>
              <p:spPr>
                <a:xfrm>
                  <a:off x="1270974" y="4575368"/>
                  <a:ext cx="118188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a:extLst>
                    <a:ext uri="{FF2B5EF4-FFF2-40B4-BE49-F238E27FC236}">
                      <a16:creationId xmlns:a16="http://schemas.microsoft.com/office/drawing/2014/main" id="{A2BC531E-3D06-4380-942E-18915FDBB9A3}"/>
                    </a:ext>
                  </a:extLst>
                </p14:cNvPr>
                <p14:cNvContentPartPr/>
                <p14:nvPr/>
              </p14:nvContentPartPr>
              <p14:xfrm>
                <a:off x="2151534" y="5065688"/>
                <a:ext cx="1317600" cy="756360"/>
              </p14:xfrm>
            </p:contentPart>
          </mc:Choice>
          <mc:Fallback xmlns="">
            <p:pic>
              <p:nvPicPr>
                <p:cNvPr id="15" name="墨迹 14">
                  <a:extLst>
                    <a:ext uri="{FF2B5EF4-FFF2-40B4-BE49-F238E27FC236}">
                      <a16:creationId xmlns:a16="http://schemas.microsoft.com/office/drawing/2014/main" id="{A2BC531E-3D06-4380-942E-18915FDBB9A3}"/>
                    </a:ext>
                  </a:extLst>
                </p:cNvPr>
                <p:cNvPicPr/>
                <p:nvPr/>
              </p:nvPicPr>
              <p:blipFill>
                <a:blip r:embed="rId14"/>
                <a:stretch>
                  <a:fillRect/>
                </a:stretch>
              </p:blipFill>
              <p:spPr>
                <a:xfrm>
                  <a:off x="2142534" y="5057048"/>
                  <a:ext cx="1335240" cy="77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墨迹 20">
                <a:extLst>
                  <a:ext uri="{FF2B5EF4-FFF2-40B4-BE49-F238E27FC236}">
                    <a16:creationId xmlns:a16="http://schemas.microsoft.com/office/drawing/2014/main" id="{C240E692-FAAF-47A4-838B-D39502135E29}"/>
                  </a:ext>
                </a:extLst>
              </p14:cNvPr>
              <p14:cNvContentPartPr/>
              <p14:nvPr/>
            </p14:nvContentPartPr>
            <p14:xfrm>
              <a:off x="2006094" y="6232088"/>
              <a:ext cx="6039000" cy="59760"/>
            </p14:xfrm>
          </p:contentPart>
        </mc:Choice>
        <mc:Fallback xmlns="">
          <p:pic>
            <p:nvPicPr>
              <p:cNvPr id="21" name="墨迹 20">
                <a:extLst>
                  <a:ext uri="{FF2B5EF4-FFF2-40B4-BE49-F238E27FC236}">
                    <a16:creationId xmlns:a16="http://schemas.microsoft.com/office/drawing/2014/main" id="{C240E692-FAAF-47A4-838B-D39502135E29}"/>
                  </a:ext>
                </a:extLst>
              </p:cNvPr>
              <p:cNvPicPr/>
              <p:nvPr/>
            </p:nvPicPr>
            <p:blipFill>
              <a:blip r:embed="rId16"/>
              <a:stretch>
                <a:fillRect/>
              </a:stretch>
            </p:blipFill>
            <p:spPr>
              <a:xfrm>
                <a:off x="1997454" y="6223448"/>
                <a:ext cx="6056640" cy="77400"/>
              </a:xfrm>
              <a:prstGeom prst="rect">
                <a:avLst/>
              </a:prstGeom>
            </p:spPr>
          </p:pic>
        </mc:Fallback>
      </mc:AlternateContent>
    </p:spTree>
    <p:extLst>
      <p:ext uri="{BB962C8B-B14F-4D97-AF65-F5344CB8AC3E}">
        <p14:creationId xmlns:p14="http://schemas.microsoft.com/office/powerpoint/2010/main" val="255998571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0B930752-4EDE-4319-8BA5-D6ED9CA28008}"/>
              </a:ext>
            </a:extLst>
          </p:cNvPr>
          <p:cNvPicPr>
            <a:picLocks noChangeAspect="1"/>
          </p:cNvPicPr>
          <p:nvPr/>
        </p:nvPicPr>
        <p:blipFill>
          <a:blip r:embed="rId3"/>
          <a:stretch>
            <a:fillRect/>
          </a:stretch>
        </p:blipFill>
        <p:spPr>
          <a:xfrm>
            <a:off x="637564" y="1628800"/>
            <a:ext cx="8553513" cy="1566874"/>
          </a:xfrm>
          <a:prstGeom prst="rect">
            <a:avLst/>
          </a:prstGeom>
        </p:spPr>
      </p:pic>
      <p:pic>
        <p:nvPicPr>
          <p:cNvPr id="6" name="图片 5">
            <a:extLst>
              <a:ext uri="{FF2B5EF4-FFF2-40B4-BE49-F238E27FC236}">
                <a16:creationId xmlns:a16="http://schemas.microsoft.com/office/drawing/2014/main" id="{B462C8B4-9C9C-4508-94A6-9696864D4CA0}"/>
              </a:ext>
            </a:extLst>
          </p:cNvPr>
          <p:cNvPicPr>
            <a:picLocks noChangeAspect="1"/>
          </p:cNvPicPr>
          <p:nvPr/>
        </p:nvPicPr>
        <p:blipFill>
          <a:blip r:embed="rId4"/>
          <a:stretch>
            <a:fillRect/>
          </a:stretch>
        </p:blipFill>
        <p:spPr>
          <a:xfrm>
            <a:off x="9250180" y="1628800"/>
            <a:ext cx="2304256" cy="1566874"/>
          </a:xfrm>
          <a:prstGeom prst="rect">
            <a:avLst/>
          </a:prstGeom>
        </p:spPr>
      </p:pic>
      <p:pic>
        <p:nvPicPr>
          <p:cNvPr id="7" name="图片 6">
            <a:extLst>
              <a:ext uri="{FF2B5EF4-FFF2-40B4-BE49-F238E27FC236}">
                <a16:creationId xmlns:a16="http://schemas.microsoft.com/office/drawing/2014/main" id="{E69BF857-C82A-469A-B510-EA349143352E}"/>
              </a:ext>
            </a:extLst>
          </p:cNvPr>
          <p:cNvPicPr>
            <a:picLocks noChangeAspect="1"/>
          </p:cNvPicPr>
          <p:nvPr/>
        </p:nvPicPr>
        <p:blipFill>
          <a:blip r:embed="rId5"/>
          <a:stretch>
            <a:fillRect/>
          </a:stretch>
        </p:blipFill>
        <p:spPr>
          <a:xfrm>
            <a:off x="655112" y="4385937"/>
            <a:ext cx="7853420" cy="933457"/>
          </a:xfrm>
          <a:prstGeom prst="rect">
            <a:avLst/>
          </a:prstGeom>
        </p:spPr>
      </p:pic>
      <p:pic>
        <p:nvPicPr>
          <p:cNvPr id="8" name="图片 7">
            <a:extLst>
              <a:ext uri="{FF2B5EF4-FFF2-40B4-BE49-F238E27FC236}">
                <a16:creationId xmlns:a16="http://schemas.microsoft.com/office/drawing/2014/main" id="{70181A05-0E5C-4451-9BDB-D061FB3504A6}"/>
              </a:ext>
            </a:extLst>
          </p:cNvPr>
          <p:cNvPicPr>
            <a:picLocks noChangeAspect="1"/>
          </p:cNvPicPr>
          <p:nvPr/>
        </p:nvPicPr>
        <p:blipFill>
          <a:blip r:embed="rId6"/>
          <a:stretch>
            <a:fillRect/>
          </a:stretch>
        </p:blipFill>
        <p:spPr>
          <a:xfrm>
            <a:off x="8627845" y="4386823"/>
            <a:ext cx="1547563" cy="1865141"/>
          </a:xfrm>
          <a:prstGeom prst="rect">
            <a:avLst/>
          </a:prstGeom>
        </p:spPr>
      </p:pic>
      <p:pic>
        <p:nvPicPr>
          <p:cNvPr id="9" name="图片 8">
            <a:extLst>
              <a:ext uri="{FF2B5EF4-FFF2-40B4-BE49-F238E27FC236}">
                <a16:creationId xmlns:a16="http://schemas.microsoft.com/office/drawing/2014/main" id="{1CE94A4D-F5A9-4B59-9AAC-61C2101FAE91}"/>
              </a:ext>
            </a:extLst>
          </p:cNvPr>
          <p:cNvPicPr>
            <a:picLocks noChangeAspect="1"/>
          </p:cNvPicPr>
          <p:nvPr/>
        </p:nvPicPr>
        <p:blipFill>
          <a:blip r:embed="rId7"/>
          <a:stretch>
            <a:fillRect/>
          </a:stretch>
        </p:blipFill>
        <p:spPr>
          <a:xfrm>
            <a:off x="1559496" y="2645560"/>
            <a:ext cx="1694080" cy="1622682"/>
          </a:xfrm>
          <a:prstGeom prst="rect">
            <a:avLst/>
          </a:prstGeom>
        </p:spPr>
      </p:pic>
      <p:pic>
        <p:nvPicPr>
          <p:cNvPr id="10" name="图片 9">
            <a:extLst>
              <a:ext uri="{FF2B5EF4-FFF2-40B4-BE49-F238E27FC236}">
                <a16:creationId xmlns:a16="http://schemas.microsoft.com/office/drawing/2014/main" id="{806B0B4B-D6BD-4D8F-BD04-BDF98043DFB2}"/>
              </a:ext>
            </a:extLst>
          </p:cNvPr>
          <p:cNvPicPr>
            <a:picLocks noChangeAspect="1"/>
          </p:cNvPicPr>
          <p:nvPr/>
        </p:nvPicPr>
        <p:blipFill>
          <a:blip r:embed="rId8"/>
          <a:stretch>
            <a:fillRect/>
          </a:stretch>
        </p:blipFill>
        <p:spPr>
          <a:xfrm>
            <a:off x="8544272" y="6526213"/>
            <a:ext cx="3581426" cy="309565"/>
          </a:xfrm>
          <a:prstGeom prst="rect">
            <a:avLst/>
          </a:prstGeom>
        </p:spPr>
      </p:pic>
      <p:cxnSp>
        <p:nvCxnSpPr>
          <p:cNvPr id="11" name="直接连接符 10">
            <a:extLst>
              <a:ext uri="{FF2B5EF4-FFF2-40B4-BE49-F238E27FC236}">
                <a16:creationId xmlns:a16="http://schemas.microsoft.com/office/drawing/2014/main" id="{A5BE3E0B-2E0B-43DC-B74B-0318B57BFFD4}"/>
              </a:ext>
            </a:extLst>
          </p:cNvPr>
          <p:cNvCxnSpPr>
            <a:cxnSpLocks/>
          </p:cNvCxnSpPr>
          <p:nvPr/>
        </p:nvCxnSpPr>
        <p:spPr bwMode="auto">
          <a:xfrm>
            <a:off x="6888088" y="2564904"/>
            <a:ext cx="2302989"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D625558-A258-4055-9A23-BC65484554C4}"/>
              </a:ext>
            </a:extLst>
          </p:cNvPr>
          <p:cNvCxnSpPr>
            <a:cxnSpLocks/>
          </p:cNvCxnSpPr>
          <p:nvPr/>
        </p:nvCxnSpPr>
        <p:spPr bwMode="auto">
          <a:xfrm>
            <a:off x="655112" y="3284984"/>
            <a:ext cx="76036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8373DBAA-2E9C-4DD3-AAA3-30E243EC85AA}"/>
              </a:ext>
            </a:extLst>
          </p:cNvPr>
          <p:cNvCxnSpPr>
            <a:cxnSpLocks/>
          </p:cNvCxnSpPr>
          <p:nvPr/>
        </p:nvCxnSpPr>
        <p:spPr bwMode="auto">
          <a:xfrm>
            <a:off x="2855640" y="5319512"/>
            <a:ext cx="458338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7EE3D5BB-AEE4-40B4-8DB6-C62ACBD176F6}"/>
              </a:ext>
            </a:extLst>
          </p:cNvPr>
          <p:cNvCxnSpPr>
            <a:cxnSpLocks/>
          </p:cNvCxnSpPr>
          <p:nvPr/>
        </p:nvCxnSpPr>
        <p:spPr bwMode="auto">
          <a:xfrm>
            <a:off x="7752184" y="1916832"/>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8AF81840-1E7B-4690-86DF-08573F49C3E6}"/>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grpSp>
        <p:nvGrpSpPr>
          <p:cNvPr id="29" name="组合 28">
            <a:extLst>
              <a:ext uri="{FF2B5EF4-FFF2-40B4-BE49-F238E27FC236}">
                <a16:creationId xmlns:a16="http://schemas.microsoft.com/office/drawing/2014/main" id="{5AF78C9F-2AB1-4B3F-A49F-E7F998FB45A1}"/>
              </a:ext>
            </a:extLst>
          </p:cNvPr>
          <p:cNvGrpSpPr/>
          <p:nvPr/>
        </p:nvGrpSpPr>
        <p:grpSpPr>
          <a:xfrm>
            <a:off x="4366974" y="3017648"/>
            <a:ext cx="777960" cy="708120"/>
            <a:chOff x="4366974" y="3017648"/>
            <a:chExt cx="777960" cy="708120"/>
          </a:xfrm>
        </p:grpSpPr>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A82FD2DF-5475-407C-8C28-02F20AA8701B}"/>
                    </a:ext>
                  </a:extLst>
                </p14:cNvPr>
                <p14:cNvContentPartPr/>
                <p14:nvPr/>
              </p14:nvContentPartPr>
              <p14:xfrm>
                <a:off x="4404414" y="3122408"/>
                <a:ext cx="74160" cy="575280"/>
              </p14:xfrm>
            </p:contentPart>
          </mc:Choice>
          <mc:Fallback xmlns="">
            <p:pic>
              <p:nvPicPr>
                <p:cNvPr id="2" name="墨迹 1">
                  <a:extLst>
                    <a:ext uri="{FF2B5EF4-FFF2-40B4-BE49-F238E27FC236}">
                      <a16:creationId xmlns:a16="http://schemas.microsoft.com/office/drawing/2014/main" id="{A82FD2DF-5475-407C-8C28-02F20AA8701B}"/>
                    </a:ext>
                  </a:extLst>
                </p:cNvPr>
                <p:cNvPicPr/>
                <p:nvPr/>
              </p:nvPicPr>
              <p:blipFill>
                <a:blip r:embed="rId10"/>
                <a:stretch>
                  <a:fillRect/>
                </a:stretch>
              </p:blipFill>
              <p:spPr>
                <a:xfrm>
                  <a:off x="4395414" y="3113408"/>
                  <a:ext cx="9180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46FFF60A-57D6-4C25-82C8-35A91888A79D}"/>
                    </a:ext>
                  </a:extLst>
                </p14:cNvPr>
                <p14:cNvContentPartPr/>
                <p14:nvPr/>
              </p14:nvContentPartPr>
              <p14:xfrm>
                <a:off x="4417374" y="3017648"/>
                <a:ext cx="208080" cy="488520"/>
              </p14:xfrm>
            </p:contentPart>
          </mc:Choice>
          <mc:Fallback xmlns="">
            <p:pic>
              <p:nvPicPr>
                <p:cNvPr id="5" name="墨迹 4">
                  <a:extLst>
                    <a:ext uri="{FF2B5EF4-FFF2-40B4-BE49-F238E27FC236}">
                      <a16:creationId xmlns:a16="http://schemas.microsoft.com/office/drawing/2014/main" id="{46FFF60A-57D6-4C25-82C8-35A91888A79D}"/>
                    </a:ext>
                  </a:extLst>
                </p:cNvPr>
                <p:cNvPicPr/>
                <p:nvPr/>
              </p:nvPicPr>
              <p:blipFill>
                <a:blip r:embed="rId12"/>
                <a:stretch>
                  <a:fillRect/>
                </a:stretch>
              </p:blipFill>
              <p:spPr>
                <a:xfrm>
                  <a:off x="4408734" y="3008648"/>
                  <a:ext cx="22572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33A7CF96-18D1-410E-948C-0F56DA29BA4E}"/>
                    </a:ext>
                  </a:extLst>
                </p14:cNvPr>
                <p14:cNvContentPartPr/>
                <p14:nvPr/>
              </p14:nvContentPartPr>
              <p14:xfrm>
                <a:off x="4366974" y="3369728"/>
                <a:ext cx="314280" cy="25560"/>
              </p14:xfrm>
            </p:contentPart>
          </mc:Choice>
          <mc:Fallback xmlns="">
            <p:pic>
              <p:nvPicPr>
                <p:cNvPr id="16" name="墨迹 15">
                  <a:extLst>
                    <a:ext uri="{FF2B5EF4-FFF2-40B4-BE49-F238E27FC236}">
                      <a16:creationId xmlns:a16="http://schemas.microsoft.com/office/drawing/2014/main" id="{33A7CF96-18D1-410E-948C-0F56DA29BA4E}"/>
                    </a:ext>
                  </a:extLst>
                </p:cNvPr>
                <p:cNvPicPr/>
                <p:nvPr/>
              </p:nvPicPr>
              <p:blipFill>
                <a:blip r:embed="rId14"/>
                <a:stretch>
                  <a:fillRect/>
                </a:stretch>
              </p:blipFill>
              <p:spPr>
                <a:xfrm>
                  <a:off x="4358334" y="3361088"/>
                  <a:ext cx="331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5DFB66E8-AF7E-4C63-A680-C40F227FF559}"/>
                    </a:ext>
                  </a:extLst>
                </p14:cNvPr>
                <p14:cNvContentPartPr/>
                <p14:nvPr/>
              </p14:nvContentPartPr>
              <p14:xfrm>
                <a:off x="4935414" y="3185048"/>
                <a:ext cx="203040" cy="540720"/>
              </p14:xfrm>
            </p:contentPart>
          </mc:Choice>
          <mc:Fallback xmlns="">
            <p:pic>
              <p:nvPicPr>
                <p:cNvPr id="17" name="墨迹 16">
                  <a:extLst>
                    <a:ext uri="{FF2B5EF4-FFF2-40B4-BE49-F238E27FC236}">
                      <a16:creationId xmlns:a16="http://schemas.microsoft.com/office/drawing/2014/main" id="{5DFB66E8-AF7E-4C63-A680-C40F227FF559}"/>
                    </a:ext>
                  </a:extLst>
                </p:cNvPr>
                <p:cNvPicPr/>
                <p:nvPr/>
              </p:nvPicPr>
              <p:blipFill>
                <a:blip r:embed="rId16"/>
                <a:stretch>
                  <a:fillRect/>
                </a:stretch>
              </p:blipFill>
              <p:spPr>
                <a:xfrm>
                  <a:off x="4926414" y="3176048"/>
                  <a:ext cx="22068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7EA74E93-A8F2-43B2-A7C8-7C897A1BDAB0}"/>
                    </a:ext>
                  </a:extLst>
                </p14:cNvPr>
                <p14:cNvContentPartPr/>
                <p14:nvPr/>
              </p14:nvContentPartPr>
              <p14:xfrm>
                <a:off x="4886814" y="3170288"/>
                <a:ext cx="258120" cy="100080"/>
              </p14:xfrm>
            </p:contentPart>
          </mc:Choice>
          <mc:Fallback xmlns="">
            <p:pic>
              <p:nvPicPr>
                <p:cNvPr id="18" name="墨迹 17">
                  <a:extLst>
                    <a:ext uri="{FF2B5EF4-FFF2-40B4-BE49-F238E27FC236}">
                      <a16:creationId xmlns:a16="http://schemas.microsoft.com/office/drawing/2014/main" id="{7EA74E93-A8F2-43B2-A7C8-7C897A1BDAB0}"/>
                    </a:ext>
                  </a:extLst>
                </p:cNvPr>
                <p:cNvPicPr/>
                <p:nvPr/>
              </p:nvPicPr>
              <p:blipFill>
                <a:blip r:embed="rId18"/>
                <a:stretch>
                  <a:fillRect/>
                </a:stretch>
              </p:blipFill>
              <p:spPr>
                <a:xfrm>
                  <a:off x="4878174" y="3161648"/>
                  <a:ext cx="275760" cy="117720"/>
                </a:xfrm>
                <a:prstGeom prst="rect">
                  <a:avLst/>
                </a:prstGeom>
              </p:spPr>
            </p:pic>
          </mc:Fallback>
        </mc:AlternateContent>
      </p:grpSp>
      <p:grpSp>
        <p:nvGrpSpPr>
          <p:cNvPr id="28" name="组合 27">
            <a:extLst>
              <a:ext uri="{FF2B5EF4-FFF2-40B4-BE49-F238E27FC236}">
                <a16:creationId xmlns:a16="http://schemas.microsoft.com/office/drawing/2014/main" id="{A31B6794-1B50-45E8-A525-5A7352B54F02}"/>
              </a:ext>
            </a:extLst>
          </p:cNvPr>
          <p:cNvGrpSpPr/>
          <p:nvPr/>
        </p:nvGrpSpPr>
        <p:grpSpPr>
          <a:xfrm>
            <a:off x="5388654" y="2751968"/>
            <a:ext cx="566280" cy="1175400"/>
            <a:chOff x="5388654" y="2751968"/>
            <a:chExt cx="566280" cy="1175400"/>
          </a:xfrm>
        </p:grpSpPr>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83A74DA7-F38D-497B-AE19-3A5F2A589959}"/>
                    </a:ext>
                  </a:extLst>
                </p14:cNvPr>
                <p14:cNvContentPartPr/>
                <p14:nvPr/>
              </p14:nvContentPartPr>
              <p14:xfrm>
                <a:off x="5388654" y="3042488"/>
                <a:ext cx="177480" cy="884880"/>
              </p14:xfrm>
            </p:contentPart>
          </mc:Choice>
          <mc:Fallback xmlns="">
            <p:pic>
              <p:nvPicPr>
                <p:cNvPr id="19" name="墨迹 18">
                  <a:extLst>
                    <a:ext uri="{FF2B5EF4-FFF2-40B4-BE49-F238E27FC236}">
                      <a16:creationId xmlns:a16="http://schemas.microsoft.com/office/drawing/2014/main" id="{83A74DA7-F38D-497B-AE19-3A5F2A589959}"/>
                    </a:ext>
                  </a:extLst>
                </p:cNvPr>
                <p:cNvPicPr/>
                <p:nvPr/>
              </p:nvPicPr>
              <p:blipFill>
                <a:blip r:embed="rId20"/>
                <a:stretch>
                  <a:fillRect/>
                </a:stretch>
              </p:blipFill>
              <p:spPr>
                <a:xfrm>
                  <a:off x="5380014" y="3033488"/>
                  <a:ext cx="195120" cy="902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DB5AEE1A-E49B-4BA0-A0D0-D115B55EB950}"/>
                    </a:ext>
                  </a:extLst>
                </p14:cNvPr>
                <p14:cNvContentPartPr/>
                <p14:nvPr/>
              </p14:nvContentPartPr>
              <p14:xfrm>
                <a:off x="5556414" y="2751968"/>
                <a:ext cx="136800" cy="426600"/>
              </p14:xfrm>
            </p:contentPart>
          </mc:Choice>
          <mc:Fallback xmlns="">
            <p:pic>
              <p:nvPicPr>
                <p:cNvPr id="20" name="墨迹 19">
                  <a:extLst>
                    <a:ext uri="{FF2B5EF4-FFF2-40B4-BE49-F238E27FC236}">
                      <a16:creationId xmlns:a16="http://schemas.microsoft.com/office/drawing/2014/main" id="{DB5AEE1A-E49B-4BA0-A0D0-D115B55EB950}"/>
                    </a:ext>
                  </a:extLst>
                </p:cNvPr>
                <p:cNvPicPr/>
                <p:nvPr/>
              </p:nvPicPr>
              <p:blipFill>
                <a:blip r:embed="rId22"/>
                <a:stretch>
                  <a:fillRect/>
                </a:stretch>
              </p:blipFill>
              <p:spPr>
                <a:xfrm>
                  <a:off x="5547414" y="2743328"/>
                  <a:ext cx="15444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E3B9C04C-5319-438D-9C5B-569EE50A0CDD}"/>
                    </a:ext>
                  </a:extLst>
                </p14:cNvPr>
                <p14:cNvContentPartPr/>
                <p14:nvPr/>
              </p14:nvContentPartPr>
              <p14:xfrm>
                <a:off x="5768454" y="3002528"/>
                <a:ext cx="186480" cy="250920"/>
              </p14:xfrm>
            </p:contentPart>
          </mc:Choice>
          <mc:Fallback xmlns="">
            <p:pic>
              <p:nvPicPr>
                <p:cNvPr id="21" name="墨迹 20">
                  <a:extLst>
                    <a:ext uri="{FF2B5EF4-FFF2-40B4-BE49-F238E27FC236}">
                      <a16:creationId xmlns:a16="http://schemas.microsoft.com/office/drawing/2014/main" id="{E3B9C04C-5319-438D-9C5B-569EE50A0CDD}"/>
                    </a:ext>
                  </a:extLst>
                </p:cNvPr>
                <p:cNvPicPr/>
                <p:nvPr/>
              </p:nvPicPr>
              <p:blipFill>
                <a:blip r:embed="rId24"/>
                <a:stretch>
                  <a:fillRect/>
                </a:stretch>
              </p:blipFill>
              <p:spPr>
                <a:xfrm>
                  <a:off x="5759454" y="2993888"/>
                  <a:ext cx="204120" cy="268560"/>
                </a:xfrm>
                <a:prstGeom prst="rect">
                  <a:avLst/>
                </a:prstGeom>
              </p:spPr>
            </p:pic>
          </mc:Fallback>
        </mc:AlternateContent>
      </p:grpSp>
      <p:grpSp>
        <p:nvGrpSpPr>
          <p:cNvPr id="27" name="组合 26">
            <a:extLst>
              <a:ext uri="{FF2B5EF4-FFF2-40B4-BE49-F238E27FC236}">
                <a16:creationId xmlns:a16="http://schemas.microsoft.com/office/drawing/2014/main" id="{DDE8792D-4821-40F0-B566-8FF3756DA6B0}"/>
              </a:ext>
            </a:extLst>
          </p:cNvPr>
          <p:cNvGrpSpPr/>
          <p:nvPr/>
        </p:nvGrpSpPr>
        <p:grpSpPr>
          <a:xfrm>
            <a:off x="6238614" y="2776448"/>
            <a:ext cx="545760" cy="359640"/>
            <a:chOff x="6238614" y="2776448"/>
            <a:chExt cx="545760" cy="359640"/>
          </a:xfrm>
        </p:grpSpPr>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ACB92F8B-C9EF-49CB-A431-6D7DAD564D5E}"/>
                    </a:ext>
                  </a:extLst>
                </p14:cNvPr>
                <p14:cNvContentPartPr/>
                <p14:nvPr/>
              </p14:nvContentPartPr>
              <p14:xfrm>
                <a:off x="6238614" y="3029528"/>
                <a:ext cx="145440" cy="12240"/>
              </p14:xfrm>
            </p:contentPart>
          </mc:Choice>
          <mc:Fallback xmlns="">
            <p:pic>
              <p:nvPicPr>
                <p:cNvPr id="22" name="墨迹 21">
                  <a:extLst>
                    <a:ext uri="{FF2B5EF4-FFF2-40B4-BE49-F238E27FC236}">
                      <a16:creationId xmlns:a16="http://schemas.microsoft.com/office/drawing/2014/main" id="{ACB92F8B-C9EF-49CB-A431-6D7DAD564D5E}"/>
                    </a:ext>
                  </a:extLst>
                </p:cNvPr>
                <p:cNvPicPr/>
                <p:nvPr/>
              </p:nvPicPr>
              <p:blipFill>
                <a:blip r:embed="rId26"/>
                <a:stretch>
                  <a:fillRect/>
                </a:stretch>
              </p:blipFill>
              <p:spPr>
                <a:xfrm>
                  <a:off x="6229614" y="3020528"/>
                  <a:ext cx="163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4AF9E6B6-C7B5-49B7-8514-2DBE58B528EC}"/>
                    </a:ext>
                  </a:extLst>
                </p14:cNvPr>
                <p14:cNvContentPartPr/>
                <p14:nvPr/>
              </p14:nvContentPartPr>
              <p14:xfrm>
                <a:off x="6524094" y="2776448"/>
                <a:ext cx="260280" cy="41760"/>
              </p14:xfrm>
            </p:contentPart>
          </mc:Choice>
          <mc:Fallback xmlns="">
            <p:pic>
              <p:nvPicPr>
                <p:cNvPr id="23" name="墨迹 22">
                  <a:extLst>
                    <a:ext uri="{FF2B5EF4-FFF2-40B4-BE49-F238E27FC236}">
                      <a16:creationId xmlns:a16="http://schemas.microsoft.com/office/drawing/2014/main" id="{4AF9E6B6-C7B5-49B7-8514-2DBE58B528EC}"/>
                    </a:ext>
                  </a:extLst>
                </p:cNvPr>
                <p:cNvPicPr/>
                <p:nvPr/>
              </p:nvPicPr>
              <p:blipFill>
                <a:blip r:embed="rId28"/>
                <a:stretch>
                  <a:fillRect/>
                </a:stretch>
              </p:blipFill>
              <p:spPr>
                <a:xfrm>
                  <a:off x="6515094" y="2767808"/>
                  <a:ext cx="2779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A17AE0FB-C462-4E5F-9130-37EF2267D535}"/>
                    </a:ext>
                  </a:extLst>
                </p14:cNvPr>
                <p14:cNvContentPartPr/>
                <p14:nvPr/>
              </p14:nvContentPartPr>
              <p14:xfrm>
                <a:off x="6682854" y="2866808"/>
                <a:ext cx="34920" cy="177120"/>
              </p14:xfrm>
            </p:contentPart>
          </mc:Choice>
          <mc:Fallback xmlns="">
            <p:pic>
              <p:nvPicPr>
                <p:cNvPr id="24" name="墨迹 23">
                  <a:extLst>
                    <a:ext uri="{FF2B5EF4-FFF2-40B4-BE49-F238E27FC236}">
                      <a16:creationId xmlns:a16="http://schemas.microsoft.com/office/drawing/2014/main" id="{A17AE0FB-C462-4E5F-9130-37EF2267D535}"/>
                    </a:ext>
                  </a:extLst>
                </p:cNvPr>
                <p:cNvPicPr/>
                <p:nvPr/>
              </p:nvPicPr>
              <p:blipFill>
                <a:blip r:embed="rId30"/>
                <a:stretch>
                  <a:fillRect/>
                </a:stretch>
              </p:blipFill>
              <p:spPr>
                <a:xfrm>
                  <a:off x="6673854" y="2858168"/>
                  <a:ext cx="52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62BED863-2F60-4C9F-8292-E5B5175FE688}"/>
                    </a:ext>
                  </a:extLst>
                </p14:cNvPr>
                <p14:cNvContentPartPr/>
                <p14:nvPr/>
              </p14:nvContentPartPr>
              <p14:xfrm>
                <a:off x="6743694" y="2829008"/>
                <a:ext cx="17280" cy="262800"/>
              </p14:xfrm>
            </p:contentPart>
          </mc:Choice>
          <mc:Fallback xmlns="">
            <p:pic>
              <p:nvPicPr>
                <p:cNvPr id="25" name="墨迹 24">
                  <a:extLst>
                    <a:ext uri="{FF2B5EF4-FFF2-40B4-BE49-F238E27FC236}">
                      <a16:creationId xmlns:a16="http://schemas.microsoft.com/office/drawing/2014/main" id="{62BED863-2F60-4C9F-8292-E5B5175FE688}"/>
                    </a:ext>
                  </a:extLst>
                </p:cNvPr>
                <p:cNvPicPr/>
                <p:nvPr/>
              </p:nvPicPr>
              <p:blipFill>
                <a:blip r:embed="rId32"/>
                <a:stretch>
                  <a:fillRect/>
                </a:stretch>
              </p:blipFill>
              <p:spPr>
                <a:xfrm>
                  <a:off x="6734694" y="2820008"/>
                  <a:ext cx="349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B3154AD6-D876-44A4-A268-B89BB40FBD16}"/>
                    </a:ext>
                  </a:extLst>
                </p14:cNvPr>
                <p14:cNvContentPartPr/>
                <p14:nvPr/>
              </p14:nvContentPartPr>
              <p14:xfrm>
                <a:off x="6677094" y="3125648"/>
                <a:ext cx="95760" cy="10440"/>
              </p14:xfrm>
            </p:contentPart>
          </mc:Choice>
          <mc:Fallback xmlns="">
            <p:pic>
              <p:nvPicPr>
                <p:cNvPr id="26" name="墨迹 25">
                  <a:extLst>
                    <a:ext uri="{FF2B5EF4-FFF2-40B4-BE49-F238E27FC236}">
                      <a16:creationId xmlns:a16="http://schemas.microsoft.com/office/drawing/2014/main" id="{B3154AD6-D876-44A4-A268-B89BB40FBD16}"/>
                    </a:ext>
                  </a:extLst>
                </p:cNvPr>
                <p:cNvPicPr/>
                <p:nvPr/>
              </p:nvPicPr>
              <p:blipFill>
                <a:blip r:embed="rId34"/>
                <a:stretch>
                  <a:fillRect/>
                </a:stretch>
              </p:blipFill>
              <p:spPr>
                <a:xfrm>
                  <a:off x="6668454" y="3116648"/>
                  <a:ext cx="113400" cy="28080"/>
                </a:xfrm>
                <a:prstGeom prst="rect">
                  <a:avLst/>
                </a:prstGeom>
              </p:spPr>
            </p:pic>
          </mc:Fallback>
        </mc:AlternateContent>
      </p:grpSp>
      <p:grpSp>
        <p:nvGrpSpPr>
          <p:cNvPr id="32" name="组合 31">
            <a:extLst>
              <a:ext uri="{FF2B5EF4-FFF2-40B4-BE49-F238E27FC236}">
                <a16:creationId xmlns:a16="http://schemas.microsoft.com/office/drawing/2014/main" id="{91F345E8-191E-44A6-822B-C73CE5B1F742}"/>
              </a:ext>
            </a:extLst>
          </p:cNvPr>
          <p:cNvGrpSpPr/>
          <p:nvPr/>
        </p:nvGrpSpPr>
        <p:grpSpPr>
          <a:xfrm>
            <a:off x="6435894" y="3500768"/>
            <a:ext cx="646560" cy="326520"/>
            <a:chOff x="6435894" y="3500768"/>
            <a:chExt cx="646560" cy="326520"/>
          </a:xfrm>
        </p:grpSpPr>
        <mc:AlternateContent xmlns:mc="http://schemas.openxmlformats.org/markup-compatibility/2006" xmlns:p14="http://schemas.microsoft.com/office/powerpoint/2010/main">
          <mc:Choice Requires="p14">
            <p:contentPart p14:bwMode="auto" r:id="rId35">
              <p14:nvContentPartPr>
                <p14:cNvPr id="30" name="墨迹 29">
                  <a:extLst>
                    <a:ext uri="{FF2B5EF4-FFF2-40B4-BE49-F238E27FC236}">
                      <a16:creationId xmlns:a16="http://schemas.microsoft.com/office/drawing/2014/main" id="{CCD2EB4A-1849-477F-AB22-4537F2367A8C}"/>
                    </a:ext>
                  </a:extLst>
                </p14:cNvPr>
                <p14:cNvContentPartPr/>
                <p14:nvPr/>
              </p14:nvContentPartPr>
              <p14:xfrm>
                <a:off x="6435894" y="3660248"/>
                <a:ext cx="156600" cy="167040"/>
              </p14:xfrm>
            </p:contentPart>
          </mc:Choice>
          <mc:Fallback xmlns="">
            <p:pic>
              <p:nvPicPr>
                <p:cNvPr id="30" name="墨迹 29">
                  <a:extLst>
                    <a:ext uri="{FF2B5EF4-FFF2-40B4-BE49-F238E27FC236}">
                      <a16:creationId xmlns:a16="http://schemas.microsoft.com/office/drawing/2014/main" id="{CCD2EB4A-1849-477F-AB22-4537F2367A8C}"/>
                    </a:ext>
                  </a:extLst>
                </p:cNvPr>
                <p:cNvPicPr/>
                <p:nvPr/>
              </p:nvPicPr>
              <p:blipFill>
                <a:blip r:embed="rId36"/>
                <a:stretch>
                  <a:fillRect/>
                </a:stretch>
              </p:blipFill>
              <p:spPr>
                <a:xfrm>
                  <a:off x="6426894" y="3651248"/>
                  <a:ext cx="174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墨迹 30">
                  <a:extLst>
                    <a:ext uri="{FF2B5EF4-FFF2-40B4-BE49-F238E27FC236}">
                      <a16:creationId xmlns:a16="http://schemas.microsoft.com/office/drawing/2014/main" id="{8EEEC6D6-BB24-4AC9-8C60-2E3AABD19F6C}"/>
                    </a:ext>
                  </a:extLst>
                </p14:cNvPr>
                <p14:cNvContentPartPr/>
                <p14:nvPr/>
              </p14:nvContentPartPr>
              <p14:xfrm>
                <a:off x="6770694" y="3500768"/>
                <a:ext cx="311760" cy="187560"/>
              </p14:xfrm>
            </p:contentPart>
          </mc:Choice>
          <mc:Fallback xmlns="">
            <p:pic>
              <p:nvPicPr>
                <p:cNvPr id="31" name="墨迹 30">
                  <a:extLst>
                    <a:ext uri="{FF2B5EF4-FFF2-40B4-BE49-F238E27FC236}">
                      <a16:creationId xmlns:a16="http://schemas.microsoft.com/office/drawing/2014/main" id="{8EEEC6D6-BB24-4AC9-8C60-2E3AABD19F6C}"/>
                    </a:ext>
                  </a:extLst>
                </p:cNvPr>
                <p:cNvPicPr/>
                <p:nvPr/>
              </p:nvPicPr>
              <p:blipFill>
                <a:blip r:embed="rId38"/>
                <a:stretch>
                  <a:fillRect/>
                </a:stretch>
              </p:blipFill>
              <p:spPr>
                <a:xfrm>
                  <a:off x="6762054" y="3492128"/>
                  <a:ext cx="329400" cy="205200"/>
                </a:xfrm>
                <a:prstGeom prst="rect">
                  <a:avLst/>
                </a:prstGeom>
              </p:spPr>
            </p:pic>
          </mc:Fallback>
        </mc:AlternateContent>
      </p:grpSp>
    </p:spTree>
    <p:extLst>
      <p:ext uri="{BB962C8B-B14F-4D97-AF65-F5344CB8AC3E}">
        <p14:creationId xmlns:p14="http://schemas.microsoft.com/office/powerpoint/2010/main" val="74225203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lvl="1" indent="0">
              <a:buNone/>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9A880867-F201-4C26-A54E-BE1B175C66A6}"/>
              </a:ext>
            </a:extLst>
          </p:cNvPr>
          <p:cNvPicPr>
            <a:picLocks noChangeAspect="1"/>
          </p:cNvPicPr>
          <p:nvPr/>
        </p:nvPicPr>
        <p:blipFill>
          <a:blip r:embed="rId3"/>
          <a:stretch>
            <a:fillRect/>
          </a:stretch>
        </p:blipFill>
        <p:spPr>
          <a:xfrm>
            <a:off x="8834778" y="6552740"/>
            <a:ext cx="3324249" cy="266702"/>
          </a:xfrm>
          <a:prstGeom prst="rect">
            <a:avLst/>
          </a:prstGeom>
        </p:spPr>
      </p:pic>
      <p:pic>
        <p:nvPicPr>
          <p:cNvPr id="6" name="图片 5">
            <a:extLst>
              <a:ext uri="{FF2B5EF4-FFF2-40B4-BE49-F238E27FC236}">
                <a16:creationId xmlns:a16="http://schemas.microsoft.com/office/drawing/2014/main" id="{D471C985-1488-4DE2-965B-2C4CB08AAF70}"/>
              </a:ext>
            </a:extLst>
          </p:cNvPr>
          <p:cNvPicPr>
            <a:picLocks noChangeAspect="1"/>
          </p:cNvPicPr>
          <p:nvPr/>
        </p:nvPicPr>
        <p:blipFill>
          <a:blip r:embed="rId4"/>
          <a:stretch>
            <a:fillRect/>
          </a:stretch>
        </p:blipFill>
        <p:spPr>
          <a:xfrm>
            <a:off x="618161" y="1471684"/>
            <a:ext cx="8577325" cy="1547824"/>
          </a:xfrm>
          <a:prstGeom prst="rect">
            <a:avLst/>
          </a:prstGeom>
        </p:spPr>
      </p:pic>
      <p:pic>
        <p:nvPicPr>
          <p:cNvPr id="7" name="图片 6">
            <a:extLst>
              <a:ext uri="{FF2B5EF4-FFF2-40B4-BE49-F238E27FC236}">
                <a16:creationId xmlns:a16="http://schemas.microsoft.com/office/drawing/2014/main" id="{1BDA0201-F0F7-4739-9E9E-BFA626BC17E6}"/>
              </a:ext>
            </a:extLst>
          </p:cNvPr>
          <p:cNvPicPr>
            <a:picLocks noChangeAspect="1"/>
          </p:cNvPicPr>
          <p:nvPr/>
        </p:nvPicPr>
        <p:blipFill>
          <a:blip r:embed="rId5"/>
          <a:stretch>
            <a:fillRect/>
          </a:stretch>
        </p:blipFill>
        <p:spPr>
          <a:xfrm>
            <a:off x="601327" y="1134127"/>
            <a:ext cx="1006918" cy="278839"/>
          </a:xfrm>
          <a:prstGeom prst="rect">
            <a:avLst/>
          </a:prstGeom>
        </p:spPr>
      </p:pic>
      <p:pic>
        <p:nvPicPr>
          <p:cNvPr id="8" name="图片 7">
            <a:extLst>
              <a:ext uri="{FF2B5EF4-FFF2-40B4-BE49-F238E27FC236}">
                <a16:creationId xmlns:a16="http://schemas.microsoft.com/office/drawing/2014/main" id="{DEA93058-9353-4DA8-AB0E-1C1D762F5B47}"/>
              </a:ext>
            </a:extLst>
          </p:cNvPr>
          <p:cNvPicPr>
            <a:picLocks noChangeAspect="1"/>
          </p:cNvPicPr>
          <p:nvPr/>
        </p:nvPicPr>
        <p:blipFill>
          <a:blip r:embed="rId6"/>
          <a:stretch>
            <a:fillRect/>
          </a:stretch>
        </p:blipFill>
        <p:spPr>
          <a:xfrm>
            <a:off x="9094938" y="1412966"/>
            <a:ext cx="2957534" cy="2227927"/>
          </a:xfrm>
          <a:prstGeom prst="rect">
            <a:avLst/>
          </a:prstGeom>
        </p:spPr>
      </p:pic>
      <p:pic>
        <p:nvPicPr>
          <p:cNvPr id="9" name="图片 8">
            <a:extLst>
              <a:ext uri="{FF2B5EF4-FFF2-40B4-BE49-F238E27FC236}">
                <a16:creationId xmlns:a16="http://schemas.microsoft.com/office/drawing/2014/main" id="{0AA40FE8-2A62-4C46-922B-2912B07844CB}"/>
              </a:ext>
            </a:extLst>
          </p:cNvPr>
          <p:cNvPicPr>
            <a:picLocks noChangeAspect="1"/>
          </p:cNvPicPr>
          <p:nvPr/>
        </p:nvPicPr>
        <p:blipFill>
          <a:blip r:embed="rId7"/>
          <a:stretch>
            <a:fillRect/>
          </a:stretch>
        </p:blipFill>
        <p:spPr>
          <a:xfrm>
            <a:off x="632368" y="3176941"/>
            <a:ext cx="4495833" cy="304802"/>
          </a:xfrm>
          <a:prstGeom prst="rect">
            <a:avLst/>
          </a:prstGeom>
        </p:spPr>
      </p:pic>
      <p:pic>
        <p:nvPicPr>
          <p:cNvPr id="11" name="图片 10">
            <a:extLst>
              <a:ext uri="{FF2B5EF4-FFF2-40B4-BE49-F238E27FC236}">
                <a16:creationId xmlns:a16="http://schemas.microsoft.com/office/drawing/2014/main" id="{00EACFBB-B202-481A-9087-AB5C3E3D7517}"/>
              </a:ext>
            </a:extLst>
          </p:cNvPr>
          <p:cNvPicPr>
            <a:picLocks noChangeAspect="1"/>
          </p:cNvPicPr>
          <p:nvPr/>
        </p:nvPicPr>
        <p:blipFill>
          <a:blip r:embed="rId8"/>
          <a:stretch>
            <a:fillRect/>
          </a:stretch>
        </p:blipFill>
        <p:spPr>
          <a:xfrm>
            <a:off x="611232" y="3854219"/>
            <a:ext cx="7500992" cy="309565"/>
          </a:xfrm>
          <a:prstGeom prst="rect">
            <a:avLst/>
          </a:prstGeom>
        </p:spPr>
      </p:pic>
      <p:pic>
        <p:nvPicPr>
          <p:cNvPr id="12" name="图片 11">
            <a:extLst>
              <a:ext uri="{FF2B5EF4-FFF2-40B4-BE49-F238E27FC236}">
                <a16:creationId xmlns:a16="http://schemas.microsoft.com/office/drawing/2014/main" id="{85CDF680-3410-4884-BFD7-EFEBE6DF24C5}"/>
              </a:ext>
            </a:extLst>
          </p:cNvPr>
          <p:cNvPicPr>
            <a:picLocks noChangeAspect="1"/>
          </p:cNvPicPr>
          <p:nvPr/>
        </p:nvPicPr>
        <p:blipFill>
          <a:blip r:embed="rId9"/>
          <a:stretch>
            <a:fillRect/>
          </a:stretch>
        </p:blipFill>
        <p:spPr>
          <a:xfrm>
            <a:off x="581771" y="3553254"/>
            <a:ext cx="985845" cy="276227"/>
          </a:xfrm>
          <a:prstGeom prst="rect">
            <a:avLst/>
          </a:prstGeom>
        </p:spPr>
      </p:pic>
      <p:pic>
        <p:nvPicPr>
          <p:cNvPr id="13" name="图片 12">
            <a:extLst>
              <a:ext uri="{FF2B5EF4-FFF2-40B4-BE49-F238E27FC236}">
                <a16:creationId xmlns:a16="http://schemas.microsoft.com/office/drawing/2014/main" id="{C3FF5977-A49A-4DA5-A8DE-83AC5EFD7077}"/>
              </a:ext>
            </a:extLst>
          </p:cNvPr>
          <p:cNvPicPr>
            <a:picLocks noChangeAspect="1"/>
          </p:cNvPicPr>
          <p:nvPr/>
        </p:nvPicPr>
        <p:blipFill>
          <a:blip r:embed="rId10"/>
          <a:stretch>
            <a:fillRect/>
          </a:stretch>
        </p:blipFill>
        <p:spPr>
          <a:xfrm>
            <a:off x="8885023" y="3829481"/>
            <a:ext cx="3308616" cy="2336832"/>
          </a:xfrm>
          <a:prstGeom prst="rect">
            <a:avLst/>
          </a:prstGeom>
        </p:spPr>
      </p:pic>
      <p:pic>
        <p:nvPicPr>
          <p:cNvPr id="14" name="图片 13">
            <a:extLst>
              <a:ext uri="{FF2B5EF4-FFF2-40B4-BE49-F238E27FC236}">
                <a16:creationId xmlns:a16="http://schemas.microsoft.com/office/drawing/2014/main" id="{497AACD9-67DD-4CDC-9E63-67EEFB7E7126}"/>
              </a:ext>
            </a:extLst>
          </p:cNvPr>
          <p:cNvPicPr>
            <a:picLocks noChangeAspect="1"/>
          </p:cNvPicPr>
          <p:nvPr/>
        </p:nvPicPr>
        <p:blipFill>
          <a:blip r:embed="rId11"/>
          <a:stretch>
            <a:fillRect/>
          </a:stretch>
        </p:blipFill>
        <p:spPr>
          <a:xfrm>
            <a:off x="581771" y="5761540"/>
            <a:ext cx="8281187" cy="720697"/>
          </a:xfrm>
          <a:prstGeom prst="rect">
            <a:avLst/>
          </a:prstGeom>
        </p:spPr>
      </p:pic>
      <p:pic>
        <p:nvPicPr>
          <p:cNvPr id="15" name="图片 14">
            <a:extLst>
              <a:ext uri="{FF2B5EF4-FFF2-40B4-BE49-F238E27FC236}">
                <a16:creationId xmlns:a16="http://schemas.microsoft.com/office/drawing/2014/main" id="{A8521898-C160-41D2-8DAA-5E79F8D95059}"/>
              </a:ext>
            </a:extLst>
          </p:cNvPr>
          <p:cNvPicPr>
            <a:picLocks noChangeAspect="1"/>
          </p:cNvPicPr>
          <p:nvPr/>
        </p:nvPicPr>
        <p:blipFill>
          <a:blip r:embed="rId12"/>
          <a:stretch>
            <a:fillRect/>
          </a:stretch>
        </p:blipFill>
        <p:spPr>
          <a:xfrm>
            <a:off x="618161" y="4332632"/>
            <a:ext cx="3703745" cy="1386588"/>
          </a:xfrm>
          <a:prstGeom prst="rect">
            <a:avLst/>
          </a:prstGeom>
        </p:spPr>
      </p:pic>
      <p:cxnSp>
        <p:nvCxnSpPr>
          <p:cNvPr id="16" name="直接连接符 15">
            <a:extLst>
              <a:ext uri="{FF2B5EF4-FFF2-40B4-BE49-F238E27FC236}">
                <a16:creationId xmlns:a16="http://schemas.microsoft.com/office/drawing/2014/main" id="{05195668-BC1E-403D-B9D1-5DE2E8C5F616}"/>
              </a:ext>
            </a:extLst>
          </p:cNvPr>
          <p:cNvCxnSpPr>
            <a:cxnSpLocks/>
          </p:cNvCxnSpPr>
          <p:nvPr/>
        </p:nvCxnSpPr>
        <p:spPr bwMode="auto">
          <a:xfrm>
            <a:off x="1228060" y="3068960"/>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0067DAEC-C474-4BE3-A38C-58615A155158}"/>
              </a:ext>
            </a:extLst>
          </p:cNvPr>
          <p:cNvCxnSpPr>
            <a:cxnSpLocks/>
          </p:cNvCxnSpPr>
          <p:nvPr/>
        </p:nvCxnSpPr>
        <p:spPr bwMode="auto">
          <a:xfrm>
            <a:off x="632368" y="3492764"/>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352A9B35-5347-46F3-8995-D2A5BB7E677C}"/>
              </a:ext>
            </a:extLst>
          </p:cNvPr>
          <p:cNvCxnSpPr>
            <a:cxnSpLocks/>
          </p:cNvCxnSpPr>
          <p:nvPr/>
        </p:nvCxnSpPr>
        <p:spPr bwMode="auto">
          <a:xfrm>
            <a:off x="581771" y="4221088"/>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D48C0133-A72A-42F4-991B-E419D2420F0B}"/>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09749952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1A93F563-7CD5-470A-8B3B-B781E61E36B5}"/>
              </a:ext>
            </a:extLst>
          </p:cNvPr>
          <p:cNvPicPr>
            <a:picLocks noChangeAspect="1"/>
          </p:cNvPicPr>
          <p:nvPr/>
        </p:nvPicPr>
        <p:blipFill>
          <a:blip r:embed="rId3"/>
          <a:stretch>
            <a:fillRect/>
          </a:stretch>
        </p:blipFill>
        <p:spPr>
          <a:xfrm>
            <a:off x="8834778" y="6552740"/>
            <a:ext cx="3324249" cy="266702"/>
          </a:xfrm>
          <a:prstGeom prst="rect">
            <a:avLst/>
          </a:prstGeom>
        </p:spPr>
      </p:pic>
      <p:pic>
        <p:nvPicPr>
          <p:cNvPr id="4" name="图片 3">
            <a:extLst>
              <a:ext uri="{FF2B5EF4-FFF2-40B4-BE49-F238E27FC236}">
                <a16:creationId xmlns:a16="http://schemas.microsoft.com/office/drawing/2014/main" id="{DBC738ED-7E20-4412-92EA-1B76ABC079C4}"/>
              </a:ext>
            </a:extLst>
          </p:cNvPr>
          <p:cNvPicPr>
            <a:picLocks noChangeAspect="1"/>
          </p:cNvPicPr>
          <p:nvPr/>
        </p:nvPicPr>
        <p:blipFill>
          <a:blip r:embed="rId4"/>
          <a:stretch>
            <a:fillRect/>
          </a:stretch>
        </p:blipFill>
        <p:spPr>
          <a:xfrm>
            <a:off x="661062" y="980728"/>
            <a:ext cx="8539225" cy="1547824"/>
          </a:xfrm>
          <a:prstGeom prst="rect">
            <a:avLst/>
          </a:prstGeom>
        </p:spPr>
      </p:pic>
      <p:pic>
        <p:nvPicPr>
          <p:cNvPr id="7" name="图片 6">
            <a:extLst>
              <a:ext uri="{FF2B5EF4-FFF2-40B4-BE49-F238E27FC236}">
                <a16:creationId xmlns:a16="http://schemas.microsoft.com/office/drawing/2014/main" id="{99B26435-8B61-455C-8E65-F460330ECAE7}"/>
              </a:ext>
            </a:extLst>
          </p:cNvPr>
          <p:cNvPicPr>
            <a:picLocks noChangeAspect="1"/>
          </p:cNvPicPr>
          <p:nvPr/>
        </p:nvPicPr>
        <p:blipFill>
          <a:blip r:embed="rId5"/>
          <a:stretch>
            <a:fillRect/>
          </a:stretch>
        </p:blipFill>
        <p:spPr>
          <a:xfrm>
            <a:off x="9167045" y="882898"/>
            <a:ext cx="2567495" cy="1863785"/>
          </a:xfrm>
          <a:prstGeom prst="rect">
            <a:avLst/>
          </a:prstGeom>
        </p:spPr>
      </p:pic>
      <p:pic>
        <p:nvPicPr>
          <p:cNvPr id="8" name="图片 7">
            <a:extLst>
              <a:ext uri="{FF2B5EF4-FFF2-40B4-BE49-F238E27FC236}">
                <a16:creationId xmlns:a16="http://schemas.microsoft.com/office/drawing/2014/main" id="{2411F3D0-F2EB-4250-97D9-3BBB513DB3BE}"/>
              </a:ext>
            </a:extLst>
          </p:cNvPr>
          <p:cNvPicPr>
            <a:picLocks noChangeAspect="1"/>
          </p:cNvPicPr>
          <p:nvPr/>
        </p:nvPicPr>
        <p:blipFill>
          <a:blip r:embed="rId6"/>
          <a:stretch>
            <a:fillRect/>
          </a:stretch>
        </p:blipFill>
        <p:spPr>
          <a:xfrm>
            <a:off x="619948" y="2636912"/>
            <a:ext cx="8343961" cy="357190"/>
          </a:xfrm>
          <a:prstGeom prst="rect">
            <a:avLst/>
          </a:prstGeom>
        </p:spPr>
      </p:pic>
      <p:pic>
        <p:nvPicPr>
          <p:cNvPr id="9" name="图片 8">
            <a:extLst>
              <a:ext uri="{FF2B5EF4-FFF2-40B4-BE49-F238E27FC236}">
                <a16:creationId xmlns:a16="http://schemas.microsoft.com/office/drawing/2014/main" id="{B23FF427-E71A-4082-9A5B-05E4D23E0AD2}"/>
              </a:ext>
            </a:extLst>
          </p:cNvPr>
          <p:cNvPicPr>
            <a:picLocks noChangeAspect="1"/>
          </p:cNvPicPr>
          <p:nvPr/>
        </p:nvPicPr>
        <p:blipFill>
          <a:blip r:embed="rId7"/>
          <a:stretch>
            <a:fillRect/>
          </a:stretch>
        </p:blipFill>
        <p:spPr>
          <a:xfrm>
            <a:off x="9023422" y="2681827"/>
            <a:ext cx="2486273" cy="1626941"/>
          </a:xfrm>
          <a:prstGeom prst="rect">
            <a:avLst/>
          </a:prstGeom>
        </p:spPr>
      </p:pic>
      <p:pic>
        <p:nvPicPr>
          <p:cNvPr id="10" name="图片 9">
            <a:extLst>
              <a:ext uri="{FF2B5EF4-FFF2-40B4-BE49-F238E27FC236}">
                <a16:creationId xmlns:a16="http://schemas.microsoft.com/office/drawing/2014/main" id="{3C1DECF8-1A84-4947-AE66-FA1ABA216A0A}"/>
              </a:ext>
            </a:extLst>
          </p:cNvPr>
          <p:cNvPicPr>
            <a:picLocks noChangeAspect="1"/>
          </p:cNvPicPr>
          <p:nvPr/>
        </p:nvPicPr>
        <p:blipFill>
          <a:blip r:embed="rId8"/>
          <a:stretch>
            <a:fillRect/>
          </a:stretch>
        </p:blipFill>
        <p:spPr>
          <a:xfrm>
            <a:off x="599732" y="3218189"/>
            <a:ext cx="4486308" cy="966795"/>
          </a:xfrm>
          <a:prstGeom prst="rect">
            <a:avLst/>
          </a:prstGeom>
        </p:spPr>
      </p:pic>
      <p:pic>
        <p:nvPicPr>
          <p:cNvPr id="11" name="图片 10">
            <a:extLst>
              <a:ext uri="{FF2B5EF4-FFF2-40B4-BE49-F238E27FC236}">
                <a16:creationId xmlns:a16="http://schemas.microsoft.com/office/drawing/2014/main" id="{4BD2FF75-16F7-4D3F-9E9A-F3E166DE3377}"/>
              </a:ext>
            </a:extLst>
          </p:cNvPr>
          <p:cNvPicPr>
            <a:picLocks noChangeAspect="1"/>
          </p:cNvPicPr>
          <p:nvPr/>
        </p:nvPicPr>
        <p:blipFill>
          <a:blip r:embed="rId9"/>
          <a:stretch>
            <a:fillRect/>
          </a:stretch>
        </p:blipFill>
        <p:spPr>
          <a:xfrm>
            <a:off x="529459" y="4314885"/>
            <a:ext cx="8524937" cy="976320"/>
          </a:xfrm>
          <a:prstGeom prst="rect">
            <a:avLst/>
          </a:prstGeom>
        </p:spPr>
      </p:pic>
      <p:pic>
        <p:nvPicPr>
          <p:cNvPr id="12" name="图片 11">
            <a:extLst>
              <a:ext uri="{FF2B5EF4-FFF2-40B4-BE49-F238E27FC236}">
                <a16:creationId xmlns:a16="http://schemas.microsoft.com/office/drawing/2014/main" id="{60AA9C76-D4FC-4EBF-A184-78346060A822}"/>
              </a:ext>
            </a:extLst>
          </p:cNvPr>
          <p:cNvPicPr>
            <a:picLocks noChangeAspect="1"/>
          </p:cNvPicPr>
          <p:nvPr/>
        </p:nvPicPr>
        <p:blipFill>
          <a:blip r:embed="rId10"/>
          <a:stretch>
            <a:fillRect/>
          </a:stretch>
        </p:blipFill>
        <p:spPr>
          <a:xfrm>
            <a:off x="9242659" y="4342560"/>
            <a:ext cx="2193718" cy="1296189"/>
          </a:xfrm>
          <a:prstGeom prst="rect">
            <a:avLst/>
          </a:prstGeom>
        </p:spPr>
      </p:pic>
      <p:pic>
        <p:nvPicPr>
          <p:cNvPr id="13" name="图片 12">
            <a:extLst>
              <a:ext uri="{FF2B5EF4-FFF2-40B4-BE49-F238E27FC236}">
                <a16:creationId xmlns:a16="http://schemas.microsoft.com/office/drawing/2014/main" id="{D6A7F48C-5669-47B0-8D1F-9926C4206949}"/>
              </a:ext>
            </a:extLst>
          </p:cNvPr>
          <p:cNvPicPr>
            <a:picLocks noChangeAspect="1"/>
          </p:cNvPicPr>
          <p:nvPr/>
        </p:nvPicPr>
        <p:blipFill>
          <a:blip r:embed="rId11"/>
          <a:stretch>
            <a:fillRect/>
          </a:stretch>
        </p:blipFill>
        <p:spPr>
          <a:xfrm>
            <a:off x="818471" y="5420170"/>
            <a:ext cx="8358249" cy="338140"/>
          </a:xfrm>
          <a:prstGeom prst="rect">
            <a:avLst/>
          </a:prstGeom>
        </p:spPr>
      </p:pic>
      <p:pic>
        <p:nvPicPr>
          <p:cNvPr id="14" name="图片 13">
            <a:extLst>
              <a:ext uri="{FF2B5EF4-FFF2-40B4-BE49-F238E27FC236}">
                <a16:creationId xmlns:a16="http://schemas.microsoft.com/office/drawing/2014/main" id="{4763DD2D-E2A5-42F6-926A-BD4116E04D35}"/>
              </a:ext>
            </a:extLst>
          </p:cNvPr>
          <p:cNvPicPr>
            <a:picLocks noChangeAspect="1"/>
          </p:cNvPicPr>
          <p:nvPr/>
        </p:nvPicPr>
        <p:blipFill>
          <a:blip r:embed="rId12"/>
          <a:stretch>
            <a:fillRect/>
          </a:stretch>
        </p:blipFill>
        <p:spPr>
          <a:xfrm>
            <a:off x="546463" y="5465778"/>
            <a:ext cx="885831" cy="233364"/>
          </a:xfrm>
          <a:prstGeom prst="rect">
            <a:avLst/>
          </a:prstGeom>
        </p:spPr>
      </p:pic>
      <p:pic>
        <p:nvPicPr>
          <p:cNvPr id="15" name="图片 14">
            <a:extLst>
              <a:ext uri="{FF2B5EF4-FFF2-40B4-BE49-F238E27FC236}">
                <a16:creationId xmlns:a16="http://schemas.microsoft.com/office/drawing/2014/main" id="{CDDF70E7-D262-444A-93CF-7C12D9F4C578}"/>
              </a:ext>
            </a:extLst>
          </p:cNvPr>
          <p:cNvPicPr>
            <a:picLocks noChangeAspect="1"/>
          </p:cNvPicPr>
          <p:nvPr/>
        </p:nvPicPr>
        <p:blipFill>
          <a:blip r:embed="rId13"/>
          <a:stretch>
            <a:fillRect/>
          </a:stretch>
        </p:blipFill>
        <p:spPr>
          <a:xfrm>
            <a:off x="9261823" y="5683043"/>
            <a:ext cx="1091386" cy="790960"/>
          </a:xfrm>
          <a:prstGeom prst="rect">
            <a:avLst/>
          </a:prstGeom>
        </p:spPr>
      </p:pic>
      <p:pic>
        <p:nvPicPr>
          <p:cNvPr id="16" name="图片 15">
            <a:extLst>
              <a:ext uri="{FF2B5EF4-FFF2-40B4-BE49-F238E27FC236}">
                <a16:creationId xmlns:a16="http://schemas.microsoft.com/office/drawing/2014/main" id="{C4757C09-ECED-42F4-9688-979D4C0488EA}"/>
              </a:ext>
            </a:extLst>
          </p:cNvPr>
          <p:cNvPicPr>
            <a:picLocks noChangeAspect="1"/>
          </p:cNvPicPr>
          <p:nvPr/>
        </p:nvPicPr>
        <p:blipFill>
          <a:blip r:embed="rId14"/>
          <a:stretch>
            <a:fillRect/>
          </a:stretch>
        </p:blipFill>
        <p:spPr>
          <a:xfrm>
            <a:off x="10488489" y="5683043"/>
            <a:ext cx="936104" cy="769955"/>
          </a:xfrm>
          <a:prstGeom prst="rect">
            <a:avLst/>
          </a:prstGeom>
        </p:spPr>
      </p:pic>
      <p:pic>
        <p:nvPicPr>
          <p:cNvPr id="17" name="图片 16">
            <a:extLst>
              <a:ext uri="{FF2B5EF4-FFF2-40B4-BE49-F238E27FC236}">
                <a16:creationId xmlns:a16="http://schemas.microsoft.com/office/drawing/2014/main" id="{6111241D-61E0-4B28-B995-C4DF9BD6B8F6}"/>
              </a:ext>
            </a:extLst>
          </p:cNvPr>
          <p:cNvPicPr>
            <a:picLocks noChangeAspect="1"/>
          </p:cNvPicPr>
          <p:nvPr/>
        </p:nvPicPr>
        <p:blipFill>
          <a:blip r:embed="rId15"/>
          <a:stretch>
            <a:fillRect/>
          </a:stretch>
        </p:blipFill>
        <p:spPr>
          <a:xfrm>
            <a:off x="3363944" y="5775199"/>
            <a:ext cx="2716862" cy="1059595"/>
          </a:xfrm>
          <a:prstGeom prst="rect">
            <a:avLst/>
          </a:prstGeom>
        </p:spPr>
      </p:pic>
      <p:pic>
        <p:nvPicPr>
          <p:cNvPr id="18" name="图片 17">
            <a:extLst>
              <a:ext uri="{FF2B5EF4-FFF2-40B4-BE49-F238E27FC236}">
                <a16:creationId xmlns:a16="http://schemas.microsoft.com/office/drawing/2014/main" id="{4BF5E7C0-6AF5-43C0-940B-5C6818D77B42}"/>
              </a:ext>
            </a:extLst>
          </p:cNvPr>
          <p:cNvPicPr>
            <a:picLocks noChangeAspect="1"/>
          </p:cNvPicPr>
          <p:nvPr/>
        </p:nvPicPr>
        <p:blipFill>
          <a:blip r:embed="rId16"/>
          <a:stretch>
            <a:fillRect/>
          </a:stretch>
        </p:blipFill>
        <p:spPr>
          <a:xfrm>
            <a:off x="599732" y="5794561"/>
            <a:ext cx="2545368" cy="1040233"/>
          </a:xfrm>
          <a:prstGeom prst="rect">
            <a:avLst/>
          </a:prstGeom>
        </p:spPr>
      </p:pic>
      <p:cxnSp>
        <p:nvCxnSpPr>
          <p:cNvPr id="19" name="直接连接符 18">
            <a:extLst>
              <a:ext uri="{FF2B5EF4-FFF2-40B4-BE49-F238E27FC236}">
                <a16:creationId xmlns:a16="http://schemas.microsoft.com/office/drawing/2014/main" id="{5F1EDFC1-4FFB-4522-8059-07521B6F9ECE}"/>
              </a:ext>
            </a:extLst>
          </p:cNvPr>
          <p:cNvCxnSpPr>
            <a:cxnSpLocks/>
          </p:cNvCxnSpPr>
          <p:nvPr/>
        </p:nvCxnSpPr>
        <p:spPr bwMode="auto">
          <a:xfrm>
            <a:off x="695400" y="1268760"/>
            <a:ext cx="818030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8D766821-7A65-4F51-9420-4E21AE9243DA}"/>
              </a:ext>
            </a:extLst>
          </p:cNvPr>
          <p:cNvCxnSpPr>
            <a:cxnSpLocks/>
          </p:cNvCxnSpPr>
          <p:nvPr/>
        </p:nvCxnSpPr>
        <p:spPr bwMode="auto">
          <a:xfrm>
            <a:off x="654470" y="3018510"/>
            <a:ext cx="818030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1FD51BBE-5CEB-4426-9218-5C75D4B23F6B}"/>
              </a:ext>
            </a:extLst>
          </p:cNvPr>
          <p:cNvCxnSpPr>
            <a:cxnSpLocks/>
          </p:cNvCxnSpPr>
          <p:nvPr/>
        </p:nvCxnSpPr>
        <p:spPr bwMode="auto">
          <a:xfrm>
            <a:off x="619948" y="3501008"/>
            <a:ext cx="432392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3" name="直接连接符 22">
            <a:extLst>
              <a:ext uri="{FF2B5EF4-FFF2-40B4-BE49-F238E27FC236}">
                <a16:creationId xmlns:a16="http://schemas.microsoft.com/office/drawing/2014/main" id="{E7927188-717C-4A83-9266-425062C36F52}"/>
              </a:ext>
            </a:extLst>
          </p:cNvPr>
          <p:cNvCxnSpPr>
            <a:cxnSpLocks/>
          </p:cNvCxnSpPr>
          <p:nvPr/>
        </p:nvCxnSpPr>
        <p:spPr bwMode="auto">
          <a:xfrm>
            <a:off x="619948" y="4149080"/>
            <a:ext cx="139181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5" name="直接连接符 24">
            <a:extLst>
              <a:ext uri="{FF2B5EF4-FFF2-40B4-BE49-F238E27FC236}">
                <a16:creationId xmlns:a16="http://schemas.microsoft.com/office/drawing/2014/main" id="{0656B7F1-9B26-42A1-BF16-6CF91BC05726}"/>
              </a:ext>
            </a:extLst>
          </p:cNvPr>
          <p:cNvCxnSpPr>
            <a:cxnSpLocks/>
          </p:cNvCxnSpPr>
          <p:nvPr/>
        </p:nvCxnSpPr>
        <p:spPr bwMode="auto">
          <a:xfrm>
            <a:off x="1919536" y="4653136"/>
            <a:ext cx="483640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7" name="直接连接符 26">
            <a:extLst>
              <a:ext uri="{FF2B5EF4-FFF2-40B4-BE49-F238E27FC236}">
                <a16:creationId xmlns:a16="http://schemas.microsoft.com/office/drawing/2014/main" id="{CA571F1D-D5DE-472C-B1CD-5263F9AB6824}"/>
              </a:ext>
            </a:extLst>
          </p:cNvPr>
          <p:cNvCxnSpPr>
            <a:cxnSpLocks/>
          </p:cNvCxnSpPr>
          <p:nvPr/>
        </p:nvCxnSpPr>
        <p:spPr bwMode="auto">
          <a:xfrm>
            <a:off x="546463" y="5758310"/>
            <a:ext cx="852550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id="{8C9AF423-7894-4D59-BF5A-FABE1B21948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grpSp>
        <p:nvGrpSpPr>
          <p:cNvPr id="22" name="组合 21">
            <a:extLst>
              <a:ext uri="{FF2B5EF4-FFF2-40B4-BE49-F238E27FC236}">
                <a16:creationId xmlns:a16="http://schemas.microsoft.com/office/drawing/2014/main" id="{07A09689-C9FC-4FEA-A00D-F9A24FD35B2F}"/>
              </a:ext>
            </a:extLst>
          </p:cNvPr>
          <p:cNvGrpSpPr/>
          <p:nvPr/>
        </p:nvGrpSpPr>
        <p:grpSpPr>
          <a:xfrm>
            <a:off x="5449494" y="3153368"/>
            <a:ext cx="757800" cy="341640"/>
            <a:chOff x="5449494" y="3153368"/>
            <a:chExt cx="757800" cy="341640"/>
          </a:xfrm>
        </p:grpSpPr>
        <mc:AlternateContent xmlns:mc="http://schemas.openxmlformats.org/markup-compatibility/2006" xmlns:p14="http://schemas.microsoft.com/office/powerpoint/2010/main">
          <mc:Choice Requires="p14">
            <p:contentPart p14:bwMode="auto" r:id="rId17">
              <p14:nvContentPartPr>
                <p14:cNvPr id="2" name="墨迹 1">
                  <a:extLst>
                    <a:ext uri="{FF2B5EF4-FFF2-40B4-BE49-F238E27FC236}">
                      <a16:creationId xmlns:a16="http://schemas.microsoft.com/office/drawing/2014/main" id="{5C3507D5-3E95-45A0-AD15-2D575708589B}"/>
                    </a:ext>
                  </a:extLst>
                </p14:cNvPr>
                <p14:cNvContentPartPr/>
                <p14:nvPr/>
              </p14:nvContentPartPr>
              <p14:xfrm>
                <a:off x="5449494" y="3296648"/>
                <a:ext cx="293040" cy="198360"/>
              </p14:xfrm>
            </p:contentPart>
          </mc:Choice>
          <mc:Fallback xmlns="">
            <p:pic>
              <p:nvPicPr>
                <p:cNvPr id="2" name="墨迹 1">
                  <a:extLst>
                    <a:ext uri="{FF2B5EF4-FFF2-40B4-BE49-F238E27FC236}">
                      <a16:creationId xmlns:a16="http://schemas.microsoft.com/office/drawing/2014/main" id="{5C3507D5-3E95-45A0-AD15-2D575708589B}"/>
                    </a:ext>
                  </a:extLst>
                </p:cNvPr>
                <p:cNvPicPr/>
                <p:nvPr/>
              </p:nvPicPr>
              <p:blipFill>
                <a:blip r:embed="rId18"/>
                <a:stretch>
                  <a:fillRect/>
                </a:stretch>
              </p:blipFill>
              <p:spPr>
                <a:xfrm>
                  <a:off x="5440854" y="3287648"/>
                  <a:ext cx="310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墨迹 4">
                  <a:extLst>
                    <a:ext uri="{FF2B5EF4-FFF2-40B4-BE49-F238E27FC236}">
                      <a16:creationId xmlns:a16="http://schemas.microsoft.com/office/drawing/2014/main" id="{7A288671-74A5-4751-941C-AFF76CB35735}"/>
                    </a:ext>
                  </a:extLst>
                </p14:cNvPr>
                <p14:cNvContentPartPr/>
                <p14:nvPr/>
              </p14:nvContentPartPr>
              <p14:xfrm>
                <a:off x="5882574" y="3153368"/>
                <a:ext cx="324720" cy="242640"/>
              </p14:xfrm>
            </p:contentPart>
          </mc:Choice>
          <mc:Fallback xmlns="">
            <p:pic>
              <p:nvPicPr>
                <p:cNvPr id="5" name="墨迹 4">
                  <a:extLst>
                    <a:ext uri="{FF2B5EF4-FFF2-40B4-BE49-F238E27FC236}">
                      <a16:creationId xmlns:a16="http://schemas.microsoft.com/office/drawing/2014/main" id="{7A288671-74A5-4751-941C-AFF76CB35735}"/>
                    </a:ext>
                  </a:extLst>
                </p:cNvPr>
                <p:cNvPicPr/>
                <p:nvPr/>
              </p:nvPicPr>
              <p:blipFill>
                <a:blip r:embed="rId20"/>
                <a:stretch>
                  <a:fillRect/>
                </a:stretch>
              </p:blipFill>
              <p:spPr>
                <a:xfrm>
                  <a:off x="5873574" y="3144728"/>
                  <a:ext cx="342360" cy="260280"/>
                </a:xfrm>
                <a:prstGeom prst="rect">
                  <a:avLst/>
                </a:prstGeom>
              </p:spPr>
            </p:pic>
          </mc:Fallback>
        </mc:AlternateContent>
      </p:grpSp>
      <p:grpSp>
        <p:nvGrpSpPr>
          <p:cNvPr id="31" name="组合 30">
            <a:extLst>
              <a:ext uri="{FF2B5EF4-FFF2-40B4-BE49-F238E27FC236}">
                <a16:creationId xmlns:a16="http://schemas.microsoft.com/office/drawing/2014/main" id="{387BFEAC-0B3E-4743-9E09-D2DD9E86CB1A}"/>
              </a:ext>
            </a:extLst>
          </p:cNvPr>
          <p:cNvGrpSpPr/>
          <p:nvPr/>
        </p:nvGrpSpPr>
        <p:grpSpPr>
          <a:xfrm>
            <a:off x="6295494" y="2449208"/>
            <a:ext cx="951840" cy="1541880"/>
            <a:chOff x="6295494" y="2449208"/>
            <a:chExt cx="951840" cy="1541880"/>
          </a:xfrm>
        </p:grpSpPr>
        <mc:AlternateContent xmlns:mc="http://schemas.openxmlformats.org/markup-compatibility/2006" xmlns:p14="http://schemas.microsoft.com/office/powerpoint/2010/main">
          <mc:Choice Requires="p14">
            <p:contentPart p14:bwMode="auto" r:id="rId21">
              <p14:nvContentPartPr>
                <p14:cNvPr id="26" name="墨迹 25">
                  <a:extLst>
                    <a:ext uri="{FF2B5EF4-FFF2-40B4-BE49-F238E27FC236}">
                      <a16:creationId xmlns:a16="http://schemas.microsoft.com/office/drawing/2014/main" id="{C2CBF174-A8EE-4560-87F6-554AA8A104E1}"/>
                    </a:ext>
                  </a:extLst>
                </p14:cNvPr>
                <p14:cNvContentPartPr/>
                <p14:nvPr/>
              </p14:nvContentPartPr>
              <p14:xfrm>
                <a:off x="6295494" y="2449208"/>
                <a:ext cx="380160" cy="1541880"/>
              </p14:xfrm>
            </p:contentPart>
          </mc:Choice>
          <mc:Fallback xmlns="">
            <p:pic>
              <p:nvPicPr>
                <p:cNvPr id="26" name="墨迹 25">
                  <a:extLst>
                    <a:ext uri="{FF2B5EF4-FFF2-40B4-BE49-F238E27FC236}">
                      <a16:creationId xmlns:a16="http://schemas.microsoft.com/office/drawing/2014/main" id="{C2CBF174-A8EE-4560-87F6-554AA8A104E1}"/>
                    </a:ext>
                  </a:extLst>
                </p:cNvPr>
                <p:cNvPicPr/>
                <p:nvPr/>
              </p:nvPicPr>
              <p:blipFill>
                <a:blip r:embed="rId22"/>
                <a:stretch>
                  <a:fillRect/>
                </a:stretch>
              </p:blipFill>
              <p:spPr>
                <a:xfrm>
                  <a:off x="6286854" y="2440568"/>
                  <a:ext cx="397800" cy="1559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墨迹 27">
                  <a:extLst>
                    <a:ext uri="{FF2B5EF4-FFF2-40B4-BE49-F238E27FC236}">
                      <a16:creationId xmlns:a16="http://schemas.microsoft.com/office/drawing/2014/main" id="{F78A790C-01C0-47B3-86A3-B842F179E666}"/>
                    </a:ext>
                  </a:extLst>
                </p14:cNvPr>
                <p14:cNvContentPartPr/>
                <p14:nvPr/>
              </p14:nvContentPartPr>
              <p14:xfrm>
                <a:off x="6743694" y="3306008"/>
                <a:ext cx="210600" cy="251640"/>
              </p14:xfrm>
            </p:contentPart>
          </mc:Choice>
          <mc:Fallback xmlns="">
            <p:pic>
              <p:nvPicPr>
                <p:cNvPr id="28" name="墨迹 27">
                  <a:extLst>
                    <a:ext uri="{FF2B5EF4-FFF2-40B4-BE49-F238E27FC236}">
                      <a16:creationId xmlns:a16="http://schemas.microsoft.com/office/drawing/2014/main" id="{F78A790C-01C0-47B3-86A3-B842F179E666}"/>
                    </a:ext>
                  </a:extLst>
                </p:cNvPr>
                <p:cNvPicPr/>
                <p:nvPr/>
              </p:nvPicPr>
              <p:blipFill>
                <a:blip r:embed="rId24"/>
                <a:stretch>
                  <a:fillRect/>
                </a:stretch>
              </p:blipFill>
              <p:spPr>
                <a:xfrm>
                  <a:off x="6734694" y="3297008"/>
                  <a:ext cx="2282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墨迹 28">
                  <a:extLst>
                    <a:ext uri="{FF2B5EF4-FFF2-40B4-BE49-F238E27FC236}">
                      <a16:creationId xmlns:a16="http://schemas.microsoft.com/office/drawing/2014/main" id="{616D47B2-1E89-413C-AC76-1FEE7EA6FF63}"/>
                    </a:ext>
                  </a:extLst>
                </p14:cNvPr>
                <p14:cNvContentPartPr/>
                <p14:nvPr/>
              </p14:nvContentPartPr>
              <p14:xfrm>
                <a:off x="6768894" y="3306008"/>
                <a:ext cx="164880" cy="31320"/>
              </p14:xfrm>
            </p:contentPart>
          </mc:Choice>
          <mc:Fallback xmlns="">
            <p:pic>
              <p:nvPicPr>
                <p:cNvPr id="29" name="墨迹 28">
                  <a:extLst>
                    <a:ext uri="{FF2B5EF4-FFF2-40B4-BE49-F238E27FC236}">
                      <a16:creationId xmlns:a16="http://schemas.microsoft.com/office/drawing/2014/main" id="{616D47B2-1E89-413C-AC76-1FEE7EA6FF63}"/>
                    </a:ext>
                  </a:extLst>
                </p:cNvPr>
                <p:cNvPicPr/>
                <p:nvPr/>
              </p:nvPicPr>
              <p:blipFill>
                <a:blip r:embed="rId26"/>
                <a:stretch>
                  <a:fillRect/>
                </a:stretch>
              </p:blipFill>
              <p:spPr>
                <a:xfrm>
                  <a:off x="6760254" y="3297008"/>
                  <a:ext cx="182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墨迹 29">
                  <a:extLst>
                    <a:ext uri="{FF2B5EF4-FFF2-40B4-BE49-F238E27FC236}">
                      <a16:creationId xmlns:a16="http://schemas.microsoft.com/office/drawing/2014/main" id="{48ED29B3-C35B-4655-89C7-FD8F4112FD4C}"/>
                    </a:ext>
                  </a:extLst>
                </p14:cNvPr>
                <p14:cNvContentPartPr/>
                <p14:nvPr/>
              </p14:nvContentPartPr>
              <p14:xfrm>
                <a:off x="7034574" y="3318968"/>
                <a:ext cx="212760" cy="98640"/>
              </p14:xfrm>
            </p:contentPart>
          </mc:Choice>
          <mc:Fallback xmlns="">
            <p:pic>
              <p:nvPicPr>
                <p:cNvPr id="30" name="墨迹 29">
                  <a:extLst>
                    <a:ext uri="{FF2B5EF4-FFF2-40B4-BE49-F238E27FC236}">
                      <a16:creationId xmlns:a16="http://schemas.microsoft.com/office/drawing/2014/main" id="{48ED29B3-C35B-4655-89C7-FD8F4112FD4C}"/>
                    </a:ext>
                  </a:extLst>
                </p:cNvPr>
                <p:cNvPicPr/>
                <p:nvPr/>
              </p:nvPicPr>
              <p:blipFill>
                <a:blip r:embed="rId28"/>
                <a:stretch>
                  <a:fillRect/>
                </a:stretch>
              </p:blipFill>
              <p:spPr>
                <a:xfrm>
                  <a:off x="7025574" y="3310328"/>
                  <a:ext cx="230400" cy="116280"/>
                </a:xfrm>
                <a:prstGeom prst="rect">
                  <a:avLst/>
                </a:prstGeom>
              </p:spPr>
            </p:pic>
          </mc:Fallback>
        </mc:AlternateContent>
      </p:grpSp>
    </p:spTree>
    <p:extLst>
      <p:ext uri="{BB962C8B-B14F-4D97-AF65-F5344CB8AC3E}">
        <p14:creationId xmlns:p14="http://schemas.microsoft.com/office/powerpoint/2010/main" val="292693033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4BBD663F-10C4-4E78-B886-F2F207FFB6CC}"/>
              </a:ext>
            </a:extLst>
          </p:cNvPr>
          <p:cNvPicPr>
            <a:picLocks noChangeAspect="1"/>
          </p:cNvPicPr>
          <p:nvPr/>
        </p:nvPicPr>
        <p:blipFill>
          <a:blip r:embed="rId3"/>
          <a:stretch>
            <a:fillRect/>
          </a:stretch>
        </p:blipFill>
        <p:spPr>
          <a:xfrm>
            <a:off x="9174004" y="6567479"/>
            <a:ext cx="3017996" cy="271576"/>
          </a:xfrm>
          <a:prstGeom prst="rect">
            <a:avLst/>
          </a:prstGeom>
        </p:spPr>
      </p:pic>
      <p:pic>
        <p:nvPicPr>
          <p:cNvPr id="7" name="图片 6">
            <a:extLst>
              <a:ext uri="{FF2B5EF4-FFF2-40B4-BE49-F238E27FC236}">
                <a16:creationId xmlns:a16="http://schemas.microsoft.com/office/drawing/2014/main" id="{93D4D9B6-3FD1-4C2C-99CA-435EF024C00C}"/>
              </a:ext>
            </a:extLst>
          </p:cNvPr>
          <p:cNvPicPr>
            <a:picLocks noChangeAspect="1"/>
          </p:cNvPicPr>
          <p:nvPr/>
        </p:nvPicPr>
        <p:blipFill>
          <a:blip r:embed="rId4"/>
          <a:stretch>
            <a:fillRect/>
          </a:stretch>
        </p:blipFill>
        <p:spPr>
          <a:xfrm>
            <a:off x="621273" y="1196752"/>
            <a:ext cx="7662919" cy="942982"/>
          </a:xfrm>
          <a:prstGeom prst="rect">
            <a:avLst/>
          </a:prstGeom>
        </p:spPr>
      </p:pic>
      <p:pic>
        <p:nvPicPr>
          <p:cNvPr id="8" name="图片 7">
            <a:extLst>
              <a:ext uri="{FF2B5EF4-FFF2-40B4-BE49-F238E27FC236}">
                <a16:creationId xmlns:a16="http://schemas.microsoft.com/office/drawing/2014/main" id="{2C7AE13A-DC3A-4382-A3A7-D32DC0ED6A0C}"/>
              </a:ext>
            </a:extLst>
          </p:cNvPr>
          <p:cNvPicPr>
            <a:picLocks noChangeAspect="1"/>
          </p:cNvPicPr>
          <p:nvPr/>
        </p:nvPicPr>
        <p:blipFill>
          <a:blip r:embed="rId5"/>
          <a:stretch>
            <a:fillRect/>
          </a:stretch>
        </p:blipFill>
        <p:spPr>
          <a:xfrm>
            <a:off x="9174004" y="986168"/>
            <a:ext cx="2394109" cy="1513606"/>
          </a:xfrm>
          <a:prstGeom prst="rect">
            <a:avLst/>
          </a:prstGeom>
        </p:spPr>
      </p:pic>
      <p:pic>
        <p:nvPicPr>
          <p:cNvPr id="9" name="图片 8">
            <a:extLst>
              <a:ext uri="{FF2B5EF4-FFF2-40B4-BE49-F238E27FC236}">
                <a16:creationId xmlns:a16="http://schemas.microsoft.com/office/drawing/2014/main" id="{75FF4496-A4A8-45CE-A333-FE056B72B785}"/>
              </a:ext>
            </a:extLst>
          </p:cNvPr>
          <p:cNvPicPr>
            <a:picLocks noChangeAspect="1"/>
          </p:cNvPicPr>
          <p:nvPr/>
        </p:nvPicPr>
        <p:blipFill>
          <a:blip r:embed="rId6"/>
          <a:stretch>
            <a:fillRect/>
          </a:stretch>
        </p:blipFill>
        <p:spPr>
          <a:xfrm>
            <a:off x="623392" y="2400254"/>
            <a:ext cx="8486837" cy="2828946"/>
          </a:xfrm>
          <a:prstGeom prst="rect">
            <a:avLst/>
          </a:prstGeom>
        </p:spPr>
      </p:pic>
      <p:pic>
        <p:nvPicPr>
          <p:cNvPr id="11" name="图片 10">
            <a:extLst>
              <a:ext uri="{FF2B5EF4-FFF2-40B4-BE49-F238E27FC236}">
                <a16:creationId xmlns:a16="http://schemas.microsoft.com/office/drawing/2014/main" id="{D8CE2D6D-5C55-48B8-810A-7010EEBE4CC2}"/>
              </a:ext>
            </a:extLst>
          </p:cNvPr>
          <p:cNvPicPr>
            <a:picLocks noChangeAspect="1"/>
          </p:cNvPicPr>
          <p:nvPr/>
        </p:nvPicPr>
        <p:blipFill>
          <a:blip r:embed="rId7"/>
          <a:stretch>
            <a:fillRect/>
          </a:stretch>
        </p:blipFill>
        <p:spPr>
          <a:xfrm>
            <a:off x="551384" y="5540230"/>
            <a:ext cx="8529700" cy="933457"/>
          </a:xfrm>
          <a:prstGeom prst="rect">
            <a:avLst/>
          </a:prstGeom>
        </p:spPr>
      </p:pic>
      <p:pic>
        <p:nvPicPr>
          <p:cNvPr id="13" name="图片 12">
            <a:extLst>
              <a:ext uri="{FF2B5EF4-FFF2-40B4-BE49-F238E27FC236}">
                <a16:creationId xmlns:a16="http://schemas.microsoft.com/office/drawing/2014/main" id="{B25768F3-868B-45A0-A4E5-C2AAF81D0C1A}"/>
              </a:ext>
            </a:extLst>
          </p:cNvPr>
          <p:cNvPicPr>
            <a:picLocks noChangeAspect="1"/>
          </p:cNvPicPr>
          <p:nvPr/>
        </p:nvPicPr>
        <p:blipFill>
          <a:blip r:embed="rId8"/>
          <a:stretch>
            <a:fillRect/>
          </a:stretch>
        </p:blipFill>
        <p:spPr>
          <a:xfrm>
            <a:off x="9202515" y="4966189"/>
            <a:ext cx="2365597" cy="1513607"/>
          </a:xfrm>
          <a:prstGeom prst="rect">
            <a:avLst/>
          </a:prstGeom>
        </p:spPr>
      </p:pic>
      <p:cxnSp>
        <p:nvCxnSpPr>
          <p:cNvPr id="10" name="直接连接符 9">
            <a:extLst>
              <a:ext uri="{FF2B5EF4-FFF2-40B4-BE49-F238E27FC236}">
                <a16:creationId xmlns:a16="http://schemas.microsoft.com/office/drawing/2014/main" id="{92586BB2-DFC5-44BE-A138-7EC5A7F7F52A}"/>
              </a:ext>
            </a:extLst>
          </p:cNvPr>
          <p:cNvCxnSpPr>
            <a:cxnSpLocks/>
          </p:cNvCxnSpPr>
          <p:nvPr/>
        </p:nvCxnSpPr>
        <p:spPr bwMode="auto">
          <a:xfrm>
            <a:off x="695400" y="1556792"/>
            <a:ext cx="758879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810E7DAF-18AB-45BE-8852-74D71D6D71D4}"/>
              </a:ext>
            </a:extLst>
          </p:cNvPr>
          <p:cNvCxnSpPr>
            <a:cxnSpLocks/>
          </p:cNvCxnSpPr>
          <p:nvPr/>
        </p:nvCxnSpPr>
        <p:spPr bwMode="auto">
          <a:xfrm>
            <a:off x="621273" y="2708920"/>
            <a:ext cx="453862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DC25FD3-CE3C-4ACA-910A-9FA94620D0F2}"/>
              </a:ext>
            </a:extLst>
          </p:cNvPr>
          <p:cNvCxnSpPr>
            <a:cxnSpLocks/>
          </p:cNvCxnSpPr>
          <p:nvPr/>
        </p:nvCxnSpPr>
        <p:spPr bwMode="auto">
          <a:xfrm>
            <a:off x="1088196" y="3356992"/>
            <a:ext cx="799288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C6DF909D-684E-4538-92C8-0D7A8B7B96A8}"/>
              </a:ext>
            </a:extLst>
          </p:cNvPr>
          <p:cNvCxnSpPr>
            <a:cxnSpLocks/>
          </p:cNvCxnSpPr>
          <p:nvPr/>
        </p:nvCxnSpPr>
        <p:spPr bwMode="auto">
          <a:xfrm>
            <a:off x="621273" y="5805264"/>
            <a:ext cx="352839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201D26DD-FECD-401D-BBDE-6331983BAB96}"/>
              </a:ext>
            </a:extLst>
          </p:cNvPr>
          <p:cNvCxnSpPr>
            <a:cxnSpLocks/>
          </p:cNvCxnSpPr>
          <p:nvPr/>
        </p:nvCxnSpPr>
        <p:spPr bwMode="auto">
          <a:xfrm>
            <a:off x="1847528" y="6473687"/>
            <a:ext cx="122413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B33F3226-B566-4495-831B-C82996C563A1}"/>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9F9C1609-268A-4C24-9A85-ECDAF0B97978}"/>
                  </a:ext>
                </a:extLst>
              </p14:cNvPr>
              <p14:cNvContentPartPr/>
              <p14:nvPr/>
            </p14:nvContentPartPr>
            <p14:xfrm>
              <a:off x="5448054" y="2616248"/>
              <a:ext cx="2228040" cy="929160"/>
            </p14:xfrm>
          </p:contentPart>
        </mc:Choice>
        <mc:Fallback xmlns="">
          <p:pic>
            <p:nvPicPr>
              <p:cNvPr id="2" name="墨迹 1">
                <a:extLst>
                  <a:ext uri="{FF2B5EF4-FFF2-40B4-BE49-F238E27FC236}">
                    <a16:creationId xmlns:a16="http://schemas.microsoft.com/office/drawing/2014/main" id="{9F9C1609-268A-4C24-9A85-ECDAF0B97978}"/>
                  </a:ext>
                </a:extLst>
              </p:cNvPr>
              <p:cNvPicPr/>
              <p:nvPr/>
            </p:nvPicPr>
            <p:blipFill>
              <a:blip r:embed="rId10"/>
              <a:stretch>
                <a:fillRect/>
              </a:stretch>
            </p:blipFill>
            <p:spPr>
              <a:xfrm>
                <a:off x="5439054" y="2607248"/>
                <a:ext cx="2245680" cy="946800"/>
              </a:xfrm>
              <a:prstGeom prst="rect">
                <a:avLst/>
              </a:prstGeom>
            </p:spPr>
          </p:pic>
        </mc:Fallback>
      </mc:AlternateContent>
      <p:grpSp>
        <p:nvGrpSpPr>
          <p:cNvPr id="27" name="组合 26">
            <a:extLst>
              <a:ext uri="{FF2B5EF4-FFF2-40B4-BE49-F238E27FC236}">
                <a16:creationId xmlns:a16="http://schemas.microsoft.com/office/drawing/2014/main" id="{BA9D70D4-FAD7-4650-B55A-ACC80DC8B960}"/>
              </a:ext>
            </a:extLst>
          </p:cNvPr>
          <p:cNvGrpSpPr/>
          <p:nvPr/>
        </p:nvGrpSpPr>
        <p:grpSpPr>
          <a:xfrm>
            <a:off x="9342534" y="2744048"/>
            <a:ext cx="1630080" cy="513000"/>
            <a:chOff x="9342534" y="2744048"/>
            <a:chExt cx="1630080" cy="513000"/>
          </a:xfrm>
        </p:grpSpPr>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4C2B66CE-EEAA-4131-B8F1-C7633B8C3D08}"/>
                    </a:ext>
                  </a:extLst>
                </p14:cNvPr>
                <p14:cNvContentPartPr/>
                <p14:nvPr/>
              </p14:nvContentPartPr>
              <p14:xfrm>
                <a:off x="9342534" y="2905688"/>
                <a:ext cx="319320" cy="351360"/>
              </p14:xfrm>
            </p:contentPart>
          </mc:Choice>
          <mc:Fallback xmlns="">
            <p:pic>
              <p:nvPicPr>
                <p:cNvPr id="5" name="墨迹 4">
                  <a:extLst>
                    <a:ext uri="{FF2B5EF4-FFF2-40B4-BE49-F238E27FC236}">
                      <a16:creationId xmlns:a16="http://schemas.microsoft.com/office/drawing/2014/main" id="{4C2B66CE-EEAA-4131-B8F1-C7633B8C3D08}"/>
                    </a:ext>
                  </a:extLst>
                </p:cNvPr>
                <p:cNvPicPr/>
                <p:nvPr/>
              </p:nvPicPr>
              <p:blipFill>
                <a:blip r:embed="rId12"/>
                <a:stretch>
                  <a:fillRect/>
                </a:stretch>
              </p:blipFill>
              <p:spPr>
                <a:xfrm>
                  <a:off x="9333894" y="2897048"/>
                  <a:ext cx="3369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D5C54195-7E72-4B76-B847-AE481A4909EF}"/>
                    </a:ext>
                  </a:extLst>
                </p14:cNvPr>
                <p14:cNvContentPartPr/>
                <p14:nvPr/>
              </p14:nvContentPartPr>
              <p14:xfrm>
                <a:off x="9703254" y="2812808"/>
                <a:ext cx="380880" cy="329400"/>
              </p14:xfrm>
            </p:contentPart>
          </mc:Choice>
          <mc:Fallback xmlns="">
            <p:pic>
              <p:nvPicPr>
                <p:cNvPr id="6" name="墨迹 5">
                  <a:extLst>
                    <a:ext uri="{FF2B5EF4-FFF2-40B4-BE49-F238E27FC236}">
                      <a16:creationId xmlns:a16="http://schemas.microsoft.com/office/drawing/2014/main" id="{D5C54195-7E72-4B76-B847-AE481A4909EF}"/>
                    </a:ext>
                  </a:extLst>
                </p:cNvPr>
                <p:cNvPicPr/>
                <p:nvPr/>
              </p:nvPicPr>
              <p:blipFill>
                <a:blip r:embed="rId14"/>
                <a:stretch>
                  <a:fillRect/>
                </a:stretch>
              </p:blipFill>
              <p:spPr>
                <a:xfrm>
                  <a:off x="9694614" y="2804168"/>
                  <a:ext cx="3985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5EFE51BF-163F-446F-A197-C9BC8FBCBCB9}"/>
                    </a:ext>
                  </a:extLst>
                </p14:cNvPr>
                <p14:cNvContentPartPr/>
                <p14:nvPr/>
              </p14:nvContentPartPr>
              <p14:xfrm>
                <a:off x="10071174" y="2979848"/>
                <a:ext cx="302400" cy="115560"/>
              </p14:xfrm>
            </p:contentPart>
          </mc:Choice>
          <mc:Fallback xmlns="">
            <p:pic>
              <p:nvPicPr>
                <p:cNvPr id="17" name="墨迹 16">
                  <a:extLst>
                    <a:ext uri="{FF2B5EF4-FFF2-40B4-BE49-F238E27FC236}">
                      <a16:creationId xmlns:a16="http://schemas.microsoft.com/office/drawing/2014/main" id="{5EFE51BF-163F-446F-A197-C9BC8FBCBCB9}"/>
                    </a:ext>
                  </a:extLst>
                </p:cNvPr>
                <p:cNvPicPr/>
                <p:nvPr/>
              </p:nvPicPr>
              <p:blipFill>
                <a:blip r:embed="rId16"/>
                <a:stretch>
                  <a:fillRect/>
                </a:stretch>
              </p:blipFill>
              <p:spPr>
                <a:xfrm>
                  <a:off x="10062174" y="2971208"/>
                  <a:ext cx="320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墨迹 18">
                  <a:extLst>
                    <a:ext uri="{FF2B5EF4-FFF2-40B4-BE49-F238E27FC236}">
                      <a16:creationId xmlns:a16="http://schemas.microsoft.com/office/drawing/2014/main" id="{2400FD6A-05E8-4F93-AB60-93F9795C651D}"/>
                    </a:ext>
                  </a:extLst>
                </p14:cNvPr>
                <p14:cNvContentPartPr/>
                <p14:nvPr/>
              </p14:nvContentPartPr>
              <p14:xfrm>
                <a:off x="10550694" y="2744048"/>
                <a:ext cx="91800" cy="404640"/>
              </p14:xfrm>
            </p:contentPart>
          </mc:Choice>
          <mc:Fallback xmlns="">
            <p:pic>
              <p:nvPicPr>
                <p:cNvPr id="19" name="墨迹 18">
                  <a:extLst>
                    <a:ext uri="{FF2B5EF4-FFF2-40B4-BE49-F238E27FC236}">
                      <a16:creationId xmlns:a16="http://schemas.microsoft.com/office/drawing/2014/main" id="{2400FD6A-05E8-4F93-AB60-93F9795C651D}"/>
                    </a:ext>
                  </a:extLst>
                </p:cNvPr>
                <p:cNvPicPr/>
                <p:nvPr/>
              </p:nvPicPr>
              <p:blipFill>
                <a:blip r:embed="rId18"/>
                <a:stretch>
                  <a:fillRect/>
                </a:stretch>
              </p:blipFill>
              <p:spPr>
                <a:xfrm>
                  <a:off x="10541694" y="2735048"/>
                  <a:ext cx="1094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墨迹 19">
                  <a:extLst>
                    <a:ext uri="{FF2B5EF4-FFF2-40B4-BE49-F238E27FC236}">
                      <a16:creationId xmlns:a16="http://schemas.microsoft.com/office/drawing/2014/main" id="{7A411652-B767-45AC-B89E-B20AF89086FA}"/>
                    </a:ext>
                  </a:extLst>
                </p14:cNvPr>
                <p14:cNvContentPartPr/>
                <p14:nvPr/>
              </p14:nvContentPartPr>
              <p14:xfrm>
                <a:off x="10610454" y="2791928"/>
                <a:ext cx="362160" cy="335880"/>
              </p14:xfrm>
            </p:contentPart>
          </mc:Choice>
          <mc:Fallback xmlns="">
            <p:pic>
              <p:nvPicPr>
                <p:cNvPr id="20" name="墨迹 19">
                  <a:extLst>
                    <a:ext uri="{FF2B5EF4-FFF2-40B4-BE49-F238E27FC236}">
                      <a16:creationId xmlns:a16="http://schemas.microsoft.com/office/drawing/2014/main" id="{7A411652-B767-45AC-B89E-B20AF89086FA}"/>
                    </a:ext>
                  </a:extLst>
                </p:cNvPr>
                <p:cNvPicPr/>
                <p:nvPr/>
              </p:nvPicPr>
              <p:blipFill>
                <a:blip r:embed="rId20"/>
                <a:stretch>
                  <a:fillRect/>
                </a:stretch>
              </p:blipFill>
              <p:spPr>
                <a:xfrm>
                  <a:off x="10601814" y="2782928"/>
                  <a:ext cx="379800" cy="353520"/>
                </a:xfrm>
                <a:prstGeom prst="rect">
                  <a:avLst/>
                </a:prstGeom>
              </p:spPr>
            </p:pic>
          </mc:Fallback>
        </mc:AlternateContent>
      </p:grpSp>
      <p:grpSp>
        <p:nvGrpSpPr>
          <p:cNvPr id="26" name="组合 25">
            <a:extLst>
              <a:ext uri="{FF2B5EF4-FFF2-40B4-BE49-F238E27FC236}">
                <a16:creationId xmlns:a16="http://schemas.microsoft.com/office/drawing/2014/main" id="{C4A270D8-EBFA-4577-AE77-A4CA4A3F8086}"/>
              </a:ext>
            </a:extLst>
          </p:cNvPr>
          <p:cNvGrpSpPr/>
          <p:nvPr/>
        </p:nvGrpSpPr>
        <p:grpSpPr>
          <a:xfrm>
            <a:off x="9239574" y="3540368"/>
            <a:ext cx="1922760" cy="739440"/>
            <a:chOff x="9239574" y="3540368"/>
            <a:chExt cx="1922760" cy="739440"/>
          </a:xfrm>
        </p:grpSpPr>
        <mc:AlternateContent xmlns:mc="http://schemas.openxmlformats.org/markup-compatibility/2006" xmlns:p14="http://schemas.microsoft.com/office/powerpoint/2010/main">
          <mc:Choice Requires="p14">
            <p:contentPart p14:bwMode="auto" r:id="rId21">
              <p14:nvContentPartPr>
                <p14:cNvPr id="21" name="墨迹 20">
                  <a:extLst>
                    <a:ext uri="{FF2B5EF4-FFF2-40B4-BE49-F238E27FC236}">
                      <a16:creationId xmlns:a16="http://schemas.microsoft.com/office/drawing/2014/main" id="{772E3B89-AFF3-41CE-AC7A-01318C62101B}"/>
                    </a:ext>
                  </a:extLst>
                </p14:cNvPr>
                <p14:cNvContentPartPr/>
                <p14:nvPr/>
              </p14:nvContentPartPr>
              <p14:xfrm>
                <a:off x="9239574" y="3681128"/>
                <a:ext cx="477360" cy="598680"/>
              </p14:xfrm>
            </p:contentPart>
          </mc:Choice>
          <mc:Fallback xmlns="">
            <p:pic>
              <p:nvPicPr>
                <p:cNvPr id="21" name="墨迹 20">
                  <a:extLst>
                    <a:ext uri="{FF2B5EF4-FFF2-40B4-BE49-F238E27FC236}">
                      <a16:creationId xmlns:a16="http://schemas.microsoft.com/office/drawing/2014/main" id="{772E3B89-AFF3-41CE-AC7A-01318C62101B}"/>
                    </a:ext>
                  </a:extLst>
                </p:cNvPr>
                <p:cNvPicPr/>
                <p:nvPr/>
              </p:nvPicPr>
              <p:blipFill>
                <a:blip r:embed="rId22"/>
                <a:stretch>
                  <a:fillRect/>
                </a:stretch>
              </p:blipFill>
              <p:spPr>
                <a:xfrm>
                  <a:off x="9230934" y="3672128"/>
                  <a:ext cx="49500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墨迹 21">
                  <a:extLst>
                    <a:ext uri="{FF2B5EF4-FFF2-40B4-BE49-F238E27FC236}">
                      <a16:creationId xmlns:a16="http://schemas.microsoft.com/office/drawing/2014/main" id="{2A2F0C4B-B464-4A23-BE2C-B3230FCFC1C2}"/>
                    </a:ext>
                  </a:extLst>
                </p14:cNvPr>
                <p14:cNvContentPartPr/>
                <p14:nvPr/>
              </p14:nvContentPartPr>
              <p14:xfrm>
                <a:off x="9947694" y="3776168"/>
                <a:ext cx="230400" cy="183600"/>
              </p14:xfrm>
            </p:contentPart>
          </mc:Choice>
          <mc:Fallback xmlns="">
            <p:pic>
              <p:nvPicPr>
                <p:cNvPr id="22" name="墨迹 21">
                  <a:extLst>
                    <a:ext uri="{FF2B5EF4-FFF2-40B4-BE49-F238E27FC236}">
                      <a16:creationId xmlns:a16="http://schemas.microsoft.com/office/drawing/2014/main" id="{2A2F0C4B-B464-4A23-BE2C-B3230FCFC1C2}"/>
                    </a:ext>
                  </a:extLst>
                </p:cNvPr>
                <p:cNvPicPr/>
                <p:nvPr/>
              </p:nvPicPr>
              <p:blipFill>
                <a:blip r:embed="rId24"/>
                <a:stretch>
                  <a:fillRect/>
                </a:stretch>
              </p:blipFill>
              <p:spPr>
                <a:xfrm>
                  <a:off x="9938694" y="3767528"/>
                  <a:ext cx="248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墨迹 22">
                  <a:extLst>
                    <a:ext uri="{FF2B5EF4-FFF2-40B4-BE49-F238E27FC236}">
                      <a16:creationId xmlns:a16="http://schemas.microsoft.com/office/drawing/2014/main" id="{F4C947DD-8B4F-4CC2-A536-9A529E5E9664}"/>
                    </a:ext>
                  </a:extLst>
                </p14:cNvPr>
                <p14:cNvContentPartPr/>
                <p14:nvPr/>
              </p14:nvContentPartPr>
              <p14:xfrm>
                <a:off x="10231014" y="3730448"/>
                <a:ext cx="172080" cy="178920"/>
              </p14:xfrm>
            </p:contentPart>
          </mc:Choice>
          <mc:Fallback xmlns="">
            <p:pic>
              <p:nvPicPr>
                <p:cNvPr id="23" name="墨迹 22">
                  <a:extLst>
                    <a:ext uri="{FF2B5EF4-FFF2-40B4-BE49-F238E27FC236}">
                      <a16:creationId xmlns:a16="http://schemas.microsoft.com/office/drawing/2014/main" id="{F4C947DD-8B4F-4CC2-A536-9A529E5E9664}"/>
                    </a:ext>
                  </a:extLst>
                </p:cNvPr>
                <p:cNvPicPr/>
                <p:nvPr/>
              </p:nvPicPr>
              <p:blipFill>
                <a:blip r:embed="rId26"/>
                <a:stretch>
                  <a:fillRect/>
                </a:stretch>
              </p:blipFill>
              <p:spPr>
                <a:xfrm>
                  <a:off x="10222014" y="3721448"/>
                  <a:ext cx="189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墨迹 23">
                  <a:extLst>
                    <a:ext uri="{FF2B5EF4-FFF2-40B4-BE49-F238E27FC236}">
                      <a16:creationId xmlns:a16="http://schemas.microsoft.com/office/drawing/2014/main" id="{4927B772-FC38-4C69-8384-5DF4B944F460}"/>
                    </a:ext>
                  </a:extLst>
                </p14:cNvPr>
                <p14:cNvContentPartPr/>
                <p14:nvPr/>
              </p14:nvContentPartPr>
              <p14:xfrm>
                <a:off x="10723494" y="3540368"/>
                <a:ext cx="90360" cy="414720"/>
              </p14:xfrm>
            </p:contentPart>
          </mc:Choice>
          <mc:Fallback xmlns="">
            <p:pic>
              <p:nvPicPr>
                <p:cNvPr id="24" name="墨迹 23">
                  <a:extLst>
                    <a:ext uri="{FF2B5EF4-FFF2-40B4-BE49-F238E27FC236}">
                      <a16:creationId xmlns:a16="http://schemas.microsoft.com/office/drawing/2014/main" id="{4927B772-FC38-4C69-8384-5DF4B944F460}"/>
                    </a:ext>
                  </a:extLst>
                </p:cNvPr>
                <p:cNvPicPr/>
                <p:nvPr/>
              </p:nvPicPr>
              <p:blipFill>
                <a:blip r:embed="rId28"/>
                <a:stretch>
                  <a:fillRect/>
                </a:stretch>
              </p:blipFill>
              <p:spPr>
                <a:xfrm>
                  <a:off x="10714494" y="3531728"/>
                  <a:ext cx="10800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墨迹 24">
                  <a:extLst>
                    <a:ext uri="{FF2B5EF4-FFF2-40B4-BE49-F238E27FC236}">
                      <a16:creationId xmlns:a16="http://schemas.microsoft.com/office/drawing/2014/main" id="{AD1587E1-4FBA-40E7-89FE-E71592D24F15}"/>
                    </a:ext>
                  </a:extLst>
                </p14:cNvPr>
                <p14:cNvContentPartPr/>
                <p14:nvPr/>
              </p14:nvContentPartPr>
              <p14:xfrm>
                <a:off x="10695414" y="3587528"/>
                <a:ext cx="466920" cy="352800"/>
              </p14:xfrm>
            </p:contentPart>
          </mc:Choice>
          <mc:Fallback xmlns="">
            <p:pic>
              <p:nvPicPr>
                <p:cNvPr id="25" name="墨迹 24">
                  <a:extLst>
                    <a:ext uri="{FF2B5EF4-FFF2-40B4-BE49-F238E27FC236}">
                      <a16:creationId xmlns:a16="http://schemas.microsoft.com/office/drawing/2014/main" id="{AD1587E1-4FBA-40E7-89FE-E71592D24F15}"/>
                    </a:ext>
                  </a:extLst>
                </p:cNvPr>
                <p:cNvPicPr/>
                <p:nvPr/>
              </p:nvPicPr>
              <p:blipFill>
                <a:blip r:embed="rId30"/>
                <a:stretch>
                  <a:fillRect/>
                </a:stretch>
              </p:blipFill>
              <p:spPr>
                <a:xfrm>
                  <a:off x="10686774" y="3578888"/>
                  <a:ext cx="484560" cy="370440"/>
                </a:xfrm>
                <a:prstGeom prst="rect">
                  <a:avLst/>
                </a:prstGeom>
              </p:spPr>
            </p:pic>
          </mc:Fallback>
        </mc:AlternateContent>
      </p:grpSp>
    </p:spTree>
    <p:extLst>
      <p:ext uri="{BB962C8B-B14F-4D97-AF65-F5344CB8AC3E}">
        <p14:creationId xmlns:p14="http://schemas.microsoft.com/office/powerpoint/2010/main" val="194678533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0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00000"/>
              </a:lnSpc>
              <a:buFont typeface="Wingdings" panose="05000000000000000000" pitchFamily="2" charset="2"/>
              <a:buChar char="l"/>
            </a:pPr>
            <a:r>
              <a:rPr lang="en-US" altLang="zh-CN" sz="2000" dirty="0">
                <a:effectLst/>
                <a:latin typeface="华文楷体" panose="02010600040101010101" pitchFamily="2" charset="-122"/>
                <a:ea typeface="华文楷体" panose="02010600040101010101" pitchFamily="2" charset="-122"/>
              </a:rPr>
              <a:t>Outline</a:t>
            </a: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5FC8013A-DCE7-44AC-AC96-4DEE4BD4A719}"/>
              </a:ext>
            </a:extLst>
          </p:cNvPr>
          <p:cNvSpPr txBox="1"/>
          <p:nvPr/>
        </p:nvSpPr>
        <p:spPr>
          <a:xfrm>
            <a:off x="1199456" y="2132856"/>
            <a:ext cx="5947102"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15" name="文本框 14">
            <a:extLst>
              <a:ext uri="{FF2B5EF4-FFF2-40B4-BE49-F238E27FC236}">
                <a16:creationId xmlns:a16="http://schemas.microsoft.com/office/drawing/2014/main" id="{063FDE1B-C81F-49D3-8935-029AD9D7A518}"/>
              </a:ext>
            </a:extLst>
          </p:cNvPr>
          <p:cNvSpPr txBox="1"/>
          <p:nvPr/>
        </p:nvSpPr>
        <p:spPr>
          <a:xfrm>
            <a:off x="1199158" y="2616867"/>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2  | </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07B46A2-4BB6-4F74-B217-26F57DD3193C}"/>
              </a:ext>
            </a:extLst>
          </p:cNvPr>
          <p:cNvSpPr txBox="1"/>
          <p:nvPr/>
        </p:nvSpPr>
        <p:spPr>
          <a:xfrm>
            <a:off x="1204374" y="3063527"/>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3  | </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7778850F-B2F8-422F-981E-7ADDB5999D36}"/>
              </a:ext>
            </a:extLst>
          </p:cNvPr>
          <p:cNvSpPr txBox="1"/>
          <p:nvPr/>
        </p:nvSpPr>
        <p:spPr>
          <a:xfrm>
            <a:off x="1203117" y="3516184"/>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4  | </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125C5F9-13F8-4AFC-A62A-213693B0A0D0}"/>
              </a:ext>
            </a:extLst>
          </p:cNvPr>
          <p:cNvSpPr txBox="1"/>
          <p:nvPr/>
        </p:nvSpPr>
        <p:spPr>
          <a:xfrm>
            <a:off x="1201860" y="3949295"/>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 </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F903B577-833C-4AE7-9AD6-E9151562F2C4}"/>
              </a:ext>
            </a:extLst>
          </p:cNvPr>
          <p:cNvSpPr txBox="1"/>
          <p:nvPr/>
        </p:nvSpPr>
        <p:spPr>
          <a:xfrm>
            <a:off x="1201859" y="4371225"/>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6  | </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DC340A4-101F-4AB9-AA0E-7D1186DFE4E9}"/>
              </a:ext>
            </a:extLst>
          </p:cNvPr>
          <p:cNvSpPr txBox="1"/>
          <p:nvPr/>
        </p:nvSpPr>
        <p:spPr>
          <a:xfrm>
            <a:off x="1199158" y="4797713"/>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7  | </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BE70502-9DA6-4B54-AB51-02540DB3ED33}"/>
              </a:ext>
            </a:extLst>
          </p:cNvPr>
          <p:cNvSpPr txBox="1"/>
          <p:nvPr/>
        </p:nvSpPr>
        <p:spPr>
          <a:xfrm>
            <a:off x="1192285" y="5241581"/>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8  | </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6F1DF4E-A165-4975-AB4E-031B3B8D829B}"/>
              </a:ext>
            </a:extLst>
          </p:cNvPr>
          <p:cNvSpPr txBox="1"/>
          <p:nvPr/>
        </p:nvSpPr>
        <p:spPr>
          <a:xfrm>
            <a:off x="1185412" y="5661387"/>
            <a:ext cx="9735124"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chemeClr val="tx1">
                    <a:lumMod val="95000"/>
                    <a:lumOff val="5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9  | </a:t>
            </a:r>
            <a:r>
              <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109984313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678E0922-4597-4ACE-8706-116E189B37CB}"/>
              </a:ext>
            </a:extLst>
          </p:cNvPr>
          <p:cNvPicPr>
            <a:picLocks noChangeAspect="1"/>
          </p:cNvPicPr>
          <p:nvPr/>
        </p:nvPicPr>
        <p:blipFill>
          <a:blip r:embed="rId2"/>
          <a:stretch>
            <a:fillRect/>
          </a:stretch>
        </p:blipFill>
        <p:spPr>
          <a:xfrm>
            <a:off x="9174004" y="6567479"/>
            <a:ext cx="3017996" cy="271576"/>
          </a:xfrm>
          <a:prstGeom prst="rect">
            <a:avLst/>
          </a:prstGeom>
        </p:spPr>
      </p:pic>
      <p:pic>
        <p:nvPicPr>
          <p:cNvPr id="4" name="图片 3">
            <a:extLst>
              <a:ext uri="{FF2B5EF4-FFF2-40B4-BE49-F238E27FC236}">
                <a16:creationId xmlns:a16="http://schemas.microsoft.com/office/drawing/2014/main" id="{8A23FAFA-5578-4D07-A589-BCFC35606AB2}"/>
              </a:ext>
            </a:extLst>
          </p:cNvPr>
          <p:cNvPicPr>
            <a:picLocks noChangeAspect="1"/>
          </p:cNvPicPr>
          <p:nvPr/>
        </p:nvPicPr>
        <p:blipFill>
          <a:blip r:embed="rId3"/>
          <a:stretch>
            <a:fillRect/>
          </a:stretch>
        </p:blipFill>
        <p:spPr>
          <a:xfrm>
            <a:off x="623392" y="1196752"/>
            <a:ext cx="8620188" cy="971557"/>
          </a:xfrm>
          <a:prstGeom prst="rect">
            <a:avLst/>
          </a:prstGeom>
        </p:spPr>
      </p:pic>
      <p:pic>
        <p:nvPicPr>
          <p:cNvPr id="7" name="图片 6">
            <a:extLst>
              <a:ext uri="{FF2B5EF4-FFF2-40B4-BE49-F238E27FC236}">
                <a16:creationId xmlns:a16="http://schemas.microsoft.com/office/drawing/2014/main" id="{5D7FA561-DC05-40FA-B42E-9DD944981427}"/>
              </a:ext>
            </a:extLst>
          </p:cNvPr>
          <p:cNvPicPr>
            <a:picLocks noChangeAspect="1"/>
          </p:cNvPicPr>
          <p:nvPr/>
        </p:nvPicPr>
        <p:blipFill>
          <a:blip r:embed="rId4"/>
          <a:stretch>
            <a:fillRect/>
          </a:stretch>
        </p:blipFill>
        <p:spPr>
          <a:xfrm>
            <a:off x="9768408" y="980728"/>
            <a:ext cx="1733472" cy="1724490"/>
          </a:xfrm>
          <a:prstGeom prst="rect">
            <a:avLst/>
          </a:prstGeom>
        </p:spPr>
      </p:pic>
      <p:pic>
        <p:nvPicPr>
          <p:cNvPr id="8" name="图片 7">
            <a:extLst>
              <a:ext uri="{FF2B5EF4-FFF2-40B4-BE49-F238E27FC236}">
                <a16:creationId xmlns:a16="http://schemas.microsoft.com/office/drawing/2014/main" id="{F538B24C-E77D-46BB-BC99-7BC55E50FC43}"/>
              </a:ext>
            </a:extLst>
          </p:cNvPr>
          <p:cNvPicPr>
            <a:picLocks noChangeAspect="1"/>
          </p:cNvPicPr>
          <p:nvPr/>
        </p:nvPicPr>
        <p:blipFill>
          <a:blip r:embed="rId5"/>
          <a:stretch>
            <a:fillRect/>
          </a:stretch>
        </p:blipFill>
        <p:spPr>
          <a:xfrm>
            <a:off x="673606" y="2348880"/>
            <a:ext cx="8482075" cy="1595449"/>
          </a:xfrm>
          <a:prstGeom prst="rect">
            <a:avLst/>
          </a:prstGeom>
        </p:spPr>
      </p:pic>
      <p:pic>
        <p:nvPicPr>
          <p:cNvPr id="9" name="图片 8">
            <a:extLst>
              <a:ext uri="{FF2B5EF4-FFF2-40B4-BE49-F238E27FC236}">
                <a16:creationId xmlns:a16="http://schemas.microsoft.com/office/drawing/2014/main" id="{5B97AC07-C0E1-4883-9C5D-5F8AA8DC0C6B}"/>
              </a:ext>
            </a:extLst>
          </p:cNvPr>
          <p:cNvPicPr>
            <a:picLocks noChangeAspect="1"/>
          </p:cNvPicPr>
          <p:nvPr/>
        </p:nvPicPr>
        <p:blipFill>
          <a:blip r:embed="rId6"/>
          <a:stretch>
            <a:fillRect/>
          </a:stretch>
        </p:blipFill>
        <p:spPr>
          <a:xfrm>
            <a:off x="9760250" y="2731777"/>
            <a:ext cx="1741630" cy="1644600"/>
          </a:xfrm>
          <a:prstGeom prst="rect">
            <a:avLst/>
          </a:prstGeom>
        </p:spPr>
      </p:pic>
      <p:pic>
        <p:nvPicPr>
          <p:cNvPr id="10" name="图片 9">
            <a:extLst>
              <a:ext uri="{FF2B5EF4-FFF2-40B4-BE49-F238E27FC236}">
                <a16:creationId xmlns:a16="http://schemas.microsoft.com/office/drawing/2014/main" id="{3D54E9AA-1ABF-41A0-BB6F-D6CC119D7D8F}"/>
              </a:ext>
            </a:extLst>
          </p:cNvPr>
          <p:cNvPicPr>
            <a:picLocks noChangeAspect="1"/>
          </p:cNvPicPr>
          <p:nvPr/>
        </p:nvPicPr>
        <p:blipFill>
          <a:blip r:embed="rId7"/>
          <a:stretch>
            <a:fillRect/>
          </a:stretch>
        </p:blipFill>
        <p:spPr>
          <a:xfrm>
            <a:off x="623392" y="4146053"/>
            <a:ext cx="8510650" cy="2243154"/>
          </a:xfrm>
          <a:prstGeom prst="rect">
            <a:avLst/>
          </a:prstGeom>
        </p:spPr>
      </p:pic>
      <p:pic>
        <p:nvPicPr>
          <p:cNvPr id="11" name="图片 10">
            <a:extLst>
              <a:ext uri="{FF2B5EF4-FFF2-40B4-BE49-F238E27FC236}">
                <a16:creationId xmlns:a16="http://schemas.microsoft.com/office/drawing/2014/main" id="{6A6CBDAD-8270-414E-BAA1-731A8CC6AA1F}"/>
              </a:ext>
            </a:extLst>
          </p:cNvPr>
          <p:cNvPicPr>
            <a:picLocks noChangeAspect="1"/>
          </p:cNvPicPr>
          <p:nvPr/>
        </p:nvPicPr>
        <p:blipFill>
          <a:blip r:embed="rId8"/>
          <a:stretch>
            <a:fillRect/>
          </a:stretch>
        </p:blipFill>
        <p:spPr>
          <a:xfrm>
            <a:off x="556823" y="4152012"/>
            <a:ext cx="1229416" cy="291060"/>
          </a:xfrm>
          <a:prstGeom prst="rect">
            <a:avLst/>
          </a:prstGeom>
        </p:spPr>
      </p:pic>
      <p:pic>
        <p:nvPicPr>
          <p:cNvPr id="12" name="图片 11">
            <a:extLst>
              <a:ext uri="{FF2B5EF4-FFF2-40B4-BE49-F238E27FC236}">
                <a16:creationId xmlns:a16="http://schemas.microsoft.com/office/drawing/2014/main" id="{084D2233-F2F4-4115-916C-F388671B863B}"/>
              </a:ext>
            </a:extLst>
          </p:cNvPr>
          <p:cNvPicPr>
            <a:picLocks noChangeAspect="1"/>
          </p:cNvPicPr>
          <p:nvPr/>
        </p:nvPicPr>
        <p:blipFill>
          <a:blip r:embed="rId9"/>
          <a:stretch>
            <a:fillRect/>
          </a:stretch>
        </p:blipFill>
        <p:spPr>
          <a:xfrm>
            <a:off x="9760250" y="4593359"/>
            <a:ext cx="1814436" cy="1932854"/>
          </a:xfrm>
          <a:prstGeom prst="rect">
            <a:avLst/>
          </a:prstGeom>
        </p:spPr>
      </p:pic>
      <p:cxnSp>
        <p:nvCxnSpPr>
          <p:cNvPr id="13" name="直接连接符 12">
            <a:extLst>
              <a:ext uri="{FF2B5EF4-FFF2-40B4-BE49-F238E27FC236}">
                <a16:creationId xmlns:a16="http://schemas.microsoft.com/office/drawing/2014/main" id="{F546024E-4819-4C36-88E3-184F3FE60037}"/>
              </a:ext>
            </a:extLst>
          </p:cNvPr>
          <p:cNvCxnSpPr>
            <a:cxnSpLocks/>
          </p:cNvCxnSpPr>
          <p:nvPr/>
        </p:nvCxnSpPr>
        <p:spPr bwMode="auto">
          <a:xfrm>
            <a:off x="673606" y="1556792"/>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B17424EC-D428-4717-AC4F-A1AE89D3C16B}"/>
              </a:ext>
            </a:extLst>
          </p:cNvPr>
          <p:cNvCxnSpPr>
            <a:cxnSpLocks/>
          </p:cNvCxnSpPr>
          <p:nvPr/>
        </p:nvCxnSpPr>
        <p:spPr bwMode="auto">
          <a:xfrm>
            <a:off x="609482" y="458112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DFB47B18-DCDF-4D6F-845B-64560E986C6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mc:AlternateContent xmlns:mc="http://schemas.openxmlformats.org/markup-compatibility/2006" xmlns:p14="http://schemas.microsoft.com/office/powerpoint/2010/main">
        <mc:Choice Requires="p14">
          <p:contentPart p14:bwMode="auto" r:id="rId10">
            <p14:nvContentPartPr>
              <p14:cNvPr id="2" name="墨迹 1">
                <a:extLst>
                  <a:ext uri="{FF2B5EF4-FFF2-40B4-BE49-F238E27FC236}">
                    <a16:creationId xmlns:a16="http://schemas.microsoft.com/office/drawing/2014/main" id="{E47A3495-1760-495A-B5DC-E080E12C0F13}"/>
                  </a:ext>
                </a:extLst>
              </p14:cNvPr>
              <p14:cNvContentPartPr/>
              <p14:nvPr/>
            </p14:nvContentPartPr>
            <p14:xfrm>
              <a:off x="7433094" y="1045208"/>
              <a:ext cx="863280" cy="763920"/>
            </p14:xfrm>
          </p:contentPart>
        </mc:Choice>
        <mc:Fallback xmlns="">
          <p:pic>
            <p:nvPicPr>
              <p:cNvPr id="2" name="墨迹 1">
                <a:extLst>
                  <a:ext uri="{FF2B5EF4-FFF2-40B4-BE49-F238E27FC236}">
                    <a16:creationId xmlns:a16="http://schemas.microsoft.com/office/drawing/2014/main" id="{E47A3495-1760-495A-B5DC-E080E12C0F13}"/>
                  </a:ext>
                </a:extLst>
              </p:cNvPr>
              <p:cNvPicPr/>
              <p:nvPr/>
            </p:nvPicPr>
            <p:blipFill>
              <a:blip r:embed="rId11"/>
              <a:stretch>
                <a:fillRect/>
              </a:stretch>
            </p:blipFill>
            <p:spPr>
              <a:xfrm>
                <a:off x="7424094" y="1036568"/>
                <a:ext cx="880920" cy="781560"/>
              </a:xfrm>
              <a:prstGeom prst="rect">
                <a:avLst/>
              </a:prstGeom>
            </p:spPr>
          </p:pic>
        </mc:Fallback>
      </mc:AlternateContent>
      <p:grpSp>
        <p:nvGrpSpPr>
          <p:cNvPr id="19" name="组合 18">
            <a:extLst>
              <a:ext uri="{FF2B5EF4-FFF2-40B4-BE49-F238E27FC236}">
                <a16:creationId xmlns:a16="http://schemas.microsoft.com/office/drawing/2014/main" id="{699BAF83-D0ED-44FB-9881-519406B92A0F}"/>
              </a:ext>
            </a:extLst>
          </p:cNvPr>
          <p:cNvGrpSpPr/>
          <p:nvPr/>
        </p:nvGrpSpPr>
        <p:grpSpPr>
          <a:xfrm>
            <a:off x="6776454" y="340688"/>
            <a:ext cx="1834920" cy="450360"/>
            <a:chOff x="6776454" y="340688"/>
            <a:chExt cx="1834920" cy="450360"/>
          </a:xfrm>
        </p:grpSpPr>
        <mc:AlternateContent xmlns:mc="http://schemas.openxmlformats.org/markup-compatibility/2006" xmlns:p14="http://schemas.microsoft.com/office/powerpoint/2010/main">
          <mc:Choice Requires="p14">
            <p:contentPart p14:bwMode="auto" r:id="rId12">
              <p14:nvContentPartPr>
                <p14:cNvPr id="5" name="墨迹 4">
                  <a:extLst>
                    <a:ext uri="{FF2B5EF4-FFF2-40B4-BE49-F238E27FC236}">
                      <a16:creationId xmlns:a16="http://schemas.microsoft.com/office/drawing/2014/main" id="{EEBAD327-4042-47A7-ACED-D11A0567681E}"/>
                    </a:ext>
                  </a:extLst>
                </p14:cNvPr>
                <p14:cNvContentPartPr/>
                <p14:nvPr/>
              </p14:nvContentPartPr>
              <p14:xfrm>
                <a:off x="6776454" y="378488"/>
                <a:ext cx="540720" cy="370440"/>
              </p14:xfrm>
            </p:contentPart>
          </mc:Choice>
          <mc:Fallback xmlns="">
            <p:pic>
              <p:nvPicPr>
                <p:cNvPr id="5" name="墨迹 4">
                  <a:extLst>
                    <a:ext uri="{FF2B5EF4-FFF2-40B4-BE49-F238E27FC236}">
                      <a16:creationId xmlns:a16="http://schemas.microsoft.com/office/drawing/2014/main" id="{EEBAD327-4042-47A7-ACED-D11A0567681E}"/>
                    </a:ext>
                  </a:extLst>
                </p:cNvPr>
                <p:cNvPicPr/>
                <p:nvPr/>
              </p:nvPicPr>
              <p:blipFill>
                <a:blip r:embed="rId13"/>
                <a:stretch>
                  <a:fillRect/>
                </a:stretch>
              </p:blipFill>
              <p:spPr>
                <a:xfrm>
                  <a:off x="6767454" y="369488"/>
                  <a:ext cx="5583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墨迹 15">
                  <a:extLst>
                    <a:ext uri="{FF2B5EF4-FFF2-40B4-BE49-F238E27FC236}">
                      <a16:creationId xmlns:a16="http://schemas.microsoft.com/office/drawing/2014/main" id="{7FC265B4-ACD7-44D9-996B-6775038B6002}"/>
                    </a:ext>
                  </a:extLst>
                </p14:cNvPr>
                <p14:cNvContentPartPr/>
                <p14:nvPr/>
              </p14:nvContentPartPr>
              <p14:xfrm>
                <a:off x="7460454" y="458048"/>
                <a:ext cx="63000" cy="333000"/>
              </p14:xfrm>
            </p:contentPart>
          </mc:Choice>
          <mc:Fallback xmlns="">
            <p:pic>
              <p:nvPicPr>
                <p:cNvPr id="16" name="墨迹 15">
                  <a:extLst>
                    <a:ext uri="{FF2B5EF4-FFF2-40B4-BE49-F238E27FC236}">
                      <a16:creationId xmlns:a16="http://schemas.microsoft.com/office/drawing/2014/main" id="{7FC265B4-ACD7-44D9-996B-6775038B6002}"/>
                    </a:ext>
                  </a:extLst>
                </p:cNvPr>
                <p:cNvPicPr/>
                <p:nvPr/>
              </p:nvPicPr>
              <p:blipFill>
                <a:blip r:embed="rId15"/>
                <a:stretch>
                  <a:fillRect/>
                </a:stretch>
              </p:blipFill>
              <p:spPr>
                <a:xfrm>
                  <a:off x="7451814" y="449408"/>
                  <a:ext cx="806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墨迹 16">
                  <a:extLst>
                    <a:ext uri="{FF2B5EF4-FFF2-40B4-BE49-F238E27FC236}">
                      <a16:creationId xmlns:a16="http://schemas.microsoft.com/office/drawing/2014/main" id="{5D580501-ADB5-47DB-81C6-96F6CFAE90AF}"/>
                    </a:ext>
                  </a:extLst>
                </p14:cNvPr>
                <p14:cNvContentPartPr/>
                <p14:nvPr/>
              </p14:nvContentPartPr>
              <p14:xfrm>
                <a:off x="7728294" y="359408"/>
                <a:ext cx="333360" cy="403920"/>
              </p14:xfrm>
            </p:contentPart>
          </mc:Choice>
          <mc:Fallback xmlns="">
            <p:pic>
              <p:nvPicPr>
                <p:cNvPr id="17" name="墨迹 16">
                  <a:extLst>
                    <a:ext uri="{FF2B5EF4-FFF2-40B4-BE49-F238E27FC236}">
                      <a16:creationId xmlns:a16="http://schemas.microsoft.com/office/drawing/2014/main" id="{5D580501-ADB5-47DB-81C6-96F6CFAE90AF}"/>
                    </a:ext>
                  </a:extLst>
                </p:cNvPr>
                <p:cNvPicPr/>
                <p:nvPr/>
              </p:nvPicPr>
              <p:blipFill>
                <a:blip r:embed="rId17"/>
                <a:stretch>
                  <a:fillRect/>
                </a:stretch>
              </p:blipFill>
              <p:spPr>
                <a:xfrm>
                  <a:off x="7719654" y="350408"/>
                  <a:ext cx="35100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墨迹 17">
                  <a:extLst>
                    <a:ext uri="{FF2B5EF4-FFF2-40B4-BE49-F238E27FC236}">
                      <a16:creationId xmlns:a16="http://schemas.microsoft.com/office/drawing/2014/main" id="{B06E8595-6AB7-4393-9CBB-435D2C555276}"/>
                    </a:ext>
                  </a:extLst>
                </p14:cNvPr>
                <p14:cNvContentPartPr/>
                <p14:nvPr/>
              </p14:nvContentPartPr>
              <p14:xfrm>
                <a:off x="8180094" y="340688"/>
                <a:ext cx="431280" cy="393120"/>
              </p14:xfrm>
            </p:contentPart>
          </mc:Choice>
          <mc:Fallback xmlns="">
            <p:pic>
              <p:nvPicPr>
                <p:cNvPr id="18" name="墨迹 17">
                  <a:extLst>
                    <a:ext uri="{FF2B5EF4-FFF2-40B4-BE49-F238E27FC236}">
                      <a16:creationId xmlns:a16="http://schemas.microsoft.com/office/drawing/2014/main" id="{B06E8595-6AB7-4393-9CBB-435D2C555276}"/>
                    </a:ext>
                  </a:extLst>
                </p:cNvPr>
                <p:cNvPicPr/>
                <p:nvPr/>
              </p:nvPicPr>
              <p:blipFill>
                <a:blip r:embed="rId19"/>
                <a:stretch>
                  <a:fillRect/>
                </a:stretch>
              </p:blipFill>
              <p:spPr>
                <a:xfrm>
                  <a:off x="8171094" y="332048"/>
                  <a:ext cx="448920" cy="410760"/>
                </a:xfrm>
                <a:prstGeom prst="rect">
                  <a:avLst/>
                </a:prstGeom>
              </p:spPr>
            </p:pic>
          </mc:Fallback>
        </mc:AlternateContent>
      </p:grpSp>
    </p:spTree>
    <p:extLst>
      <p:ext uri="{BB962C8B-B14F-4D97-AF65-F5344CB8AC3E}">
        <p14:creationId xmlns:p14="http://schemas.microsoft.com/office/powerpoint/2010/main" val="39470337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zh-CN" altLang="en-US" kern="0" dirty="0">
              <a:latin typeface="华文中宋" panose="02010600040101010101" pitchFamily="2" charset="-122"/>
              <a:ea typeface="华文中宋" panose="02010600040101010101" pitchFamily="2" charset="-122"/>
            </a:endParaRPr>
          </a:p>
        </p:txBody>
      </p:sp>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678E0922-4597-4ACE-8706-116E189B37CB}"/>
              </a:ext>
            </a:extLst>
          </p:cNvPr>
          <p:cNvPicPr>
            <a:picLocks noChangeAspect="1"/>
          </p:cNvPicPr>
          <p:nvPr/>
        </p:nvPicPr>
        <p:blipFill>
          <a:blip r:embed="rId2"/>
          <a:stretch>
            <a:fillRect/>
          </a:stretch>
        </p:blipFill>
        <p:spPr>
          <a:xfrm>
            <a:off x="9174004" y="6567479"/>
            <a:ext cx="3017996" cy="271576"/>
          </a:xfrm>
          <a:prstGeom prst="rect">
            <a:avLst/>
          </a:prstGeom>
        </p:spPr>
      </p:pic>
      <p:pic>
        <p:nvPicPr>
          <p:cNvPr id="2" name="图片 1">
            <a:extLst>
              <a:ext uri="{FF2B5EF4-FFF2-40B4-BE49-F238E27FC236}">
                <a16:creationId xmlns:a16="http://schemas.microsoft.com/office/drawing/2014/main" id="{2E14B08B-F26B-4D7B-A3EF-95531046DFFC}"/>
              </a:ext>
            </a:extLst>
          </p:cNvPr>
          <p:cNvPicPr>
            <a:picLocks noChangeAspect="1"/>
          </p:cNvPicPr>
          <p:nvPr/>
        </p:nvPicPr>
        <p:blipFill>
          <a:blip r:embed="rId3"/>
          <a:stretch>
            <a:fillRect/>
          </a:stretch>
        </p:blipFill>
        <p:spPr>
          <a:xfrm>
            <a:off x="479376" y="1196752"/>
            <a:ext cx="8515412" cy="966795"/>
          </a:xfrm>
          <a:prstGeom prst="rect">
            <a:avLst/>
          </a:prstGeom>
        </p:spPr>
      </p:pic>
      <p:pic>
        <p:nvPicPr>
          <p:cNvPr id="4" name="图片 3">
            <a:extLst>
              <a:ext uri="{FF2B5EF4-FFF2-40B4-BE49-F238E27FC236}">
                <a16:creationId xmlns:a16="http://schemas.microsoft.com/office/drawing/2014/main" id="{E45F3E76-B678-4A49-B9B3-83F7394BF35A}"/>
              </a:ext>
            </a:extLst>
          </p:cNvPr>
          <p:cNvPicPr>
            <a:picLocks noChangeAspect="1"/>
          </p:cNvPicPr>
          <p:nvPr/>
        </p:nvPicPr>
        <p:blipFill>
          <a:blip r:embed="rId4"/>
          <a:stretch>
            <a:fillRect/>
          </a:stretch>
        </p:blipFill>
        <p:spPr>
          <a:xfrm>
            <a:off x="460325" y="2348880"/>
            <a:ext cx="8553513" cy="2271729"/>
          </a:xfrm>
          <a:prstGeom prst="rect">
            <a:avLst/>
          </a:prstGeom>
        </p:spPr>
      </p:pic>
      <p:pic>
        <p:nvPicPr>
          <p:cNvPr id="7" name="图片 6">
            <a:extLst>
              <a:ext uri="{FF2B5EF4-FFF2-40B4-BE49-F238E27FC236}">
                <a16:creationId xmlns:a16="http://schemas.microsoft.com/office/drawing/2014/main" id="{0F8AAC8F-5BF0-439F-A85A-5170C55F607C}"/>
              </a:ext>
            </a:extLst>
          </p:cNvPr>
          <p:cNvPicPr>
            <a:picLocks noChangeAspect="1"/>
          </p:cNvPicPr>
          <p:nvPr/>
        </p:nvPicPr>
        <p:blipFill>
          <a:blip r:embed="rId5"/>
          <a:stretch>
            <a:fillRect/>
          </a:stretch>
        </p:blipFill>
        <p:spPr>
          <a:xfrm>
            <a:off x="9066406" y="3638921"/>
            <a:ext cx="2521253" cy="1374256"/>
          </a:xfrm>
          <a:prstGeom prst="rect">
            <a:avLst/>
          </a:prstGeom>
        </p:spPr>
      </p:pic>
      <p:pic>
        <p:nvPicPr>
          <p:cNvPr id="8" name="图片 7">
            <a:extLst>
              <a:ext uri="{FF2B5EF4-FFF2-40B4-BE49-F238E27FC236}">
                <a16:creationId xmlns:a16="http://schemas.microsoft.com/office/drawing/2014/main" id="{5A5C1EAB-0D78-4A96-B5CB-9B0E0052F97C}"/>
              </a:ext>
            </a:extLst>
          </p:cNvPr>
          <p:cNvPicPr>
            <a:picLocks noChangeAspect="1"/>
          </p:cNvPicPr>
          <p:nvPr/>
        </p:nvPicPr>
        <p:blipFill>
          <a:blip r:embed="rId6"/>
          <a:stretch>
            <a:fillRect/>
          </a:stretch>
        </p:blipFill>
        <p:spPr>
          <a:xfrm>
            <a:off x="460325" y="4720301"/>
            <a:ext cx="8420162" cy="933457"/>
          </a:xfrm>
          <a:prstGeom prst="rect">
            <a:avLst/>
          </a:prstGeom>
        </p:spPr>
      </p:pic>
      <p:cxnSp>
        <p:nvCxnSpPr>
          <p:cNvPr id="9" name="直接连接符 8">
            <a:extLst>
              <a:ext uri="{FF2B5EF4-FFF2-40B4-BE49-F238E27FC236}">
                <a16:creationId xmlns:a16="http://schemas.microsoft.com/office/drawing/2014/main" id="{CDC4E873-1AA6-4C97-91D2-28A6C0C8645B}"/>
              </a:ext>
            </a:extLst>
          </p:cNvPr>
          <p:cNvCxnSpPr>
            <a:cxnSpLocks/>
          </p:cNvCxnSpPr>
          <p:nvPr/>
        </p:nvCxnSpPr>
        <p:spPr bwMode="auto">
          <a:xfrm>
            <a:off x="2567608" y="1556792"/>
            <a:ext cx="640871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E7341CE8-BCA6-4366-A01C-DEF0B2C0147C}"/>
              </a:ext>
            </a:extLst>
          </p:cNvPr>
          <p:cNvCxnSpPr>
            <a:cxnSpLocks/>
          </p:cNvCxnSpPr>
          <p:nvPr/>
        </p:nvCxnSpPr>
        <p:spPr bwMode="auto">
          <a:xfrm>
            <a:off x="460325" y="2636912"/>
            <a:ext cx="4771579"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D34E0301-8FBA-4A97-ACF7-BD8700DCAD4D}"/>
              </a:ext>
            </a:extLst>
          </p:cNvPr>
          <p:cNvCxnSpPr>
            <a:cxnSpLocks/>
          </p:cNvCxnSpPr>
          <p:nvPr/>
        </p:nvCxnSpPr>
        <p:spPr bwMode="auto">
          <a:xfrm>
            <a:off x="479376" y="4005064"/>
            <a:ext cx="518457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4F6B7738-E7F8-4B0C-AFB0-3F69F8A79622}"/>
              </a:ext>
            </a:extLst>
          </p:cNvPr>
          <p:cNvCxnSpPr>
            <a:cxnSpLocks/>
          </p:cNvCxnSpPr>
          <p:nvPr/>
        </p:nvCxnSpPr>
        <p:spPr bwMode="auto">
          <a:xfrm>
            <a:off x="460325" y="5085184"/>
            <a:ext cx="3835475"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F9AA4ECB-9DA7-416F-B86F-A7578FC010F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58536154-6C91-4048-B489-92FEA5F5CEF4}"/>
                  </a:ext>
                </a:extLst>
              </p14:cNvPr>
              <p14:cNvContentPartPr/>
              <p14:nvPr/>
            </p14:nvContentPartPr>
            <p14:xfrm>
              <a:off x="8276214" y="850088"/>
              <a:ext cx="1143720" cy="978480"/>
            </p14:xfrm>
          </p:contentPart>
        </mc:Choice>
        <mc:Fallback xmlns="">
          <p:pic>
            <p:nvPicPr>
              <p:cNvPr id="10" name="墨迹 9">
                <a:extLst>
                  <a:ext uri="{FF2B5EF4-FFF2-40B4-BE49-F238E27FC236}">
                    <a16:creationId xmlns:a16="http://schemas.microsoft.com/office/drawing/2014/main" id="{58536154-6C91-4048-B489-92FEA5F5CEF4}"/>
                  </a:ext>
                </a:extLst>
              </p:cNvPr>
              <p:cNvPicPr/>
              <p:nvPr/>
            </p:nvPicPr>
            <p:blipFill>
              <a:blip r:embed="rId8"/>
              <a:stretch>
                <a:fillRect/>
              </a:stretch>
            </p:blipFill>
            <p:spPr>
              <a:xfrm>
                <a:off x="8267574" y="841448"/>
                <a:ext cx="1161360" cy="996120"/>
              </a:xfrm>
              <a:prstGeom prst="rect">
                <a:avLst/>
              </a:prstGeom>
            </p:spPr>
          </p:pic>
        </mc:Fallback>
      </mc:AlternateContent>
      <p:grpSp>
        <p:nvGrpSpPr>
          <p:cNvPr id="20" name="组合 19">
            <a:extLst>
              <a:ext uri="{FF2B5EF4-FFF2-40B4-BE49-F238E27FC236}">
                <a16:creationId xmlns:a16="http://schemas.microsoft.com/office/drawing/2014/main" id="{91FA765D-9599-400F-86A1-967FF1704015}"/>
              </a:ext>
            </a:extLst>
          </p:cNvPr>
          <p:cNvGrpSpPr/>
          <p:nvPr/>
        </p:nvGrpSpPr>
        <p:grpSpPr>
          <a:xfrm>
            <a:off x="498414" y="1019288"/>
            <a:ext cx="5207400" cy="4345920"/>
            <a:chOff x="498414" y="1019288"/>
            <a:chExt cx="5207400" cy="4345920"/>
          </a:xfrm>
        </p:grpSpPr>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5730412B-7ECF-4E47-9AC8-CAAA73FC836E}"/>
                    </a:ext>
                  </a:extLst>
                </p14:cNvPr>
                <p14:cNvContentPartPr/>
                <p14:nvPr/>
              </p14:nvContentPartPr>
              <p14:xfrm>
                <a:off x="498414" y="1019288"/>
                <a:ext cx="1122120" cy="753840"/>
              </p14:xfrm>
            </p:contentPart>
          </mc:Choice>
          <mc:Fallback xmlns="">
            <p:pic>
              <p:nvPicPr>
                <p:cNvPr id="11" name="墨迹 10">
                  <a:extLst>
                    <a:ext uri="{FF2B5EF4-FFF2-40B4-BE49-F238E27FC236}">
                      <a16:creationId xmlns:a16="http://schemas.microsoft.com/office/drawing/2014/main" id="{5730412B-7ECF-4E47-9AC8-CAAA73FC836E}"/>
                    </a:ext>
                  </a:extLst>
                </p:cNvPr>
                <p:cNvPicPr/>
                <p:nvPr/>
              </p:nvPicPr>
              <p:blipFill>
                <a:blip r:embed="rId10"/>
                <a:stretch>
                  <a:fillRect/>
                </a:stretch>
              </p:blipFill>
              <p:spPr>
                <a:xfrm>
                  <a:off x="489774" y="1010288"/>
                  <a:ext cx="113976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4091C78C-4A82-4327-9676-D57355B78BB3}"/>
                    </a:ext>
                  </a:extLst>
                </p14:cNvPr>
                <p14:cNvContentPartPr/>
                <p14:nvPr/>
              </p14:nvContentPartPr>
              <p14:xfrm>
                <a:off x="2737974" y="2169488"/>
                <a:ext cx="1100160" cy="834120"/>
              </p14:xfrm>
            </p:contentPart>
          </mc:Choice>
          <mc:Fallback xmlns="">
            <p:pic>
              <p:nvPicPr>
                <p:cNvPr id="12" name="墨迹 11">
                  <a:extLst>
                    <a:ext uri="{FF2B5EF4-FFF2-40B4-BE49-F238E27FC236}">
                      <a16:creationId xmlns:a16="http://schemas.microsoft.com/office/drawing/2014/main" id="{4091C78C-4A82-4327-9676-D57355B78BB3}"/>
                    </a:ext>
                  </a:extLst>
                </p:cNvPr>
                <p:cNvPicPr/>
                <p:nvPr/>
              </p:nvPicPr>
              <p:blipFill>
                <a:blip r:embed="rId12"/>
                <a:stretch>
                  <a:fillRect/>
                </a:stretch>
              </p:blipFill>
              <p:spPr>
                <a:xfrm>
                  <a:off x="2728974" y="2160848"/>
                  <a:ext cx="111780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C789D77C-6DE6-4DD8-A2A8-55552F2695FC}"/>
                    </a:ext>
                  </a:extLst>
                </p14:cNvPr>
                <p14:cNvContentPartPr/>
                <p14:nvPr/>
              </p14:nvContentPartPr>
              <p14:xfrm>
                <a:off x="1681734" y="4463048"/>
                <a:ext cx="2336040" cy="902160"/>
              </p14:xfrm>
            </p:contentPart>
          </mc:Choice>
          <mc:Fallback xmlns="">
            <p:pic>
              <p:nvPicPr>
                <p:cNvPr id="16" name="墨迹 15">
                  <a:extLst>
                    <a:ext uri="{FF2B5EF4-FFF2-40B4-BE49-F238E27FC236}">
                      <a16:creationId xmlns:a16="http://schemas.microsoft.com/office/drawing/2014/main" id="{C789D77C-6DE6-4DD8-A2A8-55552F2695FC}"/>
                    </a:ext>
                  </a:extLst>
                </p:cNvPr>
                <p:cNvPicPr/>
                <p:nvPr/>
              </p:nvPicPr>
              <p:blipFill>
                <a:blip r:embed="rId14"/>
                <a:stretch>
                  <a:fillRect/>
                </a:stretch>
              </p:blipFill>
              <p:spPr>
                <a:xfrm>
                  <a:off x="1673094" y="4454048"/>
                  <a:ext cx="235368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墨迹 17">
                  <a:extLst>
                    <a:ext uri="{FF2B5EF4-FFF2-40B4-BE49-F238E27FC236}">
                      <a16:creationId xmlns:a16="http://schemas.microsoft.com/office/drawing/2014/main" id="{C4E26965-2A89-490A-A705-6F3ABD46D8FE}"/>
                    </a:ext>
                  </a:extLst>
                </p14:cNvPr>
                <p14:cNvContentPartPr/>
                <p14:nvPr/>
              </p14:nvContentPartPr>
              <p14:xfrm>
                <a:off x="4112814" y="3443168"/>
                <a:ext cx="1593000" cy="884880"/>
              </p14:xfrm>
            </p:contentPart>
          </mc:Choice>
          <mc:Fallback xmlns="">
            <p:pic>
              <p:nvPicPr>
                <p:cNvPr id="18" name="墨迹 17">
                  <a:extLst>
                    <a:ext uri="{FF2B5EF4-FFF2-40B4-BE49-F238E27FC236}">
                      <a16:creationId xmlns:a16="http://schemas.microsoft.com/office/drawing/2014/main" id="{C4E26965-2A89-490A-A705-6F3ABD46D8FE}"/>
                    </a:ext>
                  </a:extLst>
                </p:cNvPr>
                <p:cNvPicPr/>
                <p:nvPr/>
              </p:nvPicPr>
              <p:blipFill>
                <a:blip r:embed="rId16"/>
                <a:stretch>
                  <a:fillRect/>
                </a:stretch>
              </p:blipFill>
              <p:spPr>
                <a:xfrm>
                  <a:off x="4104174" y="3434528"/>
                  <a:ext cx="1610640" cy="902520"/>
                </a:xfrm>
                <a:prstGeom prst="rect">
                  <a:avLst/>
                </a:prstGeom>
              </p:spPr>
            </p:pic>
          </mc:Fallback>
        </mc:AlternateContent>
      </p:grpSp>
    </p:spTree>
    <p:extLst>
      <p:ext uri="{BB962C8B-B14F-4D97-AF65-F5344CB8AC3E}">
        <p14:creationId xmlns:p14="http://schemas.microsoft.com/office/powerpoint/2010/main" val="228293937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36EFFF1D-4E38-47DA-81EF-116263D388D0}"/>
              </a:ext>
            </a:extLst>
          </p:cNvPr>
          <p:cNvPicPr>
            <a:picLocks noChangeAspect="1"/>
          </p:cNvPicPr>
          <p:nvPr/>
        </p:nvPicPr>
        <p:blipFill>
          <a:blip r:embed="rId2"/>
          <a:stretch>
            <a:fillRect/>
          </a:stretch>
        </p:blipFill>
        <p:spPr>
          <a:xfrm>
            <a:off x="623392" y="1052736"/>
            <a:ext cx="7801032" cy="914407"/>
          </a:xfrm>
          <a:prstGeom prst="rect">
            <a:avLst/>
          </a:prstGeom>
        </p:spPr>
      </p:pic>
      <p:pic>
        <p:nvPicPr>
          <p:cNvPr id="4" name="图片 3">
            <a:extLst>
              <a:ext uri="{FF2B5EF4-FFF2-40B4-BE49-F238E27FC236}">
                <a16:creationId xmlns:a16="http://schemas.microsoft.com/office/drawing/2014/main" id="{C08ED3CD-0EE0-444B-8BD6-87D8F8967268}"/>
              </a:ext>
            </a:extLst>
          </p:cNvPr>
          <p:cNvPicPr>
            <a:picLocks noChangeAspect="1"/>
          </p:cNvPicPr>
          <p:nvPr/>
        </p:nvPicPr>
        <p:blipFill>
          <a:blip r:embed="rId3"/>
          <a:stretch>
            <a:fillRect/>
          </a:stretch>
        </p:blipFill>
        <p:spPr>
          <a:xfrm>
            <a:off x="8545895" y="927805"/>
            <a:ext cx="945870" cy="1205051"/>
          </a:xfrm>
          <a:prstGeom prst="rect">
            <a:avLst/>
          </a:prstGeom>
        </p:spPr>
      </p:pic>
      <p:pic>
        <p:nvPicPr>
          <p:cNvPr id="7" name="图片 6">
            <a:extLst>
              <a:ext uri="{FF2B5EF4-FFF2-40B4-BE49-F238E27FC236}">
                <a16:creationId xmlns:a16="http://schemas.microsoft.com/office/drawing/2014/main" id="{316E9477-4CE8-45E3-A4FD-C7C02C4FB47B}"/>
              </a:ext>
            </a:extLst>
          </p:cNvPr>
          <p:cNvPicPr>
            <a:picLocks noChangeAspect="1"/>
          </p:cNvPicPr>
          <p:nvPr/>
        </p:nvPicPr>
        <p:blipFill>
          <a:blip r:embed="rId4"/>
          <a:stretch>
            <a:fillRect/>
          </a:stretch>
        </p:blipFill>
        <p:spPr>
          <a:xfrm>
            <a:off x="665902" y="2132856"/>
            <a:ext cx="8524937" cy="2157428"/>
          </a:xfrm>
          <a:prstGeom prst="rect">
            <a:avLst/>
          </a:prstGeom>
        </p:spPr>
      </p:pic>
      <p:pic>
        <p:nvPicPr>
          <p:cNvPr id="8" name="图片 7">
            <a:extLst>
              <a:ext uri="{FF2B5EF4-FFF2-40B4-BE49-F238E27FC236}">
                <a16:creationId xmlns:a16="http://schemas.microsoft.com/office/drawing/2014/main" id="{5CB4C514-960F-4AB4-A32F-04DC26AB5CC5}"/>
              </a:ext>
            </a:extLst>
          </p:cNvPr>
          <p:cNvPicPr>
            <a:picLocks noChangeAspect="1"/>
          </p:cNvPicPr>
          <p:nvPr/>
        </p:nvPicPr>
        <p:blipFill>
          <a:blip r:embed="rId5"/>
          <a:stretch>
            <a:fillRect/>
          </a:stretch>
        </p:blipFill>
        <p:spPr>
          <a:xfrm>
            <a:off x="9922397" y="1484784"/>
            <a:ext cx="2222761" cy="2297438"/>
          </a:xfrm>
          <a:prstGeom prst="rect">
            <a:avLst/>
          </a:prstGeom>
        </p:spPr>
      </p:pic>
      <p:pic>
        <p:nvPicPr>
          <p:cNvPr id="9" name="图片 8">
            <a:extLst>
              <a:ext uri="{FF2B5EF4-FFF2-40B4-BE49-F238E27FC236}">
                <a16:creationId xmlns:a16="http://schemas.microsoft.com/office/drawing/2014/main" id="{547105AD-6CC8-4427-8080-AA2B7DFC5508}"/>
              </a:ext>
            </a:extLst>
          </p:cNvPr>
          <p:cNvPicPr>
            <a:picLocks noChangeAspect="1"/>
          </p:cNvPicPr>
          <p:nvPr/>
        </p:nvPicPr>
        <p:blipFill>
          <a:blip r:embed="rId6"/>
          <a:stretch>
            <a:fillRect/>
          </a:stretch>
        </p:blipFill>
        <p:spPr>
          <a:xfrm>
            <a:off x="603276" y="4437112"/>
            <a:ext cx="8510650" cy="1543061"/>
          </a:xfrm>
          <a:prstGeom prst="rect">
            <a:avLst/>
          </a:prstGeom>
        </p:spPr>
      </p:pic>
      <p:pic>
        <p:nvPicPr>
          <p:cNvPr id="10" name="图片 9">
            <a:extLst>
              <a:ext uri="{FF2B5EF4-FFF2-40B4-BE49-F238E27FC236}">
                <a16:creationId xmlns:a16="http://schemas.microsoft.com/office/drawing/2014/main" id="{76CC4630-EDA8-4CBB-8981-C88F9D38E460}"/>
              </a:ext>
            </a:extLst>
          </p:cNvPr>
          <p:cNvPicPr>
            <a:picLocks noChangeAspect="1"/>
          </p:cNvPicPr>
          <p:nvPr/>
        </p:nvPicPr>
        <p:blipFill>
          <a:blip r:embed="rId7"/>
          <a:stretch>
            <a:fillRect/>
          </a:stretch>
        </p:blipFill>
        <p:spPr>
          <a:xfrm>
            <a:off x="9947761" y="3789040"/>
            <a:ext cx="2222761" cy="1543061"/>
          </a:xfrm>
          <a:prstGeom prst="rect">
            <a:avLst/>
          </a:prstGeom>
        </p:spPr>
      </p:pic>
      <p:cxnSp>
        <p:nvCxnSpPr>
          <p:cNvPr id="11" name="直接连接符 10">
            <a:extLst>
              <a:ext uri="{FF2B5EF4-FFF2-40B4-BE49-F238E27FC236}">
                <a16:creationId xmlns:a16="http://schemas.microsoft.com/office/drawing/2014/main" id="{67B83CC4-9880-48CE-A877-9A50778CD0C3}"/>
              </a:ext>
            </a:extLst>
          </p:cNvPr>
          <p:cNvCxnSpPr>
            <a:cxnSpLocks/>
          </p:cNvCxnSpPr>
          <p:nvPr/>
        </p:nvCxnSpPr>
        <p:spPr bwMode="auto">
          <a:xfrm>
            <a:off x="665902" y="1988840"/>
            <a:ext cx="427797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5C301488-8F09-43D5-8EB6-9314697FCC9F}"/>
              </a:ext>
            </a:extLst>
          </p:cNvPr>
          <p:cNvCxnSpPr>
            <a:cxnSpLocks/>
          </p:cNvCxnSpPr>
          <p:nvPr/>
        </p:nvCxnSpPr>
        <p:spPr bwMode="auto">
          <a:xfrm>
            <a:off x="665902" y="2492896"/>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7A11D292-0C79-47B6-9EC0-563CA265FF8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4" name="文本框 13">
            <a:extLst>
              <a:ext uri="{FF2B5EF4-FFF2-40B4-BE49-F238E27FC236}">
                <a16:creationId xmlns:a16="http://schemas.microsoft.com/office/drawing/2014/main" id="{E5CB1A7D-3F11-4C8B-A8E9-08346313BCBB}"/>
              </a:ext>
            </a:extLst>
          </p:cNvPr>
          <p:cNvSpPr txBox="1"/>
          <p:nvPr/>
        </p:nvSpPr>
        <p:spPr>
          <a:xfrm>
            <a:off x="475935" y="6100133"/>
            <a:ext cx="3880493" cy="461665"/>
          </a:xfrm>
          <a:prstGeom prst="rect">
            <a:avLst/>
          </a:prstGeom>
          <a:noFill/>
        </p:spPr>
        <p:txBody>
          <a:bodyPr wrap="square" rtlCol="0">
            <a:spAutoFit/>
          </a:bodyPr>
          <a:lstStyle/>
          <a:p>
            <a:r>
              <a:rPr lang="zh-CN" altLang="en-US" dirty="0">
                <a:solidFill>
                  <a:srgbClr val="C00000"/>
                </a:solidFill>
              </a:rPr>
              <a:t>再之后，</a:t>
            </a:r>
            <a:r>
              <a:rPr lang="en-US" altLang="zh-CN" dirty="0">
                <a:solidFill>
                  <a:srgbClr val="C00000"/>
                </a:solidFill>
              </a:rPr>
              <a:t>i7,i9,i11……</a:t>
            </a:r>
            <a:endParaRPr lang="zh-CN" altLang="en-US" dirty="0">
              <a:solidFill>
                <a:srgbClr val="C00000"/>
              </a:solidFill>
            </a:endParaRPr>
          </a:p>
        </p:txBody>
      </p:sp>
      <p:pic>
        <p:nvPicPr>
          <p:cNvPr id="15" name="图片 14">
            <a:extLst>
              <a:ext uri="{FF2B5EF4-FFF2-40B4-BE49-F238E27FC236}">
                <a16:creationId xmlns:a16="http://schemas.microsoft.com/office/drawing/2014/main" id="{2CB23DD8-AC27-4B61-B586-40D5636D56B5}"/>
              </a:ext>
            </a:extLst>
          </p:cNvPr>
          <p:cNvPicPr>
            <a:picLocks noChangeAspect="1"/>
          </p:cNvPicPr>
          <p:nvPr/>
        </p:nvPicPr>
        <p:blipFill>
          <a:blip r:embed="rId8"/>
          <a:stretch>
            <a:fillRect/>
          </a:stretch>
        </p:blipFill>
        <p:spPr>
          <a:xfrm>
            <a:off x="6193467" y="5370916"/>
            <a:ext cx="5994743" cy="1546690"/>
          </a:xfrm>
          <a:prstGeom prst="rect">
            <a:avLst/>
          </a:prstGeom>
          <a:effectLst>
            <a:glow rad="63500">
              <a:srgbClr val="FFFF00">
                <a:alpha val="40000"/>
              </a:srgbClr>
            </a:glow>
          </a:effectLst>
        </p:spPr>
      </p:pic>
      <p:sp>
        <p:nvSpPr>
          <p:cNvPr id="16" name="文本框 15">
            <a:extLst>
              <a:ext uri="{FF2B5EF4-FFF2-40B4-BE49-F238E27FC236}">
                <a16:creationId xmlns:a16="http://schemas.microsoft.com/office/drawing/2014/main" id="{2BAAD64F-6A34-446A-8610-BE8951EE91D6}"/>
              </a:ext>
            </a:extLst>
          </p:cNvPr>
          <p:cNvSpPr txBox="1"/>
          <p:nvPr/>
        </p:nvSpPr>
        <p:spPr>
          <a:xfrm>
            <a:off x="3359696" y="6071607"/>
            <a:ext cx="3292664" cy="400110"/>
          </a:xfrm>
          <a:prstGeom prst="rect">
            <a:avLst/>
          </a:prstGeom>
          <a:noFill/>
        </p:spPr>
        <p:txBody>
          <a:bodyPr wrap="square" rtlCol="0">
            <a:spAutoFit/>
          </a:bodyPr>
          <a:lstStyle/>
          <a:p>
            <a:r>
              <a:rPr lang="en-US" altLang="zh-CN" sz="2000" dirty="0"/>
              <a:t>2020</a:t>
            </a:r>
            <a:r>
              <a:rPr lang="zh-CN" altLang="en-US" sz="2000" dirty="0"/>
              <a:t>年</a:t>
            </a:r>
            <a:r>
              <a:rPr lang="en-US" altLang="zh-CN" sz="2000" dirty="0"/>
              <a:t>10</a:t>
            </a:r>
            <a:r>
              <a:rPr lang="zh-CN" altLang="en-US" sz="2000" dirty="0"/>
              <a:t>月，华为</a:t>
            </a:r>
            <a:r>
              <a:rPr lang="en-US" altLang="zh-CN" sz="2000" dirty="0"/>
              <a:t>P40</a:t>
            </a:r>
            <a:endParaRPr lang="zh-CN" altLang="en-US" sz="2000" dirty="0"/>
          </a:p>
        </p:txBody>
      </p:sp>
      <p:cxnSp>
        <p:nvCxnSpPr>
          <p:cNvPr id="17" name="直接连接符 16">
            <a:extLst>
              <a:ext uri="{FF2B5EF4-FFF2-40B4-BE49-F238E27FC236}">
                <a16:creationId xmlns:a16="http://schemas.microsoft.com/office/drawing/2014/main" id="{C4E03F2A-D58F-43EE-9FB8-CE3737055171}"/>
              </a:ext>
            </a:extLst>
          </p:cNvPr>
          <p:cNvCxnSpPr>
            <a:cxnSpLocks/>
          </p:cNvCxnSpPr>
          <p:nvPr/>
        </p:nvCxnSpPr>
        <p:spPr bwMode="auto">
          <a:xfrm>
            <a:off x="3431704" y="6484561"/>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0590060A-3A9B-46C6-B8B6-AE668433D49E}"/>
                  </a:ext>
                </a:extLst>
              </p14:cNvPr>
              <p14:cNvContentPartPr/>
              <p14:nvPr/>
            </p14:nvContentPartPr>
            <p14:xfrm>
              <a:off x="3509814" y="1433926"/>
              <a:ext cx="1043280" cy="868320"/>
            </p14:xfrm>
          </p:contentPart>
        </mc:Choice>
        <mc:Fallback xmlns="">
          <p:pic>
            <p:nvPicPr>
              <p:cNvPr id="5" name="墨迹 4">
                <a:extLst>
                  <a:ext uri="{FF2B5EF4-FFF2-40B4-BE49-F238E27FC236}">
                    <a16:creationId xmlns:a16="http://schemas.microsoft.com/office/drawing/2014/main" id="{0590060A-3A9B-46C6-B8B6-AE668433D49E}"/>
                  </a:ext>
                </a:extLst>
              </p:cNvPr>
              <p:cNvPicPr/>
              <p:nvPr/>
            </p:nvPicPr>
            <p:blipFill>
              <a:blip r:embed="rId10"/>
              <a:stretch>
                <a:fillRect/>
              </a:stretch>
            </p:blipFill>
            <p:spPr>
              <a:xfrm>
                <a:off x="3500814" y="1425286"/>
                <a:ext cx="1060920" cy="885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4CA618BD-F9A8-4047-957F-AE389DEC8A6D}"/>
                  </a:ext>
                </a:extLst>
              </p14:cNvPr>
              <p14:cNvContentPartPr/>
              <p14:nvPr/>
            </p14:nvContentPartPr>
            <p14:xfrm>
              <a:off x="6022614" y="1780966"/>
              <a:ext cx="1833480" cy="1105920"/>
            </p14:xfrm>
          </p:contentPart>
        </mc:Choice>
        <mc:Fallback xmlns="">
          <p:pic>
            <p:nvPicPr>
              <p:cNvPr id="6" name="墨迹 5">
                <a:extLst>
                  <a:ext uri="{FF2B5EF4-FFF2-40B4-BE49-F238E27FC236}">
                    <a16:creationId xmlns:a16="http://schemas.microsoft.com/office/drawing/2014/main" id="{4CA618BD-F9A8-4047-957F-AE389DEC8A6D}"/>
                  </a:ext>
                </a:extLst>
              </p:cNvPr>
              <p:cNvPicPr/>
              <p:nvPr/>
            </p:nvPicPr>
            <p:blipFill>
              <a:blip r:embed="rId12"/>
              <a:stretch>
                <a:fillRect/>
              </a:stretch>
            </p:blipFill>
            <p:spPr>
              <a:xfrm>
                <a:off x="6013974" y="1772326"/>
                <a:ext cx="1851120" cy="1123560"/>
              </a:xfrm>
              <a:prstGeom prst="rect">
                <a:avLst/>
              </a:prstGeom>
            </p:spPr>
          </p:pic>
        </mc:Fallback>
      </mc:AlternateContent>
    </p:spTree>
    <p:extLst>
      <p:ext uri="{BB962C8B-B14F-4D97-AF65-F5344CB8AC3E}">
        <p14:creationId xmlns:p14="http://schemas.microsoft.com/office/powerpoint/2010/main" val="12116415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9682B20A-FBE4-41DE-8760-39D804B70594}"/>
              </a:ext>
            </a:extLst>
          </p:cNvPr>
          <p:cNvPicPr>
            <a:picLocks noChangeAspect="1"/>
          </p:cNvPicPr>
          <p:nvPr/>
        </p:nvPicPr>
        <p:blipFill>
          <a:blip r:embed="rId2"/>
          <a:stretch>
            <a:fillRect/>
          </a:stretch>
        </p:blipFill>
        <p:spPr>
          <a:xfrm>
            <a:off x="623392" y="1124744"/>
            <a:ext cx="8453499" cy="952507"/>
          </a:xfrm>
          <a:prstGeom prst="rect">
            <a:avLst/>
          </a:prstGeom>
        </p:spPr>
      </p:pic>
      <p:pic>
        <p:nvPicPr>
          <p:cNvPr id="7" name="图片 6">
            <a:extLst>
              <a:ext uri="{FF2B5EF4-FFF2-40B4-BE49-F238E27FC236}">
                <a16:creationId xmlns:a16="http://schemas.microsoft.com/office/drawing/2014/main" id="{59930C60-3461-4B71-B1AD-E6A467B50379}"/>
              </a:ext>
            </a:extLst>
          </p:cNvPr>
          <p:cNvPicPr>
            <a:picLocks noChangeAspect="1"/>
          </p:cNvPicPr>
          <p:nvPr/>
        </p:nvPicPr>
        <p:blipFill>
          <a:blip r:embed="rId3"/>
          <a:stretch>
            <a:fillRect/>
          </a:stretch>
        </p:blipFill>
        <p:spPr>
          <a:xfrm>
            <a:off x="9143978" y="980728"/>
            <a:ext cx="3048022" cy="2562244"/>
          </a:xfrm>
          <a:prstGeom prst="rect">
            <a:avLst/>
          </a:prstGeom>
        </p:spPr>
      </p:pic>
      <p:pic>
        <p:nvPicPr>
          <p:cNvPr id="9" name="图片 8">
            <a:extLst>
              <a:ext uri="{FF2B5EF4-FFF2-40B4-BE49-F238E27FC236}">
                <a16:creationId xmlns:a16="http://schemas.microsoft.com/office/drawing/2014/main" id="{4A6B40FC-BB0D-4AFB-9BE2-BE4DBD42CC88}"/>
              </a:ext>
            </a:extLst>
          </p:cNvPr>
          <p:cNvPicPr>
            <a:picLocks noChangeAspect="1"/>
          </p:cNvPicPr>
          <p:nvPr/>
        </p:nvPicPr>
        <p:blipFill>
          <a:blip r:embed="rId4"/>
          <a:stretch>
            <a:fillRect/>
          </a:stretch>
        </p:blipFill>
        <p:spPr>
          <a:xfrm>
            <a:off x="685716" y="2261850"/>
            <a:ext cx="8458262" cy="933457"/>
          </a:xfrm>
          <a:prstGeom prst="rect">
            <a:avLst/>
          </a:prstGeom>
        </p:spPr>
      </p:pic>
      <p:pic>
        <p:nvPicPr>
          <p:cNvPr id="8" name="图片 7">
            <a:extLst>
              <a:ext uri="{FF2B5EF4-FFF2-40B4-BE49-F238E27FC236}">
                <a16:creationId xmlns:a16="http://schemas.microsoft.com/office/drawing/2014/main" id="{77909579-F19F-4C9B-AE97-90F514D98D79}"/>
              </a:ext>
            </a:extLst>
          </p:cNvPr>
          <p:cNvPicPr>
            <a:picLocks noChangeAspect="1"/>
          </p:cNvPicPr>
          <p:nvPr/>
        </p:nvPicPr>
        <p:blipFill>
          <a:blip r:embed="rId5"/>
          <a:stretch>
            <a:fillRect/>
          </a:stretch>
        </p:blipFill>
        <p:spPr>
          <a:xfrm>
            <a:off x="623392" y="2261850"/>
            <a:ext cx="1152128" cy="318793"/>
          </a:xfrm>
          <a:prstGeom prst="rect">
            <a:avLst/>
          </a:prstGeom>
        </p:spPr>
      </p:pic>
      <p:pic>
        <p:nvPicPr>
          <p:cNvPr id="10" name="图片 9">
            <a:extLst>
              <a:ext uri="{FF2B5EF4-FFF2-40B4-BE49-F238E27FC236}">
                <a16:creationId xmlns:a16="http://schemas.microsoft.com/office/drawing/2014/main" id="{84A6F092-B04A-4A23-989F-DD50EC8A14D8}"/>
              </a:ext>
            </a:extLst>
          </p:cNvPr>
          <p:cNvPicPr>
            <a:picLocks noChangeAspect="1"/>
          </p:cNvPicPr>
          <p:nvPr/>
        </p:nvPicPr>
        <p:blipFill>
          <a:blip r:embed="rId6"/>
          <a:stretch>
            <a:fillRect/>
          </a:stretch>
        </p:blipFill>
        <p:spPr>
          <a:xfrm>
            <a:off x="6707186" y="3025135"/>
            <a:ext cx="2357310" cy="1526661"/>
          </a:xfrm>
          <a:prstGeom prst="rect">
            <a:avLst/>
          </a:prstGeom>
        </p:spPr>
      </p:pic>
      <p:pic>
        <p:nvPicPr>
          <p:cNvPr id="11" name="图片 10">
            <a:extLst>
              <a:ext uri="{FF2B5EF4-FFF2-40B4-BE49-F238E27FC236}">
                <a16:creationId xmlns:a16="http://schemas.microsoft.com/office/drawing/2014/main" id="{BA4BA014-802D-4FB3-A8AD-A65CA665B486}"/>
              </a:ext>
            </a:extLst>
          </p:cNvPr>
          <p:cNvPicPr>
            <a:picLocks noChangeAspect="1"/>
          </p:cNvPicPr>
          <p:nvPr/>
        </p:nvPicPr>
        <p:blipFill>
          <a:blip r:embed="rId7"/>
          <a:stretch>
            <a:fillRect/>
          </a:stretch>
        </p:blipFill>
        <p:spPr>
          <a:xfrm>
            <a:off x="599945" y="4636609"/>
            <a:ext cx="8443974" cy="938219"/>
          </a:xfrm>
          <a:prstGeom prst="rect">
            <a:avLst/>
          </a:prstGeom>
        </p:spPr>
      </p:pic>
      <p:pic>
        <p:nvPicPr>
          <p:cNvPr id="12" name="图片 11">
            <a:extLst>
              <a:ext uri="{FF2B5EF4-FFF2-40B4-BE49-F238E27FC236}">
                <a16:creationId xmlns:a16="http://schemas.microsoft.com/office/drawing/2014/main" id="{E22F5FC0-D161-4D5C-AC5C-9A0413A2A191}"/>
              </a:ext>
            </a:extLst>
          </p:cNvPr>
          <p:cNvPicPr>
            <a:picLocks noChangeAspect="1"/>
          </p:cNvPicPr>
          <p:nvPr/>
        </p:nvPicPr>
        <p:blipFill>
          <a:blip r:embed="rId8"/>
          <a:stretch>
            <a:fillRect/>
          </a:stretch>
        </p:blipFill>
        <p:spPr>
          <a:xfrm>
            <a:off x="1703512" y="5033185"/>
            <a:ext cx="1052723" cy="1294356"/>
          </a:xfrm>
          <a:prstGeom prst="rect">
            <a:avLst/>
          </a:prstGeom>
        </p:spPr>
      </p:pic>
      <p:cxnSp>
        <p:nvCxnSpPr>
          <p:cNvPr id="13" name="直接连接符 12">
            <a:extLst>
              <a:ext uri="{FF2B5EF4-FFF2-40B4-BE49-F238E27FC236}">
                <a16:creationId xmlns:a16="http://schemas.microsoft.com/office/drawing/2014/main" id="{41AD7288-2BF7-41FE-9138-5EA42123BBFA}"/>
              </a:ext>
            </a:extLst>
          </p:cNvPr>
          <p:cNvCxnSpPr>
            <a:cxnSpLocks/>
          </p:cNvCxnSpPr>
          <p:nvPr/>
        </p:nvCxnSpPr>
        <p:spPr bwMode="auto">
          <a:xfrm>
            <a:off x="685716" y="1556792"/>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DFC18C4-5651-4DE2-B4A2-492A457FD781}"/>
              </a:ext>
            </a:extLst>
          </p:cNvPr>
          <p:cNvCxnSpPr>
            <a:cxnSpLocks/>
          </p:cNvCxnSpPr>
          <p:nvPr/>
        </p:nvCxnSpPr>
        <p:spPr bwMode="auto">
          <a:xfrm>
            <a:off x="623392" y="2564904"/>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F66F58AC-E314-487A-AFC9-30D79F69C659}"/>
              </a:ext>
            </a:extLst>
          </p:cNvPr>
          <p:cNvCxnSpPr>
            <a:cxnSpLocks/>
          </p:cNvCxnSpPr>
          <p:nvPr/>
        </p:nvCxnSpPr>
        <p:spPr bwMode="auto">
          <a:xfrm>
            <a:off x="623392" y="494116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DAE236B-A8B6-4C60-888B-F94813A46EF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6547F89D-6A28-435A-B5FC-681E76B4F252}"/>
                  </a:ext>
                </a:extLst>
              </p14:cNvPr>
              <p14:cNvContentPartPr/>
              <p14:nvPr/>
            </p14:nvContentPartPr>
            <p14:xfrm>
              <a:off x="4839294" y="750008"/>
              <a:ext cx="1377000" cy="1139760"/>
            </p14:xfrm>
          </p:contentPart>
        </mc:Choice>
        <mc:Fallback xmlns="">
          <p:pic>
            <p:nvPicPr>
              <p:cNvPr id="2" name="墨迹 1">
                <a:extLst>
                  <a:ext uri="{FF2B5EF4-FFF2-40B4-BE49-F238E27FC236}">
                    <a16:creationId xmlns:a16="http://schemas.microsoft.com/office/drawing/2014/main" id="{6547F89D-6A28-435A-B5FC-681E76B4F252}"/>
                  </a:ext>
                </a:extLst>
              </p:cNvPr>
              <p:cNvPicPr/>
              <p:nvPr/>
            </p:nvPicPr>
            <p:blipFill>
              <a:blip r:embed="rId10"/>
              <a:stretch>
                <a:fillRect/>
              </a:stretch>
            </p:blipFill>
            <p:spPr>
              <a:xfrm>
                <a:off x="4830294" y="741368"/>
                <a:ext cx="1394640" cy="1157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BD241756-642A-45C9-9BE3-DD4609960D07}"/>
                  </a:ext>
                </a:extLst>
              </p14:cNvPr>
              <p14:cNvContentPartPr/>
              <p14:nvPr/>
            </p14:nvContentPartPr>
            <p14:xfrm>
              <a:off x="4491534" y="2029448"/>
              <a:ext cx="1299240" cy="1068120"/>
            </p14:xfrm>
          </p:contentPart>
        </mc:Choice>
        <mc:Fallback xmlns="">
          <p:pic>
            <p:nvPicPr>
              <p:cNvPr id="5" name="墨迹 4">
                <a:extLst>
                  <a:ext uri="{FF2B5EF4-FFF2-40B4-BE49-F238E27FC236}">
                    <a16:creationId xmlns:a16="http://schemas.microsoft.com/office/drawing/2014/main" id="{BD241756-642A-45C9-9BE3-DD4609960D07}"/>
                  </a:ext>
                </a:extLst>
              </p:cNvPr>
              <p:cNvPicPr/>
              <p:nvPr/>
            </p:nvPicPr>
            <p:blipFill>
              <a:blip r:embed="rId12"/>
              <a:stretch>
                <a:fillRect/>
              </a:stretch>
            </p:blipFill>
            <p:spPr>
              <a:xfrm>
                <a:off x="4482534" y="2020448"/>
                <a:ext cx="1316880" cy="1085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05855AB8-768A-4243-A297-1A69C3837FC0}"/>
                  </a:ext>
                </a:extLst>
              </p14:cNvPr>
              <p14:cNvContentPartPr/>
              <p14:nvPr/>
            </p14:nvContentPartPr>
            <p14:xfrm>
              <a:off x="1687494" y="4261088"/>
              <a:ext cx="1957320" cy="1001520"/>
            </p14:xfrm>
          </p:contentPart>
        </mc:Choice>
        <mc:Fallback xmlns="">
          <p:pic>
            <p:nvPicPr>
              <p:cNvPr id="6" name="墨迹 5">
                <a:extLst>
                  <a:ext uri="{FF2B5EF4-FFF2-40B4-BE49-F238E27FC236}">
                    <a16:creationId xmlns:a16="http://schemas.microsoft.com/office/drawing/2014/main" id="{05855AB8-768A-4243-A297-1A69C3837FC0}"/>
                  </a:ext>
                </a:extLst>
              </p:cNvPr>
              <p:cNvPicPr/>
              <p:nvPr/>
            </p:nvPicPr>
            <p:blipFill>
              <a:blip r:embed="rId14"/>
              <a:stretch>
                <a:fillRect/>
              </a:stretch>
            </p:blipFill>
            <p:spPr>
              <a:xfrm>
                <a:off x="1678854" y="4252448"/>
                <a:ext cx="1974960" cy="1019160"/>
              </a:xfrm>
              <a:prstGeom prst="rect">
                <a:avLst/>
              </a:prstGeom>
            </p:spPr>
          </p:pic>
        </mc:Fallback>
      </mc:AlternateContent>
    </p:spTree>
    <p:extLst>
      <p:ext uri="{BB962C8B-B14F-4D97-AF65-F5344CB8AC3E}">
        <p14:creationId xmlns:p14="http://schemas.microsoft.com/office/powerpoint/2010/main" val="37032585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39787E6F-F7E8-436E-996E-97FA1E1F39F1}"/>
              </a:ext>
            </a:extLst>
          </p:cNvPr>
          <p:cNvPicPr>
            <a:picLocks noChangeAspect="1"/>
          </p:cNvPicPr>
          <p:nvPr/>
        </p:nvPicPr>
        <p:blipFill>
          <a:blip r:embed="rId2"/>
          <a:stretch>
            <a:fillRect/>
          </a:stretch>
        </p:blipFill>
        <p:spPr>
          <a:xfrm>
            <a:off x="623392" y="1412776"/>
            <a:ext cx="8448737" cy="947744"/>
          </a:xfrm>
          <a:prstGeom prst="rect">
            <a:avLst/>
          </a:prstGeom>
        </p:spPr>
      </p:pic>
      <p:pic>
        <p:nvPicPr>
          <p:cNvPr id="4" name="图片 3">
            <a:extLst>
              <a:ext uri="{FF2B5EF4-FFF2-40B4-BE49-F238E27FC236}">
                <a16:creationId xmlns:a16="http://schemas.microsoft.com/office/drawing/2014/main" id="{A5ADA5FA-BD94-4D43-80D7-EF97597A586A}"/>
              </a:ext>
            </a:extLst>
          </p:cNvPr>
          <p:cNvPicPr>
            <a:picLocks noChangeAspect="1"/>
          </p:cNvPicPr>
          <p:nvPr/>
        </p:nvPicPr>
        <p:blipFill>
          <a:blip r:embed="rId3"/>
          <a:stretch>
            <a:fillRect/>
          </a:stretch>
        </p:blipFill>
        <p:spPr>
          <a:xfrm>
            <a:off x="9391907" y="946259"/>
            <a:ext cx="1401621" cy="1855342"/>
          </a:xfrm>
          <a:prstGeom prst="rect">
            <a:avLst/>
          </a:prstGeom>
        </p:spPr>
      </p:pic>
      <p:pic>
        <p:nvPicPr>
          <p:cNvPr id="7" name="图片 6">
            <a:extLst>
              <a:ext uri="{FF2B5EF4-FFF2-40B4-BE49-F238E27FC236}">
                <a16:creationId xmlns:a16="http://schemas.microsoft.com/office/drawing/2014/main" id="{88C5404E-9CA2-4AC3-BA8F-FAD2631C8E05}"/>
              </a:ext>
            </a:extLst>
          </p:cNvPr>
          <p:cNvPicPr>
            <a:picLocks noChangeAspect="1"/>
          </p:cNvPicPr>
          <p:nvPr/>
        </p:nvPicPr>
        <p:blipFill>
          <a:blip r:embed="rId4"/>
          <a:stretch>
            <a:fillRect/>
          </a:stretch>
        </p:blipFill>
        <p:spPr>
          <a:xfrm>
            <a:off x="589923" y="2532637"/>
            <a:ext cx="8563038" cy="919169"/>
          </a:xfrm>
          <a:prstGeom prst="rect">
            <a:avLst/>
          </a:prstGeom>
        </p:spPr>
      </p:pic>
      <p:pic>
        <p:nvPicPr>
          <p:cNvPr id="8" name="图片 7">
            <a:extLst>
              <a:ext uri="{FF2B5EF4-FFF2-40B4-BE49-F238E27FC236}">
                <a16:creationId xmlns:a16="http://schemas.microsoft.com/office/drawing/2014/main" id="{491F2AC6-39D4-43A4-A6E4-6849E97D15CC}"/>
              </a:ext>
            </a:extLst>
          </p:cNvPr>
          <p:cNvPicPr>
            <a:picLocks noChangeAspect="1"/>
          </p:cNvPicPr>
          <p:nvPr/>
        </p:nvPicPr>
        <p:blipFill>
          <a:blip r:embed="rId5"/>
          <a:stretch>
            <a:fillRect/>
          </a:stretch>
        </p:blipFill>
        <p:spPr>
          <a:xfrm>
            <a:off x="638369" y="2559640"/>
            <a:ext cx="1281167" cy="241961"/>
          </a:xfrm>
          <a:prstGeom prst="rect">
            <a:avLst/>
          </a:prstGeom>
        </p:spPr>
      </p:pic>
      <p:pic>
        <p:nvPicPr>
          <p:cNvPr id="9" name="图片 8">
            <a:extLst>
              <a:ext uri="{FF2B5EF4-FFF2-40B4-BE49-F238E27FC236}">
                <a16:creationId xmlns:a16="http://schemas.microsoft.com/office/drawing/2014/main" id="{F5E785BD-590E-421C-8044-BD9691B57681}"/>
              </a:ext>
            </a:extLst>
          </p:cNvPr>
          <p:cNvPicPr>
            <a:picLocks noChangeAspect="1"/>
          </p:cNvPicPr>
          <p:nvPr/>
        </p:nvPicPr>
        <p:blipFill>
          <a:blip r:embed="rId6"/>
          <a:stretch>
            <a:fillRect/>
          </a:stretch>
        </p:blipFill>
        <p:spPr>
          <a:xfrm>
            <a:off x="8944584" y="2787028"/>
            <a:ext cx="3166890" cy="2730204"/>
          </a:xfrm>
          <a:prstGeom prst="rect">
            <a:avLst/>
          </a:prstGeom>
        </p:spPr>
      </p:pic>
      <p:pic>
        <p:nvPicPr>
          <p:cNvPr id="10" name="图片 9">
            <a:extLst>
              <a:ext uri="{FF2B5EF4-FFF2-40B4-BE49-F238E27FC236}">
                <a16:creationId xmlns:a16="http://schemas.microsoft.com/office/drawing/2014/main" id="{3AE2976C-E6DB-4775-9C5A-B52F08896862}"/>
              </a:ext>
            </a:extLst>
          </p:cNvPr>
          <p:cNvPicPr>
            <a:picLocks noChangeAspect="1"/>
          </p:cNvPicPr>
          <p:nvPr/>
        </p:nvPicPr>
        <p:blipFill>
          <a:blip r:embed="rId7"/>
          <a:stretch>
            <a:fillRect/>
          </a:stretch>
        </p:blipFill>
        <p:spPr>
          <a:xfrm>
            <a:off x="589923" y="3789040"/>
            <a:ext cx="8405874" cy="914407"/>
          </a:xfrm>
          <a:prstGeom prst="rect">
            <a:avLst/>
          </a:prstGeom>
        </p:spPr>
      </p:pic>
      <p:pic>
        <p:nvPicPr>
          <p:cNvPr id="11" name="图片 10">
            <a:extLst>
              <a:ext uri="{FF2B5EF4-FFF2-40B4-BE49-F238E27FC236}">
                <a16:creationId xmlns:a16="http://schemas.microsoft.com/office/drawing/2014/main" id="{7C0ADB71-FF0E-4C95-B898-2FBC60897D97}"/>
              </a:ext>
            </a:extLst>
          </p:cNvPr>
          <p:cNvPicPr>
            <a:picLocks noChangeAspect="1"/>
          </p:cNvPicPr>
          <p:nvPr/>
        </p:nvPicPr>
        <p:blipFill>
          <a:blip r:embed="rId8"/>
          <a:stretch>
            <a:fillRect/>
          </a:stretch>
        </p:blipFill>
        <p:spPr>
          <a:xfrm>
            <a:off x="551384" y="4860755"/>
            <a:ext cx="2498263" cy="1600585"/>
          </a:xfrm>
          <a:prstGeom prst="rect">
            <a:avLst/>
          </a:prstGeom>
        </p:spPr>
      </p:pic>
      <p:pic>
        <p:nvPicPr>
          <p:cNvPr id="12" name="图片 11">
            <a:extLst>
              <a:ext uri="{FF2B5EF4-FFF2-40B4-BE49-F238E27FC236}">
                <a16:creationId xmlns:a16="http://schemas.microsoft.com/office/drawing/2014/main" id="{D8DB227C-1B1E-462D-8BD6-10C8E5E0A7A9}"/>
              </a:ext>
            </a:extLst>
          </p:cNvPr>
          <p:cNvPicPr>
            <a:picLocks noChangeAspect="1"/>
          </p:cNvPicPr>
          <p:nvPr/>
        </p:nvPicPr>
        <p:blipFill>
          <a:blip r:embed="rId9"/>
          <a:stretch>
            <a:fillRect/>
          </a:stretch>
        </p:blipFill>
        <p:spPr>
          <a:xfrm>
            <a:off x="5807967" y="4910614"/>
            <a:ext cx="3942861" cy="1635761"/>
          </a:xfrm>
          <a:prstGeom prst="rect">
            <a:avLst/>
          </a:prstGeom>
        </p:spPr>
      </p:pic>
      <p:sp>
        <p:nvSpPr>
          <p:cNvPr id="13" name="文本框 12">
            <a:extLst>
              <a:ext uri="{FF2B5EF4-FFF2-40B4-BE49-F238E27FC236}">
                <a16:creationId xmlns:a16="http://schemas.microsoft.com/office/drawing/2014/main" id="{EBFB0025-DEFA-441F-8A01-F60138233E72}"/>
              </a:ext>
            </a:extLst>
          </p:cNvPr>
          <p:cNvSpPr txBox="1"/>
          <p:nvPr/>
        </p:nvSpPr>
        <p:spPr>
          <a:xfrm>
            <a:off x="3032447" y="5665426"/>
            <a:ext cx="2964668" cy="830997"/>
          </a:xfrm>
          <a:prstGeom prst="rect">
            <a:avLst/>
          </a:prstGeom>
          <a:noFill/>
        </p:spPr>
        <p:txBody>
          <a:bodyPr wrap="square" rtlCol="0">
            <a:spAutoFit/>
          </a:bodyPr>
          <a:lstStyle/>
          <a:p>
            <a:r>
              <a:rPr lang="zh-CN" altLang="en-US" dirty="0">
                <a:solidFill>
                  <a:srgbClr val="C00000"/>
                </a:solidFill>
              </a:rPr>
              <a:t>再之后，</a:t>
            </a:r>
            <a:r>
              <a:rPr lang="en-US" altLang="zh-CN" dirty="0">
                <a:solidFill>
                  <a:srgbClr val="C00000"/>
                </a:solidFill>
              </a:rPr>
              <a:t>Windows7</a:t>
            </a:r>
            <a:r>
              <a:rPr lang="zh-CN" altLang="en-US" dirty="0">
                <a:solidFill>
                  <a:srgbClr val="C00000"/>
                </a:solidFill>
              </a:rPr>
              <a:t>、</a:t>
            </a:r>
            <a:r>
              <a:rPr lang="en-US" altLang="zh-CN" dirty="0">
                <a:solidFill>
                  <a:srgbClr val="C00000"/>
                </a:solidFill>
              </a:rPr>
              <a:t>8</a:t>
            </a:r>
            <a:r>
              <a:rPr lang="zh-CN" altLang="en-US" dirty="0">
                <a:solidFill>
                  <a:srgbClr val="C00000"/>
                </a:solidFill>
              </a:rPr>
              <a:t>、</a:t>
            </a:r>
            <a:r>
              <a:rPr lang="en-US" altLang="zh-CN" dirty="0">
                <a:solidFill>
                  <a:srgbClr val="C00000"/>
                </a:solidFill>
              </a:rPr>
              <a:t>10</a:t>
            </a:r>
            <a:r>
              <a:rPr lang="zh-CN" altLang="en-US" dirty="0">
                <a:solidFill>
                  <a:srgbClr val="C00000"/>
                </a:solidFill>
              </a:rPr>
              <a:t>、</a:t>
            </a:r>
            <a:r>
              <a:rPr lang="en-US" altLang="zh-CN" dirty="0">
                <a:solidFill>
                  <a:srgbClr val="C00000"/>
                </a:solidFill>
              </a:rPr>
              <a:t>11……</a:t>
            </a:r>
            <a:endParaRPr lang="zh-CN" altLang="en-US" dirty="0">
              <a:solidFill>
                <a:srgbClr val="C00000"/>
              </a:solidFill>
            </a:endParaRPr>
          </a:p>
        </p:txBody>
      </p:sp>
      <p:cxnSp>
        <p:nvCxnSpPr>
          <p:cNvPr id="14" name="直接连接符 13">
            <a:extLst>
              <a:ext uri="{FF2B5EF4-FFF2-40B4-BE49-F238E27FC236}">
                <a16:creationId xmlns:a16="http://schemas.microsoft.com/office/drawing/2014/main" id="{6B53D2E8-E1D0-43A1-9CD7-C1302E4097A5}"/>
              </a:ext>
            </a:extLst>
          </p:cNvPr>
          <p:cNvCxnSpPr>
            <a:cxnSpLocks/>
            <a:endCxn id="2" idx="2"/>
          </p:cNvCxnSpPr>
          <p:nvPr/>
        </p:nvCxnSpPr>
        <p:spPr bwMode="auto">
          <a:xfrm>
            <a:off x="719201" y="2360520"/>
            <a:ext cx="412856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6E7EA381-971E-48E7-9D74-37465F11F3B4}"/>
              </a:ext>
            </a:extLst>
          </p:cNvPr>
          <p:cNvCxnSpPr>
            <a:cxnSpLocks/>
          </p:cNvCxnSpPr>
          <p:nvPr/>
        </p:nvCxnSpPr>
        <p:spPr bwMode="auto">
          <a:xfrm>
            <a:off x="719201" y="278702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34B406BB-BA38-4C8B-B2CD-1AAAE7B834FF}"/>
              </a:ext>
            </a:extLst>
          </p:cNvPr>
          <p:cNvCxnSpPr>
            <a:cxnSpLocks/>
          </p:cNvCxnSpPr>
          <p:nvPr/>
        </p:nvCxnSpPr>
        <p:spPr bwMode="auto">
          <a:xfrm>
            <a:off x="642869" y="4149080"/>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DDA1951B-C7D5-4503-A38E-3F7AB264DAC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4F6760EE-2DA9-426B-9CC5-ED4330EFCD16}"/>
                  </a:ext>
                </a:extLst>
              </p14:cNvPr>
              <p14:cNvContentPartPr/>
              <p14:nvPr/>
            </p14:nvContentPartPr>
            <p14:xfrm>
              <a:off x="3068454" y="1455608"/>
              <a:ext cx="2134440" cy="1131120"/>
            </p14:xfrm>
          </p:contentPart>
        </mc:Choice>
        <mc:Fallback xmlns="">
          <p:pic>
            <p:nvPicPr>
              <p:cNvPr id="5" name="墨迹 4">
                <a:extLst>
                  <a:ext uri="{FF2B5EF4-FFF2-40B4-BE49-F238E27FC236}">
                    <a16:creationId xmlns:a16="http://schemas.microsoft.com/office/drawing/2014/main" id="{4F6760EE-2DA9-426B-9CC5-ED4330EFCD16}"/>
                  </a:ext>
                </a:extLst>
              </p:cNvPr>
              <p:cNvPicPr/>
              <p:nvPr/>
            </p:nvPicPr>
            <p:blipFill>
              <a:blip r:embed="rId11"/>
              <a:stretch>
                <a:fillRect/>
              </a:stretch>
            </p:blipFill>
            <p:spPr>
              <a:xfrm>
                <a:off x="3059454" y="1446608"/>
                <a:ext cx="2152080" cy="1148760"/>
              </a:xfrm>
              <a:prstGeom prst="rect">
                <a:avLst/>
              </a:prstGeom>
            </p:spPr>
          </p:pic>
        </mc:Fallback>
      </mc:AlternateContent>
      <p:grpSp>
        <p:nvGrpSpPr>
          <p:cNvPr id="19" name="组合 18">
            <a:extLst>
              <a:ext uri="{FF2B5EF4-FFF2-40B4-BE49-F238E27FC236}">
                <a16:creationId xmlns:a16="http://schemas.microsoft.com/office/drawing/2014/main" id="{B9C464FB-5A28-4C2E-B051-BEE0D93E9497}"/>
              </a:ext>
            </a:extLst>
          </p:cNvPr>
          <p:cNvGrpSpPr/>
          <p:nvPr/>
        </p:nvGrpSpPr>
        <p:grpSpPr>
          <a:xfrm>
            <a:off x="2905374" y="2162288"/>
            <a:ext cx="2296800" cy="2195640"/>
            <a:chOff x="2905374" y="2162288"/>
            <a:chExt cx="2296800" cy="2195640"/>
          </a:xfrm>
        </p:grpSpPr>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D65EF9F8-626F-447F-8747-F2E08B1901C9}"/>
                    </a:ext>
                  </a:extLst>
                </p14:cNvPr>
                <p14:cNvContentPartPr/>
                <p14:nvPr/>
              </p14:nvContentPartPr>
              <p14:xfrm>
                <a:off x="3237654" y="2162288"/>
                <a:ext cx="1942200" cy="976680"/>
              </p14:xfrm>
            </p:contentPart>
          </mc:Choice>
          <mc:Fallback xmlns="">
            <p:pic>
              <p:nvPicPr>
                <p:cNvPr id="6" name="墨迹 5">
                  <a:extLst>
                    <a:ext uri="{FF2B5EF4-FFF2-40B4-BE49-F238E27FC236}">
                      <a16:creationId xmlns:a16="http://schemas.microsoft.com/office/drawing/2014/main" id="{D65EF9F8-626F-447F-8747-F2E08B1901C9}"/>
                    </a:ext>
                  </a:extLst>
                </p:cNvPr>
                <p:cNvPicPr/>
                <p:nvPr/>
              </p:nvPicPr>
              <p:blipFill>
                <a:blip r:embed="rId13"/>
                <a:stretch>
                  <a:fillRect/>
                </a:stretch>
              </p:blipFill>
              <p:spPr>
                <a:xfrm>
                  <a:off x="3228654" y="2153648"/>
                  <a:ext cx="1959840" cy="994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墨迹 17">
                  <a:extLst>
                    <a:ext uri="{FF2B5EF4-FFF2-40B4-BE49-F238E27FC236}">
                      <a16:creationId xmlns:a16="http://schemas.microsoft.com/office/drawing/2014/main" id="{377391C5-75A6-45F1-8E22-86F67DC04349}"/>
                    </a:ext>
                  </a:extLst>
                </p14:cNvPr>
                <p14:cNvContentPartPr/>
                <p14:nvPr/>
              </p14:nvContentPartPr>
              <p14:xfrm>
                <a:off x="2905374" y="3286568"/>
                <a:ext cx="2296800" cy="1071360"/>
              </p14:xfrm>
            </p:contentPart>
          </mc:Choice>
          <mc:Fallback xmlns="">
            <p:pic>
              <p:nvPicPr>
                <p:cNvPr id="18" name="墨迹 17">
                  <a:extLst>
                    <a:ext uri="{FF2B5EF4-FFF2-40B4-BE49-F238E27FC236}">
                      <a16:creationId xmlns:a16="http://schemas.microsoft.com/office/drawing/2014/main" id="{377391C5-75A6-45F1-8E22-86F67DC04349}"/>
                    </a:ext>
                  </a:extLst>
                </p:cNvPr>
                <p:cNvPicPr/>
                <p:nvPr/>
              </p:nvPicPr>
              <p:blipFill>
                <a:blip r:embed="rId15"/>
                <a:stretch>
                  <a:fillRect/>
                </a:stretch>
              </p:blipFill>
              <p:spPr>
                <a:xfrm>
                  <a:off x="2896734" y="3277568"/>
                  <a:ext cx="2314440" cy="108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0" name="墨迹 19">
                <a:extLst>
                  <a:ext uri="{FF2B5EF4-FFF2-40B4-BE49-F238E27FC236}">
                    <a16:creationId xmlns:a16="http://schemas.microsoft.com/office/drawing/2014/main" id="{51A92B70-1005-40A8-8A63-85542ED4DC85}"/>
                  </a:ext>
                </a:extLst>
              </p14:cNvPr>
              <p14:cNvContentPartPr/>
              <p14:nvPr/>
            </p14:nvContentPartPr>
            <p14:xfrm>
              <a:off x="3417294" y="5268008"/>
              <a:ext cx="2134800" cy="1396080"/>
            </p14:xfrm>
          </p:contentPart>
        </mc:Choice>
        <mc:Fallback xmlns="">
          <p:pic>
            <p:nvPicPr>
              <p:cNvPr id="20" name="墨迹 19">
                <a:extLst>
                  <a:ext uri="{FF2B5EF4-FFF2-40B4-BE49-F238E27FC236}">
                    <a16:creationId xmlns:a16="http://schemas.microsoft.com/office/drawing/2014/main" id="{51A92B70-1005-40A8-8A63-85542ED4DC85}"/>
                  </a:ext>
                </a:extLst>
              </p:cNvPr>
              <p:cNvPicPr/>
              <p:nvPr/>
            </p:nvPicPr>
            <p:blipFill>
              <a:blip r:embed="rId17"/>
              <a:stretch>
                <a:fillRect/>
              </a:stretch>
            </p:blipFill>
            <p:spPr>
              <a:xfrm>
                <a:off x="3408294" y="5259368"/>
                <a:ext cx="2152440" cy="1413720"/>
              </a:xfrm>
              <a:prstGeom prst="rect">
                <a:avLst/>
              </a:prstGeom>
            </p:spPr>
          </p:pic>
        </mc:Fallback>
      </mc:AlternateContent>
    </p:spTree>
    <p:extLst>
      <p:ext uri="{BB962C8B-B14F-4D97-AF65-F5344CB8AC3E}">
        <p14:creationId xmlns:p14="http://schemas.microsoft.com/office/powerpoint/2010/main" val="17430084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449272" cy="5688632"/>
          </a:xfrm>
        </p:spPr>
        <p:txBody>
          <a:bodyPr/>
          <a:lstStyle/>
          <a:p>
            <a:pPr>
              <a:lnSpc>
                <a:spcPct val="100000"/>
              </a:lnSpc>
              <a:buFont typeface="Wingdings" panose="05000000000000000000" pitchFamily="2" charset="2"/>
              <a:buChar char="p"/>
            </a:pPr>
            <a:r>
              <a:rPr lang="zh-CN" altLang="en-US" sz="2800" b="0" dirty="0">
                <a:solidFill>
                  <a:schemeClr val="tx1"/>
                </a:solidFill>
                <a:effectLst/>
                <a:latin typeface="华文楷体" panose="02010600040101010101" pitchFamily="2" charset="-122"/>
                <a:ea typeface="华文楷体" panose="02010600040101010101" pitchFamily="2" charset="-122"/>
              </a:rPr>
              <a:t>应对变化，需要计算</a:t>
            </a:r>
            <a:endParaRPr lang="en-US" altLang="zh-CN" sz="2800" b="0" dirty="0">
              <a:solidFill>
                <a:schemeClr val="tx1"/>
              </a:solidFill>
              <a:effectLst/>
              <a:latin typeface="华文楷体" panose="02010600040101010101" pitchFamily="2" charset="-122"/>
              <a:ea typeface="华文楷体" panose="02010600040101010101" pitchFamily="2" charset="-122"/>
            </a:endParaRPr>
          </a:p>
          <a:p>
            <a:pPr>
              <a:lnSpc>
                <a:spcPct val="100000"/>
              </a:lnSpc>
              <a:buFont typeface="Wingdings" panose="05000000000000000000" pitchFamily="2" charset="2"/>
              <a:buChar char="p"/>
            </a:pPr>
            <a:r>
              <a:rPr lang="zh-CN" altLang="en-US" sz="2800" b="0" dirty="0">
                <a:solidFill>
                  <a:schemeClr val="tx1"/>
                </a:solidFill>
                <a:effectLst/>
                <a:latin typeface="华文楷体" panose="02010600040101010101" pitchFamily="2" charset="-122"/>
                <a:ea typeface="华文楷体" panose="02010600040101010101" pitchFamily="2" charset="-122"/>
              </a:rPr>
              <a:t>数学有危机，可计算问题，图灵机</a:t>
            </a:r>
            <a:endParaRPr lang="en-US" altLang="zh-CN" sz="2800" b="0" dirty="0">
              <a:solidFill>
                <a:schemeClr val="tx1"/>
              </a:solidFill>
              <a:effectLst/>
              <a:latin typeface="华文楷体" panose="02010600040101010101" pitchFamily="2" charset="-122"/>
              <a:ea typeface="华文楷体" panose="02010600040101010101" pitchFamily="2" charset="-122"/>
            </a:endParaRPr>
          </a:p>
          <a:p>
            <a:pPr>
              <a:lnSpc>
                <a:spcPct val="100000"/>
              </a:lnSpc>
              <a:buFont typeface="Wingdings" panose="05000000000000000000" pitchFamily="2" charset="2"/>
              <a:buChar char="p"/>
            </a:pPr>
            <a:r>
              <a:rPr lang="zh-CN" altLang="en-US" sz="2800" b="0" dirty="0">
                <a:solidFill>
                  <a:schemeClr val="tx1"/>
                </a:solidFill>
                <a:effectLst/>
                <a:latin typeface="华文楷体" panose="02010600040101010101" pitchFamily="2" charset="-122"/>
                <a:ea typeface="华文楷体" panose="02010600040101010101" pitchFamily="2" charset="-122"/>
              </a:rPr>
              <a:t>从</a:t>
            </a:r>
            <a:r>
              <a:rPr lang="en-US" altLang="zh-CN" sz="2800" b="0" dirty="0">
                <a:solidFill>
                  <a:schemeClr val="tx1"/>
                </a:solidFill>
                <a:effectLst/>
                <a:latin typeface="华文楷体" panose="02010600040101010101" pitchFamily="2" charset="-122"/>
                <a:ea typeface="华文楷体" panose="02010600040101010101" pitchFamily="2" charset="-122"/>
              </a:rPr>
              <a:t>Computer</a:t>
            </a:r>
            <a:r>
              <a:rPr lang="zh-CN" altLang="en-US" sz="2800" b="0" dirty="0">
                <a:solidFill>
                  <a:schemeClr val="tx1"/>
                </a:solidFill>
                <a:effectLst/>
                <a:latin typeface="华文楷体" panose="02010600040101010101" pitchFamily="2" charset="-122"/>
                <a:ea typeface="华文楷体" panose="02010600040101010101" pitchFamily="2" charset="-122"/>
              </a:rPr>
              <a:t>到</a:t>
            </a:r>
            <a:r>
              <a:rPr lang="en-US" altLang="zh-CN" sz="2800" b="0" dirty="0">
                <a:solidFill>
                  <a:schemeClr val="tx1"/>
                </a:solidFill>
                <a:effectLst/>
                <a:latin typeface="华文楷体" panose="02010600040101010101" pitchFamily="2" charset="-122"/>
                <a:ea typeface="华文楷体" panose="02010600040101010101" pitchFamily="2" charset="-122"/>
              </a:rPr>
              <a:t>Computer</a:t>
            </a:r>
            <a:r>
              <a:rPr lang="zh-CN" altLang="en-US" sz="2800" b="0" dirty="0">
                <a:solidFill>
                  <a:schemeClr val="tx1"/>
                </a:solidFill>
                <a:effectLst/>
                <a:latin typeface="华文楷体" panose="02010600040101010101" pitchFamily="2" charset="-122"/>
                <a:ea typeface="华文楷体" panose="02010600040101010101" pitchFamily="2" charset="-122"/>
              </a:rPr>
              <a:t>：机械的，电子的</a:t>
            </a:r>
            <a:endParaRPr lang="en-US" altLang="zh-CN" sz="2800" b="0" dirty="0">
              <a:solidFill>
                <a:schemeClr val="tx1"/>
              </a:solidFill>
              <a:effectLst/>
              <a:latin typeface="华文楷体" panose="02010600040101010101" pitchFamily="2" charset="-122"/>
              <a:ea typeface="华文楷体" panose="02010600040101010101" pitchFamily="2" charset="-122"/>
            </a:endParaRPr>
          </a:p>
          <a:p>
            <a:pPr>
              <a:lnSpc>
                <a:spcPct val="100000"/>
              </a:lnSpc>
              <a:buFont typeface="Wingdings" panose="05000000000000000000" pitchFamily="2" charset="2"/>
              <a:buChar char="p"/>
            </a:pPr>
            <a:r>
              <a:rPr lang="zh-CN" altLang="en-US" sz="2800" b="0" dirty="0">
                <a:solidFill>
                  <a:schemeClr val="tx1"/>
                </a:solidFill>
                <a:effectLst/>
                <a:latin typeface="华文楷体" panose="02010600040101010101" pitchFamily="2" charset="-122"/>
                <a:ea typeface="华文楷体" panose="02010600040101010101" pitchFamily="2" charset="-122"/>
              </a:rPr>
              <a:t>软件危机 </a:t>
            </a:r>
            <a:r>
              <a:rPr lang="zh-CN" altLang="en-US" sz="2800" b="0" dirty="0">
                <a:solidFill>
                  <a:schemeClr val="tx1"/>
                </a:solidFill>
                <a:effectLst/>
                <a:highlight>
                  <a:srgbClr val="FFFF00"/>
                </a:highlight>
                <a:latin typeface="华文楷体" panose="02010600040101010101" pitchFamily="2" charset="-122"/>
                <a:ea typeface="华文楷体" panose="02010600040101010101" pitchFamily="2" charset="-122"/>
              </a:rPr>
              <a:t> 促生  </a:t>
            </a:r>
            <a:r>
              <a:rPr lang="zh-CN" altLang="en-US" sz="2800" b="0" dirty="0">
                <a:solidFill>
                  <a:schemeClr val="tx1"/>
                </a:solidFill>
                <a:effectLst/>
                <a:latin typeface="华文楷体" panose="02010600040101010101" pitchFamily="2" charset="-122"/>
                <a:ea typeface="华文楷体" panose="02010600040101010101" pitchFamily="2" charset="-122"/>
              </a:rPr>
              <a:t>软件工程 </a:t>
            </a:r>
            <a:r>
              <a:rPr lang="zh-CN" altLang="en-US" sz="2800" b="0" dirty="0">
                <a:solidFill>
                  <a:schemeClr val="tx1"/>
                </a:solidFill>
                <a:effectLst/>
                <a:highlight>
                  <a:srgbClr val="FFFF00"/>
                </a:highlight>
                <a:latin typeface="华文楷体" panose="02010600040101010101" pitchFamily="2" charset="-122"/>
                <a:ea typeface="华文楷体" panose="02010600040101010101" pitchFamily="2" charset="-122"/>
              </a:rPr>
              <a:t> 未来 </a:t>
            </a:r>
            <a:r>
              <a:rPr lang="zh-CN" altLang="en-US" sz="2800" b="0" dirty="0">
                <a:solidFill>
                  <a:schemeClr val="tx1"/>
                </a:solidFill>
                <a:effectLst/>
                <a:latin typeface="华文楷体" panose="02010600040101010101" pitchFamily="2" charset="-122"/>
                <a:ea typeface="华文楷体" panose="02010600040101010101" pitchFamily="2" charset="-122"/>
              </a:rPr>
              <a:t>软件体系结构</a:t>
            </a:r>
            <a:endParaRPr lang="en-US" altLang="zh-CN" sz="2800" b="0" dirty="0">
              <a:solidFill>
                <a:schemeClr val="tx1"/>
              </a:solidFill>
              <a:effectLst/>
              <a:latin typeface="华文楷体" panose="02010600040101010101" pitchFamily="2" charset="-122"/>
              <a:ea typeface="华文楷体" panose="02010600040101010101" pitchFamily="2" charset="-122"/>
            </a:endParaRPr>
          </a:p>
          <a:p>
            <a:pPr>
              <a:lnSpc>
                <a:spcPct val="100000"/>
              </a:lnSpc>
              <a:buFont typeface="Wingdings" panose="05000000000000000000" pitchFamily="2" charset="2"/>
              <a:buChar char="p"/>
            </a:pPr>
            <a:r>
              <a:rPr lang="zh-CN" altLang="en-US" sz="2800" b="0" dirty="0">
                <a:solidFill>
                  <a:schemeClr val="tx1"/>
                </a:solidFill>
                <a:effectLst/>
                <a:latin typeface="华文楷体" panose="02010600040101010101" pitchFamily="2" charset="-122"/>
                <a:ea typeface="华文楷体" panose="02010600040101010101" pitchFamily="2" charset="-122"/>
              </a:rPr>
              <a:t>硬件的发展（存储、</a:t>
            </a:r>
            <a:r>
              <a:rPr lang="en-US" altLang="zh-CN" sz="2800" b="0" dirty="0">
                <a:solidFill>
                  <a:schemeClr val="tx1"/>
                </a:solidFill>
                <a:effectLst/>
                <a:latin typeface="华文楷体" panose="02010600040101010101" pitchFamily="2" charset="-122"/>
                <a:ea typeface="华文楷体" panose="02010600040101010101" pitchFamily="2" charset="-122"/>
              </a:rPr>
              <a:t>CPU</a:t>
            </a:r>
            <a:r>
              <a:rPr lang="zh-CN" altLang="en-US" sz="2800" b="0" dirty="0">
                <a:solidFill>
                  <a:schemeClr val="tx1"/>
                </a:solidFill>
                <a:effectLst/>
                <a:latin typeface="华文楷体" panose="02010600040101010101" pitchFamily="2" charset="-122"/>
                <a:ea typeface="华文楷体" panose="02010600040101010101" pitchFamily="2" charset="-122"/>
              </a:rPr>
              <a:t>）</a:t>
            </a:r>
            <a:endParaRPr lang="en-US" altLang="zh-CN" sz="2800" b="0" dirty="0">
              <a:solidFill>
                <a:schemeClr val="tx1"/>
              </a:solidFill>
              <a:effectLst/>
              <a:latin typeface="华文楷体" panose="02010600040101010101" pitchFamily="2" charset="-122"/>
              <a:ea typeface="华文楷体" panose="02010600040101010101" pitchFamily="2" charset="-122"/>
            </a:endParaRPr>
          </a:p>
          <a:p>
            <a:pPr>
              <a:lnSpc>
                <a:spcPct val="100000"/>
              </a:lnSpc>
              <a:buFont typeface="Wingdings" panose="05000000000000000000" pitchFamily="2" charset="2"/>
              <a:buChar char="p"/>
            </a:pPr>
            <a:r>
              <a:rPr lang="zh-CN" altLang="en-US" sz="2800" b="0" dirty="0">
                <a:solidFill>
                  <a:schemeClr val="tx1"/>
                </a:solidFill>
                <a:effectLst/>
                <a:latin typeface="华文楷体" panose="02010600040101010101" pitchFamily="2" charset="-122"/>
                <a:ea typeface="华文楷体" panose="02010600040101010101" pitchFamily="2" charset="-122"/>
              </a:rPr>
              <a:t>系统软件的的发展与成熟（</a:t>
            </a:r>
            <a:r>
              <a:rPr lang="en-US" altLang="zh-CN" sz="2800" b="0" dirty="0">
                <a:solidFill>
                  <a:schemeClr val="tx1"/>
                </a:solidFill>
                <a:effectLst/>
                <a:latin typeface="华文楷体" panose="02010600040101010101" pitchFamily="2" charset="-122"/>
                <a:ea typeface="华文楷体" panose="02010600040101010101" pitchFamily="2" charset="-122"/>
              </a:rPr>
              <a:t>OS</a:t>
            </a:r>
            <a:r>
              <a:rPr lang="zh-CN" altLang="en-US" sz="2800" b="0" dirty="0">
                <a:solidFill>
                  <a:schemeClr val="tx1"/>
                </a:solidFill>
                <a:effectLst/>
                <a:latin typeface="华文楷体" panose="02010600040101010101" pitchFamily="2" charset="-122"/>
                <a:ea typeface="华文楷体" panose="02010600040101010101" pitchFamily="2" charset="-122"/>
              </a:rPr>
              <a:t>、</a:t>
            </a:r>
            <a:r>
              <a:rPr lang="en-US" altLang="zh-CN" sz="2800" b="0" dirty="0">
                <a:solidFill>
                  <a:schemeClr val="tx1"/>
                </a:solidFill>
                <a:effectLst/>
                <a:latin typeface="华文楷体" panose="02010600040101010101" pitchFamily="2" charset="-122"/>
                <a:ea typeface="华文楷体" panose="02010600040101010101" pitchFamily="2" charset="-122"/>
              </a:rPr>
              <a:t>DB</a:t>
            </a:r>
            <a:r>
              <a:rPr lang="zh-CN" altLang="en-US" sz="2800" b="0" dirty="0">
                <a:solidFill>
                  <a:schemeClr val="tx1"/>
                </a:solidFill>
                <a:effectLst/>
                <a:latin typeface="华文楷体" panose="02010600040101010101" pitchFamily="2" charset="-122"/>
                <a:ea typeface="华文楷体" panose="02010600040101010101" pitchFamily="2" charset="-122"/>
              </a:rPr>
              <a:t>）</a:t>
            </a:r>
          </a:p>
          <a:p>
            <a:pPr>
              <a:lnSpc>
                <a:spcPct val="100000"/>
              </a:lnSpc>
              <a:buFont typeface="Wingdings" panose="05000000000000000000" pitchFamily="2" charset="2"/>
              <a:buChar char="p"/>
            </a:pPr>
            <a:r>
              <a:rPr lang="en-US" altLang="zh-CN" sz="2800" b="0" dirty="0">
                <a:solidFill>
                  <a:schemeClr val="tx1"/>
                </a:solidFill>
                <a:effectLst/>
                <a:latin typeface="华文楷体" panose="02010600040101010101" pitchFamily="2" charset="-122"/>
                <a:ea typeface="华文楷体" panose="02010600040101010101" pitchFamily="2" charset="-122"/>
              </a:rPr>
              <a:t>16</a:t>
            </a:r>
            <a:r>
              <a:rPr lang="zh-CN" altLang="en-US" sz="2800" b="0" dirty="0">
                <a:solidFill>
                  <a:schemeClr val="tx1"/>
                </a:solidFill>
                <a:effectLst/>
                <a:latin typeface="华文楷体" panose="02010600040101010101" pitchFamily="2" charset="-122"/>
                <a:ea typeface="华文楷体" panose="02010600040101010101" pitchFamily="2" charset="-122"/>
              </a:rPr>
              <a:t>世纪初至今各国的贡献（德、法、英、美）</a:t>
            </a:r>
            <a:endParaRPr lang="en-US" altLang="zh-CN" sz="2800" b="0" dirty="0">
              <a:solidFill>
                <a:schemeClr val="tx1"/>
              </a:solidFill>
              <a:effectLst/>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p"/>
            </a:pPr>
            <a:r>
              <a:rPr lang="en-US" altLang="zh-CN" sz="2800" b="0" dirty="0">
                <a:solidFill>
                  <a:schemeClr val="tx1"/>
                </a:solidFill>
                <a:effectLst/>
                <a:latin typeface="+mn-lt"/>
                <a:ea typeface="华文楷体" panose="02010600040101010101" pitchFamily="2" charset="-122"/>
              </a:rPr>
              <a:t>Fairchild (</a:t>
            </a:r>
            <a:r>
              <a:rPr lang="zh-CN" altLang="en-US" sz="2800" b="0" dirty="0">
                <a:solidFill>
                  <a:schemeClr val="tx1"/>
                </a:solidFill>
                <a:effectLst/>
                <a:latin typeface="+mn-lt"/>
                <a:ea typeface="华文楷体" panose="02010600040101010101" pitchFamily="2" charset="-122"/>
              </a:rPr>
              <a:t>一鲸落，万物生</a:t>
            </a:r>
            <a:r>
              <a:rPr lang="en-US" altLang="zh-CN" sz="2800" b="0" dirty="0">
                <a:solidFill>
                  <a:schemeClr val="tx1"/>
                </a:solidFill>
                <a:effectLst/>
                <a:latin typeface="+mn-lt"/>
                <a:ea typeface="华文楷体" panose="02010600040101010101" pitchFamily="2" charset="-122"/>
              </a:rPr>
              <a:t>)</a:t>
            </a:r>
            <a:r>
              <a:rPr lang="zh-CN" altLang="en-US" sz="2800" b="0" dirty="0">
                <a:solidFill>
                  <a:schemeClr val="tx1"/>
                </a:solidFill>
                <a:effectLst/>
                <a:latin typeface="+mn-lt"/>
                <a:ea typeface="华文楷体" panose="02010600040101010101" pitchFamily="2" charset="-122"/>
              </a:rPr>
              <a:t>、</a:t>
            </a:r>
            <a:r>
              <a:rPr lang="en-US" altLang="zh-CN" sz="2800" b="0" dirty="0">
                <a:solidFill>
                  <a:schemeClr val="tx1"/>
                </a:solidFill>
                <a:effectLst/>
                <a:latin typeface="+mn-lt"/>
                <a:ea typeface="华文楷体" panose="02010600040101010101" pitchFamily="2" charset="-122"/>
              </a:rPr>
              <a:t>Intel</a:t>
            </a:r>
            <a:r>
              <a:rPr lang="zh-CN" altLang="en-US" sz="2800" b="0" dirty="0">
                <a:solidFill>
                  <a:schemeClr val="tx1"/>
                </a:solidFill>
                <a:effectLst/>
                <a:latin typeface="+mn-lt"/>
                <a:ea typeface="华文楷体" panose="02010600040101010101" pitchFamily="2" charset="-122"/>
              </a:rPr>
              <a:t>、</a:t>
            </a:r>
            <a:r>
              <a:rPr lang="en-US" altLang="zh-CN" sz="2800" b="0" dirty="0">
                <a:solidFill>
                  <a:schemeClr val="tx1"/>
                </a:solidFill>
                <a:effectLst/>
                <a:latin typeface="+mn-lt"/>
                <a:ea typeface="华文楷体" panose="02010600040101010101" pitchFamily="2" charset="-122"/>
              </a:rPr>
              <a:t>AMD</a:t>
            </a:r>
            <a:r>
              <a:rPr lang="zh-CN" altLang="en-US" sz="2800" b="0" dirty="0">
                <a:solidFill>
                  <a:schemeClr val="tx1"/>
                </a:solidFill>
                <a:effectLst/>
                <a:latin typeface="+mn-lt"/>
                <a:ea typeface="华文楷体" panose="02010600040101010101" pitchFamily="2" charset="-122"/>
              </a:rPr>
              <a:t>、</a:t>
            </a:r>
            <a:r>
              <a:rPr lang="en-US" altLang="zh-CN" sz="2800" b="0" dirty="0">
                <a:solidFill>
                  <a:schemeClr val="tx1"/>
                </a:solidFill>
                <a:effectLst/>
                <a:latin typeface="+mn-lt"/>
                <a:ea typeface="华文楷体" panose="02010600040101010101" pitchFamily="2" charset="-122"/>
              </a:rPr>
              <a:t>HP</a:t>
            </a:r>
            <a:r>
              <a:rPr lang="zh-CN" altLang="en-US" sz="2800" b="0" dirty="0">
                <a:solidFill>
                  <a:schemeClr val="tx1"/>
                </a:solidFill>
                <a:effectLst/>
                <a:latin typeface="+mn-lt"/>
                <a:ea typeface="华文楷体" panose="02010600040101010101" pitchFamily="2" charset="-122"/>
              </a:rPr>
              <a:t>、</a:t>
            </a:r>
            <a:r>
              <a:rPr lang="en-US" altLang="zh-CN" sz="2800" b="0" dirty="0">
                <a:solidFill>
                  <a:schemeClr val="tx1"/>
                </a:solidFill>
                <a:effectLst/>
                <a:latin typeface="+mn-lt"/>
                <a:ea typeface="华文楷体" panose="02010600040101010101" pitchFamily="2" charset="-122"/>
              </a:rPr>
              <a:t>IBM</a:t>
            </a:r>
            <a:r>
              <a:rPr lang="zh-CN" altLang="en-US" sz="2800" b="0" dirty="0">
                <a:solidFill>
                  <a:schemeClr val="tx1"/>
                </a:solidFill>
                <a:effectLst/>
                <a:latin typeface="+mn-lt"/>
                <a:ea typeface="华文楷体" panose="02010600040101010101" pitchFamily="2" charset="-122"/>
              </a:rPr>
              <a:t>、</a:t>
            </a:r>
            <a:r>
              <a:rPr lang="en-US" altLang="zh-CN" sz="2800" b="0" dirty="0">
                <a:solidFill>
                  <a:schemeClr val="tx1"/>
                </a:solidFill>
                <a:effectLst/>
                <a:latin typeface="+mn-lt"/>
                <a:ea typeface="华文楷体" panose="02010600040101010101" pitchFamily="2" charset="-122"/>
              </a:rPr>
              <a:t>MS</a:t>
            </a:r>
            <a:r>
              <a:rPr lang="zh-CN" altLang="en-US" sz="2800" b="0" dirty="0">
                <a:solidFill>
                  <a:schemeClr val="tx1"/>
                </a:solidFill>
                <a:effectLst/>
                <a:latin typeface="+mn-lt"/>
                <a:ea typeface="华文楷体" panose="02010600040101010101" pitchFamily="2" charset="-122"/>
              </a:rPr>
              <a:t>、</a:t>
            </a:r>
            <a:r>
              <a:rPr lang="en-US" altLang="zh-CN" sz="2800" b="0" dirty="0">
                <a:solidFill>
                  <a:schemeClr val="tx1"/>
                </a:solidFill>
                <a:effectLst/>
                <a:latin typeface="华文楷体" panose="02010600040101010101" pitchFamily="2" charset="-122"/>
                <a:ea typeface="华文楷体" panose="02010600040101010101" pitchFamily="2" charset="-122"/>
              </a:rPr>
              <a:t>DEC</a:t>
            </a:r>
            <a:r>
              <a:rPr lang="zh-CN" altLang="en-US" sz="2800" b="0" dirty="0">
                <a:solidFill>
                  <a:schemeClr val="tx1"/>
                </a:solidFill>
                <a:effectLst/>
                <a:latin typeface="华文楷体" panose="02010600040101010101" pitchFamily="2" charset="-122"/>
                <a:ea typeface="华文楷体" panose="02010600040101010101" pitchFamily="2" charset="-122"/>
              </a:rPr>
              <a:t>、</a:t>
            </a:r>
            <a:r>
              <a:rPr lang="en-US" altLang="zh-CN" sz="2800" b="0" dirty="0">
                <a:solidFill>
                  <a:schemeClr val="tx1"/>
                </a:solidFill>
                <a:effectLst/>
                <a:latin typeface="华文楷体" panose="02010600040101010101" pitchFamily="2" charset="-122"/>
                <a:ea typeface="华文楷体" panose="02010600040101010101" pitchFamily="2" charset="-122"/>
              </a:rPr>
              <a:t>HP</a:t>
            </a:r>
            <a:r>
              <a:rPr lang="zh-CN" altLang="en-US" sz="2800" b="0" dirty="0">
                <a:solidFill>
                  <a:schemeClr val="tx1"/>
                </a:solidFill>
                <a:effectLst/>
                <a:latin typeface="华文楷体" panose="02010600040101010101" pitchFamily="2" charset="-122"/>
                <a:ea typeface="华文楷体" panose="02010600040101010101" pitchFamily="2" charset="-122"/>
              </a:rPr>
              <a:t>、贝尔实验室</a:t>
            </a:r>
            <a:r>
              <a:rPr lang="en-US" altLang="zh-CN" sz="2800" b="0" dirty="0">
                <a:solidFill>
                  <a:schemeClr val="tx1"/>
                </a:solidFill>
                <a:effectLst/>
                <a:latin typeface="华文楷体" panose="02010600040101010101" pitchFamily="2" charset="-122"/>
                <a:ea typeface="华文楷体" panose="02010600040101010101" pitchFamily="2" charset="-122"/>
              </a:rPr>
              <a:t>……</a:t>
            </a:r>
            <a:endParaRPr lang="zh-CN" altLang="en-US" sz="2800" b="0" dirty="0">
              <a:solidFill>
                <a:schemeClr val="tx1"/>
              </a:solidFill>
              <a:effectLst/>
              <a:latin typeface="华文楷体" panose="02010600040101010101" pitchFamily="2" charset="-122"/>
              <a:ea typeface="华文楷体" panose="02010600040101010101" pitchFamily="2" charset="-122"/>
            </a:endParaRPr>
          </a:p>
          <a:p>
            <a:pPr>
              <a:lnSpc>
                <a:spcPct val="100000"/>
              </a:lnSpc>
              <a:buFont typeface="Wingdings" panose="05000000000000000000" pitchFamily="2" charset="2"/>
              <a:buChar char="p"/>
            </a:pPr>
            <a:r>
              <a:rPr lang="zh-CN" altLang="en-US" sz="2800" b="0" dirty="0">
                <a:solidFill>
                  <a:schemeClr val="tx1"/>
                </a:solidFill>
                <a:effectLst/>
                <a:latin typeface="华文楷体" panose="02010600040101010101" pitchFamily="2" charset="-122"/>
                <a:ea typeface="华文楷体" panose="02010600040101010101" pitchFamily="2" charset="-122"/>
              </a:rPr>
              <a:t>罗素（</a:t>
            </a:r>
            <a:r>
              <a:rPr lang="en-US" altLang="zh-CN" sz="2800" b="0" dirty="0">
                <a:solidFill>
                  <a:schemeClr val="tx1"/>
                </a:solidFill>
                <a:effectLst/>
                <a:latin typeface="华文楷体" panose="02010600040101010101" pitchFamily="2" charset="-122"/>
                <a:ea typeface="华文楷体" panose="02010600040101010101" pitchFamily="2" charset="-122"/>
              </a:rPr>
              <a:t>98</a:t>
            </a:r>
            <a:r>
              <a:rPr lang="zh-CN" altLang="en-US" sz="2800" b="0" dirty="0">
                <a:solidFill>
                  <a:schemeClr val="tx1"/>
                </a:solidFill>
                <a:effectLst/>
                <a:latin typeface="华文楷体" panose="02010600040101010101" pitchFamily="2" charset="-122"/>
                <a:ea typeface="华文楷体" panose="02010600040101010101" pitchFamily="2" charset="-122"/>
              </a:rPr>
              <a:t>）、布尔（</a:t>
            </a:r>
            <a:r>
              <a:rPr lang="en-US" altLang="zh-CN" sz="2800" b="0" dirty="0">
                <a:solidFill>
                  <a:schemeClr val="tx1"/>
                </a:solidFill>
                <a:effectLst/>
                <a:latin typeface="华文楷体" panose="02010600040101010101" pitchFamily="2" charset="-122"/>
                <a:ea typeface="华文楷体" panose="02010600040101010101" pitchFamily="2" charset="-122"/>
              </a:rPr>
              <a:t>49</a:t>
            </a:r>
            <a:r>
              <a:rPr lang="zh-CN" altLang="en-US" sz="2800" b="0" dirty="0">
                <a:solidFill>
                  <a:schemeClr val="tx1"/>
                </a:solidFill>
                <a:effectLst/>
                <a:latin typeface="华文楷体" panose="02010600040101010101" pitchFamily="2" charset="-122"/>
                <a:ea typeface="华文楷体" panose="02010600040101010101" pitchFamily="2" charset="-122"/>
              </a:rPr>
              <a:t>）、冯</a:t>
            </a:r>
            <a:r>
              <a:rPr lang="en-US" altLang="zh-CN" sz="2800" b="0" dirty="0">
                <a:solidFill>
                  <a:schemeClr val="tx1"/>
                </a:solidFill>
                <a:effectLst/>
                <a:latin typeface="华文楷体" panose="02010600040101010101" pitchFamily="2" charset="-122"/>
                <a:ea typeface="华文楷体" panose="02010600040101010101" pitchFamily="2" charset="-122"/>
              </a:rPr>
              <a:t>.</a:t>
            </a:r>
            <a:r>
              <a:rPr lang="zh-CN" altLang="en-US" sz="2800" b="0" dirty="0">
                <a:solidFill>
                  <a:schemeClr val="tx1"/>
                </a:solidFill>
                <a:effectLst/>
                <a:latin typeface="华文楷体" panose="02010600040101010101" pitchFamily="2" charset="-122"/>
                <a:ea typeface="华文楷体" panose="02010600040101010101" pitchFamily="2" charset="-122"/>
              </a:rPr>
              <a:t>诺依曼（</a:t>
            </a:r>
            <a:r>
              <a:rPr lang="en-US" altLang="zh-CN" sz="2800" b="0" dirty="0">
                <a:solidFill>
                  <a:schemeClr val="tx1"/>
                </a:solidFill>
                <a:effectLst/>
                <a:latin typeface="华文楷体" panose="02010600040101010101" pitchFamily="2" charset="-122"/>
                <a:ea typeface="华文楷体" panose="02010600040101010101" pitchFamily="2" charset="-122"/>
              </a:rPr>
              <a:t>54</a:t>
            </a:r>
            <a:r>
              <a:rPr lang="zh-CN" altLang="en-US" sz="2800" b="0" dirty="0">
                <a:solidFill>
                  <a:schemeClr val="tx1"/>
                </a:solidFill>
                <a:effectLst/>
                <a:latin typeface="华文楷体" panose="02010600040101010101" pitchFamily="2" charset="-122"/>
                <a:ea typeface="华文楷体" panose="02010600040101010101" pitchFamily="2" charset="-122"/>
              </a:rPr>
              <a:t>）、图灵机（</a:t>
            </a:r>
            <a:r>
              <a:rPr lang="en-US" altLang="zh-CN" sz="2800" b="0" dirty="0">
                <a:solidFill>
                  <a:schemeClr val="tx1"/>
                </a:solidFill>
                <a:effectLst/>
                <a:latin typeface="华文楷体" panose="02010600040101010101" pitchFamily="2" charset="-122"/>
                <a:ea typeface="华文楷体" panose="02010600040101010101" pitchFamily="2" charset="-122"/>
              </a:rPr>
              <a:t>42</a:t>
            </a:r>
            <a:r>
              <a:rPr lang="zh-CN" altLang="en-US" sz="2800" b="0" dirty="0">
                <a:solidFill>
                  <a:schemeClr val="tx1"/>
                </a:solidFill>
                <a:effectLst/>
                <a:latin typeface="华文楷体" panose="02010600040101010101" pitchFamily="2" charset="-122"/>
                <a:ea typeface="华文楷体" panose="02010600040101010101" pitchFamily="2" charset="-122"/>
              </a:rPr>
              <a:t>）</a:t>
            </a:r>
            <a:r>
              <a:rPr lang="en-US" altLang="zh-CN" sz="2800" b="0" dirty="0">
                <a:solidFill>
                  <a:schemeClr val="tx1"/>
                </a:solidFill>
                <a:effectLst/>
                <a:latin typeface="华文楷体" panose="02010600040101010101" pitchFamily="2" charset="-122"/>
                <a:ea typeface="华文楷体" panose="02010600040101010101" pitchFamily="2" charset="-122"/>
              </a:rPr>
              <a:t>……</a:t>
            </a:r>
          </a:p>
          <a:p>
            <a:pPr>
              <a:lnSpc>
                <a:spcPct val="100000"/>
              </a:lnSpc>
              <a:buFont typeface="Wingdings" panose="05000000000000000000" pitchFamily="2" charset="2"/>
              <a:buChar char="p"/>
            </a:pPr>
            <a:r>
              <a:rPr lang="zh-CN" altLang="en-US" sz="2800" b="0" dirty="0">
                <a:solidFill>
                  <a:schemeClr val="tx1"/>
                </a:solidFill>
                <a:effectLst/>
                <a:latin typeface="华文楷体" panose="02010600040101010101" pitchFamily="2" charset="-122"/>
                <a:ea typeface="华文楷体" panose="02010600040101010101" pitchFamily="2" charset="-122"/>
              </a:rPr>
              <a:t>两个时间点：</a:t>
            </a:r>
            <a:r>
              <a:rPr lang="en-US" altLang="zh-CN" sz="2800" b="0" dirty="0">
                <a:solidFill>
                  <a:schemeClr val="tx1"/>
                </a:solidFill>
                <a:effectLst/>
                <a:latin typeface="华文楷体" panose="02010600040101010101" pitchFamily="2" charset="-122"/>
                <a:ea typeface="华文楷体" panose="02010600040101010101" pitchFamily="2" charset="-122"/>
              </a:rPr>
              <a:t>1946</a:t>
            </a:r>
            <a:r>
              <a:rPr lang="zh-CN" altLang="en-US" sz="2800" b="0" dirty="0">
                <a:solidFill>
                  <a:schemeClr val="tx1"/>
                </a:solidFill>
                <a:effectLst/>
                <a:latin typeface="华文楷体" panose="02010600040101010101" pitchFamily="2" charset="-122"/>
                <a:ea typeface="华文楷体" panose="02010600040101010101" pitchFamily="2" charset="-122"/>
              </a:rPr>
              <a:t>（</a:t>
            </a:r>
            <a:r>
              <a:rPr lang="en-US" altLang="zh-CN" sz="2800" b="0" dirty="0">
                <a:solidFill>
                  <a:schemeClr val="tx1"/>
                </a:solidFill>
                <a:effectLst/>
                <a:latin typeface="华文楷体" panose="02010600040101010101" pitchFamily="2" charset="-122"/>
                <a:ea typeface="华文楷体" panose="02010600040101010101" pitchFamily="2" charset="-122"/>
              </a:rPr>
              <a:t>ENIAC</a:t>
            </a:r>
            <a:r>
              <a:rPr lang="zh-CN" altLang="en-US" sz="2800" b="0" dirty="0">
                <a:solidFill>
                  <a:schemeClr val="tx1"/>
                </a:solidFill>
                <a:effectLst/>
                <a:latin typeface="华文楷体" panose="02010600040101010101" pitchFamily="2" charset="-122"/>
                <a:ea typeface="华文楷体" panose="02010600040101010101" pitchFamily="2" charset="-122"/>
              </a:rPr>
              <a:t>）、</a:t>
            </a:r>
            <a:r>
              <a:rPr lang="en-US" altLang="zh-CN" sz="2800" b="0" dirty="0">
                <a:solidFill>
                  <a:schemeClr val="tx1"/>
                </a:solidFill>
                <a:effectLst/>
                <a:latin typeface="华文楷体" panose="02010600040101010101" pitchFamily="2" charset="-122"/>
                <a:ea typeface="华文楷体" panose="02010600040101010101" pitchFamily="2" charset="-122"/>
              </a:rPr>
              <a:t>1952</a:t>
            </a:r>
            <a:r>
              <a:rPr lang="zh-CN" altLang="en-US" sz="2800" b="0" dirty="0">
                <a:solidFill>
                  <a:schemeClr val="tx1"/>
                </a:solidFill>
                <a:effectLst/>
                <a:latin typeface="华文楷体" panose="02010600040101010101" pitchFamily="2" charset="-122"/>
                <a:ea typeface="华文楷体" panose="02010600040101010101" pitchFamily="2" charset="-122"/>
              </a:rPr>
              <a:t>（</a:t>
            </a:r>
            <a:r>
              <a:rPr lang="en-US" altLang="zh-CN" sz="2800" b="0" dirty="0">
                <a:solidFill>
                  <a:schemeClr val="tx1"/>
                </a:solidFill>
                <a:effectLst/>
                <a:latin typeface="华文楷体" panose="02010600040101010101" pitchFamily="2" charset="-122"/>
                <a:ea typeface="华文楷体" panose="02010600040101010101" pitchFamily="2" charset="-122"/>
              </a:rPr>
              <a:t>EDVAC</a:t>
            </a:r>
            <a:r>
              <a:rPr lang="zh-CN" altLang="en-US" sz="2800" b="0" dirty="0">
                <a:solidFill>
                  <a:schemeClr val="tx1"/>
                </a:solidFill>
                <a:effectLst/>
                <a:latin typeface="华文楷体" panose="02010600040101010101" pitchFamily="2" charset="-122"/>
                <a:ea typeface="华文楷体" panose="02010600040101010101" pitchFamily="2" charset="-122"/>
              </a:rPr>
              <a:t>）</a:t>
            </a:r>
            <a:endParaRPr lang="en-US" altLang="zh-CN" sz="2800" b="0" dirty="0">
              <a:solidFill>
                <a:schemeClr val="tx1"/>
              </a:solidFill>
              <a:effectLst/>
              <a:latin typeface="华文楷体" panose="02010600040101010101" pitchFamily="2" charset="-122"/>
              <a:ea typeface="华文楷体" panose="02010600040101010101" pitchFamily="2" charset="-122"/>
            </a:endParaRPr>
          </a:p>
          <a:p>
            <a:pPr marL="0" indent="0">
              <a:lnSpc>
                <a:spcPct val="100000"/>
              </a:lnSpc>
              <a:buNone/>
            </a:pPr>
            <a:endParaRPr lang="zh-CN" altLang="en-US" sz="2800" b="0" dirty="0">
              <a:solidFill>
                <a:schemeClr val="tx1"/>
              </a:solidFill>
              <a:effectLst/>
              <a:latin typeface="华文楷体" panose="02010600040101010101" pitchFamily="2" charset="-122"/>
              <a:ea typeface="华文楷体"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316250939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623392" y="1165837"/>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2400" kern="0" dirty="0">
                <a:latin typeface="华文中宋" panose="02010600040101010101" pitchFamily="2" charset="-122"/>
                <a:ea typeface="华文中宋" panose="02010600040101010101" pitchFamily="2" charset="-122"/>
              </a:rPr>
              <a:t>计算机硬件体结构</a:t>
            </a:r>
          </a:p>
        </p:txBody>
      </p:sp>
      <p:sp>
        <p:nvSpPr>
          <p:cNvPr id="8" name="Text Box 35">
            <a:extLst>
              <a:ext uri="{FF2B5EF4-FFF2-40B4-BE49-F238E27FC236}">
                <a16:creationId xmlns:a16="http://schemas.microsoft.com/office/drawing/2014/main" id="{F07201BC-760F-4314-A48D-278747578C11}"/>
              </a:ext>
            </a:extLst>
          </p:cNvPr>
          <p:cNvSpPr txBox="1">
            <a:spLocks noChangeArrowheads="1"/>
          </p:cNvSpPr>
          <p:nvPr/>
        </p:nvSpPr>
        <p:spPr bwMode="auto">
          <a:xfrm>
            <a:off x="3936901" y="5898678"/>
            <a:ext cx="475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400" b="1" dirty="0">
                <a:latin typeface="华文中宋" panose="02010600040101010101" pitchFamily="2" charset="-122"/>
                <a:ea typeface="华文中宋" panose="02010600040101010101" pitchFamily="2" charset="-122"/>
              </a:rPr>
              <a:t>冯</a:t>
            </a:r>
            <a:r>
              <a:rPr kumimoji="1" lang="en-US" altLang="zh-CN" sz="2400" b="1" dirty="0">
                <a:latin typeface="华文中宋" panose="02010600040101010101" pitchFamily="2" charset="-122"/>
                <a:ea typeface="华文中宋" panose="02010600040101010101" pitchFamily="2" charset="-122"/>
              </a:rPr>
              <a:t>.</a:t>
            </a:r>
            <a:r>
              <a:rPr kumimoji="1" lang="zh-CN" altLang="en-US" sz="2400" b="1" dirty="0">
                <a:latin typeface="华文中宋" panose="02010600040101010101" pitchFamily="2" charset="-122"/>
                <a:ea typeface="华文中宋" panose="02010600040101010101" pitchFamily="2" charset="-122"/>
              </a:rPr>
              <a:t>诺依曼计算机体系结构图</a:t>
            </a:r>
          </a:p>
        </p:txBody>
      </p:sp>
      <p:sp>
        <p:nvSpPr>
          <p:cNvPr id="9" name="AutoShape 36">
            <a:extLst>
              <a:ext uri="{FF2B5EF4-FFF2-40B4-BE49-F238E27FC236}">
                <a16:creationId xmlns:a16="http://schemas.microsoft.com/office/drawing/2014/main" id="{7EC5CBA7-0986-494B-B8EF-8BA309889D46}"/>
              </a:ext>
            </a:extLst>
          </p:cNvPr>
          <p:cNvSpPr>
            <a:spLocks noChangeArrowheads="1"/>
          </p:cNvSpPr>
          <p:nvPr/>
        </p:nvSpPr>
        <p:spPr bwMode="auto">
          <a:xfrm>
            <a:off x="5663952" y="980728"/>
            <a:ext cx="6048672" cy="996281"/>
          </a:xfrm>
          <a:prstGeom prst="cloudCallout">
            <a:avLst>
              <a:gd name="adj1" fmla="val -55588"/>
              <a:gd name="adj2" fmla="val 63727"/>
            </a:avLst>
          </a:prstGeom>
          <a:solidFill>
            <a:schemeClr val="accent1"/>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体系结构的研究：表明该领域逐渐走向成熟</a:t>
            </a:r>
            <a:endParaRPr lang="zh-CN" altLang="en-US" sz="2400" b="1" dirty="0">
              <a:latin typeface="华文中宋" panose="02010600040101010101" pitchFamily="2" charset="-122"/>
              <a:ea typeface="华文中宋" panose="02010600040101010101" pitchFamily="2" charset="-122"/>
            </a:endParaRPr>
          </a:p>
        </p:txBody>
      </p:sp>
      <p:pic>
        <p:nvPicPr>
          <p:cNvPr id="10" name="Picture 35">
            <a:extLst>
              <a:ext uri="{FF2B5EF4-FFF2-40B4-BE49-F238E27FC236}">
                <a16:creationId xmlns:a16="http://schemas.microsoft.com/office/drawing/2014/main" id="{7DFF0226-5F4F-47B1-AF5F-5A744D929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162" y="2060848"/>
            <a:ext cx="67627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6">
            <a:extLst>
              <a:ext uri="{FF2B5EF4-FFF2-40B4-BE49-F238E27FC236}">
                <a16:creationId xmlns:a16="http://schemas.microsoft.com/office/drawing/2014/main" id="{B17182E2-C077-44A2-B54A-84C76DBC728D}"/>
              </a:ext>
            </a:extLst>
          </p:cNvPr>
          <p:cNvSpPr txBox="1"/>
          <p:nvPr/>
        </p:nvSpPr>
        <p:spPr>
          <a:xfrm>
            <a:off x="421412" y="224340"/>
            <a:ext cx="769081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grpSp>
        <p:nvGrpSpPr>
          <p:cNvPr id="62" name="组合 61">
            <a:extLst>
              <a:ext uri="{FF2B5EF4-FFF2-40B4-BE49-F238E27FC236}">
                <a16:creationId xmlns:a16="http://schemas.microsoft.com/office/drawing/2014/main" id="{D3419BC3-7B0E-4BAF-9964-44C3EF1DF013}"/>
              </a:ext>
            </a:extLst>
          </p:cNvPr>
          <p:cNvGrpSpPr/>
          <p:nvPr/>
        </p:nvGrpSpPr>
        <p:grpSpPr>
          <a:xfrm>
            <a:off x="9310854" y="2458568"/>
            <a:ext cx="2692080" cy="2275920"/>
            <a:chOff x="9310854" y="2458568"/>
            <a:chExt cx="2692080" cy="2275920"/>
          </a:xfrm>
        </p:grpSpPr>
        <mc:AlternateContent xmlns:mc="http://schemas.openxmlformats.org/markup-compatibility/2006" xmlns:p14="http://schemas.microsoft.com/office/powerpoint/2010/main">
          <mc:Choice Requires="p14">
            <p:contentPart p14:bwMode="auto" r:id="rId4">
              <p14:nvContentPartPr>
                <p14:cNvPr id="24" name="墨迹 23">
                  <a:extLst>
                    <a:ext uri="{FF2B5EF4-FFF2-40B4-BE49-F238E27FC236}">
                      <a16:creationId xmlns:a16="http://schemas.microsoft.com/office/drawing/2014/main" id="{456B1C09-E15D-4301-BE27-428F6586CA13}"/>
                    </a:ext>
                  </a:extLst>
                </p14:cNvPr>
                <p14:cNvContentPartPr/>
                <p14:nvPr/>
              </p14:nvContentPartPr>
              <p14:xfrm>
                <a:off x="9310854" y="2465768"/>
                <a:ext cx="610920" cy="26280"/>
              </p14:xfrm>
            </p:contentPart>
          </mc:Choice>
          <mc:Fallback xmlns="">
            <p:pic>
              <p:nvPicPr>
                <p:cNvPr id="24" name="墨迹 23">
                  <a:extLst>
                    <a:ext uri="{FF2B5EF4-FFF2-40B4-BE49-F238E27FC236}">
                      <a16:creationId xmlns:a16="http://schemas.microsoft.com/office/drawing/2014/main" id="{456B1C09-E15D-4301-BE27-428F6586CA13}"/>
                    </a:ext>
                  </a:extLst>
                </p:cNvPr>
                <p:cNvPicPr/>
                <p:nvPr/>
              </p:nvPicPr>
              <p:blipFill>
                <a:blip r:embed="rId9"/>
                <a:stretch>
                  <a:fillRect/>
                </a:stretch>
              </p:blipFill>
              <p:spPr>
                <a:xfrm>
                  <a:off x="9302214" y="2457128"/>
                  <a:ext cx="628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5FF1E3DD-083B-4687-805C-B0551D290360}"/>
                    </a:ext>
                  </a:extLst>
                </p14:cNvPr>
                <p14:cNvContentPartPr/>
                <p14:nvPr/>
              </p14:nvContentPartPr>
              <p14:xfrm>
                <a:off x="9659694" y="2540648"/>
                <a:ext cx="42480" cy="451080"/>
              </p14:xfrm>
            </p:contentPart>
          </mc:Choice>
          <mc:Fallback xmlns="">
            <p:pic>
              <p:nvPicPr>
                <p:cNvPr id="25" name="墨迹 24">
                  <a:extLst>
                    <a:ext uri="{FF2B5EF4-FFF2-40B4-BE49-F238E27FC236}">
                      <a16:creationId xmlns:a16="http://schemas.microsoft.com/office/drawing/2014/main" id="{5FF1E3DD-083B-4687-805C-B0551D290360}"/>
                    </a:ext>
                  </a:extLst>
                </p:cNvPr>
                <p:cNvPicPr/>
                <p:nvPr/>
              </p:nvPicPr>
              <p:blipFill>
                <a:blip r:embed="rId11"/>
                <a:stretch>
                  <a:fillRect/>
                </a:stretch>
              </p:blipFill>
              <p:spPr>
                <a:xfrm>
                  <a:off x="9650694" y="2531648"/>
                  <a:ext cx="6012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墨迹 25">
                  <a:extLst>
                    <a:ext uri="{FF2B5EF4-FFF2-40B4-BE49-F238E27FC236}">
                      <a16:creationId xmlns:a16="http://schemas.microsoft.com/office/drawing/2014/main" id="{1AB8C8B8-310A-47BD-9790-134F72BDFCF5}"/>
                    </a:ext>
                  </a:extLst>
                </p14:cNvPr>
                <p14:cNvContentPartPr/>
                <p14:nvPr/>
              </p14:nvContentPartPr>
              <p14:xfrm>
                <a:off x="9893334" y="2669528"/>
                <a:ext cx="208800" cy="204120"/>
              </p14:xfrm>
            </p:contentPart>
          </mc:Choice>
          <mc:Fallback xmlns="">
            <p:pic>
              <p:nvPicPr>
                <p:cNvPr id="26" name="墨迹 25">
                  <a:extLst>
                    <a:ext uri="{FF2B5EF4-FFF2-40B4-BE49-F238E27FC236}">
                      <a16:creationId xmlns:a16="http://schemas.microsoft.com/office/drawing/2014/main" id="{1AB8C8B8-310A-47BD-9790-134F72BDFCF5}"/>
                    </a:ext>
                  </a:extLst>
                </p:cNvPr>
                <p:cNvPicPr/>
                <p:nvPr/>
              </p:nvPicPr>
              <p:blipFill>
                <a:blip r:embed="rId13"/>
                <a:stretch>
                  <a:fillRect/>
                </a:stretch>
              </p:blipFill>
              <p:spPr>
                <a:xfrm>
                  <a:off x="9884694" y="2660888"/>
                  <a:ext cx="2264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墨迹 26">
                  <a:extLst>
                    <a:ext uri="{FF2B5EF4-FFF2-40B4-BE49-F238E27FC236}">
                      <a16:creationId xmlns:a16="http://schemas.microsoft.com/office/drawing/2014/main" id="{53E5EF3B-B27A-4C0E-8047-6E3066584301}"/>
                    </a:ext>
                  </a:extLst>
                </p14:cNvPr>
                <p14:cNvContentPartPr/>
                <p14:nvPr/>
              </p14:nvContentPartPr>
              <p14:xfrm>
                <a:off x="10168374" y="2673128"/>
                <a:ext cx="210600" cy="142920"/>
              </p14:xfrm>
            </p:contentPart>
          </mc:Choice>
          <mc:Fallback xmlns="">
            <p:pic>
              <p:nvPicPr>
                <p:cNvPr id="27" name="墨迹 26">
                  <a:extLst>
                    <a:ext uri="{FF2B5EF4-FFF2-40B4-BE49-F238E27FC236}">
                      <a16:creationId xmlns:a16="http://schemas.microsoft.com/office/drawing/2014/main" id="{53E5EF3B-B27A-4C0E-8047-6E3066584301}"/>
                    </a:ext>
                  </a:extLst>
                </p:cNvPr>
                <p:cNvPicPr/>
                <p:nvPr/>
              </p:nvPicPr>
              <p:blipFill>
                <a:blip r:embed="rId15"/>
                <a:stretch>
                  <a:fillRect/>
                </a:stretch>
              </p:blipFill>
              <p:spPr>
                <a:xfrm>
                  <a:off x="10159374" y="2664488"/>
                  <a:ext cx="2282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墨迹 27">
                  <a:extLst>
                    <a:ext uri="{FF2B5EF4-FFF2-40B4-BE49-F238E27FC236}">
                      <a16:creationId xmlns:a16="http://schemas.microsoft.com/office/drawing/2014/main" id="{A0D28EA1-FC49-4B8F-BAD3-7762F27EBA97}"/>
                    </a:ext>
                  </a:extLst>
                </p14:cNvPr>
                <p14:cNvContentPartPr/>
                <p14:nvPr/>
              </p14:nvContentPartPr>
              <p14:xfrm>
                <a:off x="10477974" y="2647208"/>
                <a:ext cx="19080" cy="81000"/>
              </p14:xfrm>
            </p:contentPart>
          </mc:Choice>
          <mc:Fallback xmlns="">
            <p:pic>
              <p:nvPicPr>
                <p:cNvPr id="28" name="墨迹 27">
                  <a:extLst>
                    <a:ext uri="{FF2B5EF4-FFF2-40B4-BE49-F238E27FC236}">
                      <a16:creationId xmlns:a16="http://schemas.microsoft.com/office/drawing/2014/main" id="{A0D28EA1-FC49-4B8F-BAD3-7762F27EBA97}"/>
                    </a:ext>
                  </a:extLst>
                </p:cNvPr>
                <p:cNvPicPr/>
                <p:nvPr/>
              </p:nvPicPr>
              <p:blipFill>
                <a:blip r:embed="rId17"/>
                <a:stretch>
                  <a:fillRect/>
                </a:stretch>
              </p:blipFill>
              <p:spPr>
                <a:xfrm>
                  <a:off x="10468974" y="2638568"/>
                  <a:ext cx="367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墨迹 28">
                  <a:extLst>
                    <a:ext uri="{FF2B5EF4-FFF2-40B4-BE49-F238E27FC236}">
                      <a16:creationId xmlns:a16="http://schemas.microsoft.com/office/drawing/2014/main" id="{FB070B8D-45D2-48C9-A244-29E665EDCD46}"/>
                    </a:ext>
                  </a:extLst>
                </p14:cNvPr>
                <p14:cNvContentPartPr/>
                <p14:nvPr/>
              </p14:nvContentPartPr>
              <p14:xfrm>
                <a:off x="10477974" y="2458568"/>
                <a:ext cx="56160" cy="113760"/>
              </p14:xfrm>
            </p:contentPart>
          </mc:Choice>
          <mc:Fallback xmlns="">
            <p:pic>
              <p:nvPicPr>
                <p:cNvPr id="29" name="墨迹 28">
                  <a:extLst>
                    <a:ext uri="{FF2B5EF4-FFF2-40B4-BE49-F238E27FC236}">
                      <a16:creationId xmlns:a16="http://schemas.microsoft.com/office/drawing/2014/main" id="{FB070B8D-45D2-48C9-A244-29E665EDCD46}"/>
                    </a:ext>
                  </a:extLst>
                </p:cNvPr>
                <p:cNvPicPr/>
                <p:nvPr/>
              </p:nvPicPr>
              <p:blipFill>
                <a:blip r:embed="rId19"/>
                <a:stretch>
                  <a:fillRect/>
                </a:stretch>
              </p:blipFill>
              <p:spPr>
                <a:xfrm>
                  <a:off x="10468974" y="2449928"/>
                  <a:ext cx="73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墨迹 29">
                  <a:extLst>
                    <a:ext uri="{FF2B5EF4-FFF2-40B4-BE49-F238E27FC236}">
                      <a16:creationId xmlns:a16="http://schemas.microsoft.com/office/drawing/2014/main" id="{3286A476-EA51-44EC-9202-6FA4AB962C04}"/>
                    </a:ext>
                  </a:extLst>
                </p14:cNvPr>
                <p14:cNvContentPartPr/>
                <p14:nvPr/>
              </p14:nvContentPartPr>
              <p14:xfrm>
                <a:off x="10646094" y="2606168"/>
                <a:ext cx="186480" cy="179280"/>
              </p14:xfrm>
            </p:contentPart>
          </mc:Choice>
          <mc:Fallback xmlns="">
            <p:pic>
              <p:nvPicPr>
                <p:cNvPr id="30" name="墨迹 29">
                  <a:extLst>
                    <a:ext uri="{FF2B5EF4-FFF2-40B4-BE49-F238E27FC236}">
                      <a16:creationId xmlns:a16="http://schemas.microsoft.com/office/drawing/2014/main" id="{3286A476-EA51-44EC-9202-6FA4AB962C04}"/>
                    </a:ext>
                  </a:extLst>
                </p:cNvPr>
                <p:cNvPicPr/>
                <p:nvPr/>
              </p:nvPicPr>
              <p:blipFill>
                <a:blip r:embed="rId21"/>
                <a:stretch>
                  <a:fillRect/>
                </a:stretch>
              </p:blipFill>
              <p:spPr>
                <a:xfrm>
                  <a:off x="10637094" y="2597528"/>
                  <a:ext cx="204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墨迹 30">
                  <a:extLst>
                    <a:ext uri="{FF2B5EF4-FFF2-40B4-BE49-F238E27FC236}">
                      <a16:creationId xmlns:a16="http://schemas.microsoft.com/office/drawing/2014/main" id="{4AD6D130-0D48-40DA-BD16-70282AB0DF81}"/>
                    </a:ext>
                  </a:extLst>
                </p14:cNvPr>
                <p14:cNvContentPartPr/>
                <p14:nvPr/>
              </p14:nvContentPartPr>
              <p14:xfrm>
                <a:off x="10898454" y="2568368"/>
                <a:ext cx="149760" cy="131760"/>
              </p14:xfrm>
            </p:contentPart>
          </mc:Choice>
          <mc:Fallback xmlns="">
            <p:pic>
              <p:nvPicPr>
                <p:cNvPr id="31" name="墨迹 30">
                  <a:extLst>
                    <a:ext uri="{FF2B5EF4-FFF2-40B4-BE49-F238E27FC236}">
                      <a16:creationId xmlns:a16="http://schemas.microsoft.com/office/drawing/2014/main" id="{4AD6D130-0D48-40DA-BD16-70282AB0DF81}"/>
                    </a:ext>
                  </a:extLst>
                </p:cNvPr>
                <p:cNvPicPr/>
                <p:nvPr/>
              </p:nvPicPr>
              <p:blipFill>
                <a:blip r:embed="rId23"/>
                <a:stretch>
                  <a:fillRect/>
                </a:stretch>
              </p:blipFill>
              <p:spPr>
                <a:xfrm>
                  <a:off x="10889454" y="2559728"/>
                  <a:ext cx="1674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墨迹 31">
                  <a:extLst>
                    <a:ext uri="{FF2B5EF4-FFF2-40B4-BE49-F238E27FC236}">
                      <a16:creationId xmlns:a16="http://schemas.microsoft.com/office/drawing/2014/main" id="{C6A429ED-D2E1-45CE-A631-CB84306700C1}"/>
                    </a:ext>
                  </a:extLst>
                </p14:cNvPr>
                <p14:cNvContentPartPr/>
                <p14:nvPr/>
              </p14:nvContentPartPr>
              <p14:xfrm>
                <a:off x="10767414" y="2696168"/>
                <a:ext cx="522000" cy="439560"/>
              </p14:xfrm>
            </p:contentPart>
          </mc:Choice>
          <mc:Fallback xmlns="">
            <p:pic>
              <p:nvPicPr>
                <p:cNvPr id="32" name="墨迹 31">
                  <a:extLst>
                    <a:ext uri="{FF2B5EF4-FFF2-40B4-BE49-F238E27FC236}">
                      <a16:creationId xmlns:a16="http://schemas.microsoft.com/office/drawing/2014/main" id="{C6A429ED-D2E1-45CE-A631-CB84306700C1}"/>
                    </a:ext>
                  </a:extLst>
                </p:cNvPr>
                <p:cNvPicPr/>
                <p:nvPr/>
              </p:nvPicPr>
              <p:blipFill>
                <a:blip r:embed="rId25"/>
                <a:stretch>
                  <a:fillRect/>
                </a:stretch>
              </p:blipFill>
              <p:spPr>
                <a:xfrm>
                  <a:off x="10758414" y="2687528"/>
                  <a:ext cx="5396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墨迹 32">
                  <a:extLst>
                    <a:ext uri="{FF2B5EF4-FFF2-40B4-BE49-F238E27FC236}">
                      <a16:creationId xmlns:a16="http://schemas.microsoft.com/office/drawing/2014/main" id="{FC6D05C3-6F93-46AD-A808-3A6FAF55E0C1}"/>
                    </a:ext>
                  </a:extLst>
                </p14:cNvPr>
                <p14:cNvContentPartPr/>
                <p14:nvPr/>
              </p14:nvContentPartPr>
              <p14:xfrm>
                <a:off x="9653934" y="3266768"/>
                <a:ext cx="348840" cy="19800"/>
              </p14:xfrm>
            </p:contentPart>
          </mc:Choice>
          <mc:Fallback xmlns="">
            <p:pic>
              <p:nvPicPr>
                <p:cNvPr id="33" name="墨迹 32">
                  <a:extLst>
                    <a:ext uri="{FF2B5EF4-FFF2-40B4-BE49-F238E27FC236}">
                      <a16:creationId xmlns:a16="http://schemas.microsoft.com/office/drawing/2014/main" id="{FC6D05C3-6F93-46AD-A808-3A6FAF55E0C1}"/>
                    </a:ext>
                  </a:extLst>
                </p:cNvPr>
                <p:cNvPicPr/>
                <p:nvPr/>
              </p:nvPicPr>
              <p:blipFill>
                <a:blip r:embed="rId27"/>
                <a:stretch>
                  <a:fillRect/>
                </a:stretch>
              </p:blipFill>
              <p:spPr>
                <a:xfrm>
                  <a:off x="9645294" y="3258128"/>
                  <a:ext cx="366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墨迹 33">
                  <a:extLst>
                    <a:ext uri="{FF2B5EF4-FFF2-40B4-BE49-F238E27FC236}">
                      <a16:creationId xmlns:a16="http://schemas.microsoft.com/office/drawing/2014/main" id="{1AC67818-BC10-4CF4-9083-36E0AF45812D}"/>
                    </a:ext>
                  </a:extLst>
                </p14:cNvPr>
                <p14:cNvContentPartPr/>
                <p14:nvPr/>
              </p14:nvContentPartPr>
              <p14:xfrm>
                <a:off x="9720534" y="3433808"/>
                <a:ext cx="39600" cy="298800"/>
              </p14:xfrm>
            </p:contentPart>
          </mc:Choice>
          <mc:Fallback xmlns="">
            <p:pic>
              <p:nvPicPr>
                <p:cNvPr id="34" name="墨迹 33">
                  <a:extLst>
                    <a:ext uri="{FF2B5EF4-FFF2-40B4-BE49-F238E27FC236}">
                      <a16:creationId xmlns:a16="http://schemas.microsoft.com/office/drawing/2014/main" id="{1AC67818-BC10-4CF4-9083-36E0AF45812D}"/>
                    </a:ext>
                  </a:extLst>
                </p:cNvPr>
                <p:cNvPicPr/>
                <p:nvPr/>
              </p:nvPicPr>
              <p:blipFill>
                <a:blip r:embed="rId29"/>
                <a:stretch>
                  <a:fillRect/>
                </a:stretch>
              </p:blipFill>
              <p:spPr>
                <a:xfrm>
                  <a:off x="9711534" y="3424808"/>
                  <a:ext cx="572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墨迹 34">
                  <a:extLst>
                    <a:ext uri="{FF2B5EF4-FFF2-40B4-BE49-F238E27FC236}">
                      <a16:creationId xmlns:a16="http://schemas.microsoft.com/office/drawing/2014/main" id="{59392602-CE41-4F76-9830-7A58048787A9}"/>
                    </a:ext>
                  </a:extLst>
                </p14:cNvPr>
                <p14:cNvContentPartPr/>
                <p14:nvPr/>
              </p14:nvContentPartPr>
              <p14:xfrm>
                <a:off x="9693174" y="3568448"/>
                <a:ext cx="134280" cy="183240"/>
              </p14:xfrm>
            </p:contentPart>
          </mc:Choice>
          <mc:Fallback xmlns="">
            <p:pic>
              <p:nvPicPr>
                <p:cNvPr id="35" name="墨迹 34">
                  <a:extLst>
                    <a:ext uri="{FF2B5EF4-FFF2-40B4-BE49-F238E27FC236}">
                      <a16:creationId xmlns:a16="http://schemas.microsoft.com/office/drawing/2014/main" id="{59392602-CE41-4F76-9830-7A58048787A9}"/>
                    </a:ext>
                  </a:extLst>
                </p:cNvPr>
                <p:cNvPicPr/>
                <p:nvPr/>
              </p:nvPicPr>
              <p:blipFill>
                <a:blip r:embed="rId31"/>
                <a:stretch>
                  <a:fillRect/>
                </a:stretch>
              </p:blipFill>
              <p:spPr>
                <a:xfrm>
                  <a:off x="9684174" y="3559448"/>
                  <a:ext cx="151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墨迹 35">
                  <a:extLst>
                    <a:ext uri="{FF2B5EF4-FFF2-40B4-BE49-F238E27FC236}">
                      <a16:creationId xmlns:a16="http://schemas.microsoft.com/office/drawing/2014/main" id="{996F1844-EF85-40C3-AC1D-72092E1D9B81}"/>
                    </a:ext>
                  </a:extLst>
                </p14:cNvPr>
                <p14:cNvContentPartPr/>
                <p14:nvPr/>
              </p14:nvContentPartPr>
              <p14:xfrm>
                <a:off x="9921414" y="3356768"/>
                <a:ext cx="345240" cy="59400"/>
              </p14:xfrm>
            </p:contentPart>
          </mc:Choice>
          <mc:Fallback xmlns="">
            <p:pic>
              <p:nvPicPr>
                <p:cNvPr id="36" name="墨迹 35">
                  <a:extLst>
                    <a:ext uri="{FF2B5EF4-FFF2-40B4-BE49-F238E27FC236}">
                      <a16:creationId xmlns:a16="http://schemas.microsoft.com/office/drawing/2014/main" id="{996F1844-EF85-40C3-AC1D-72092E1D9B81}"/>
                    </a:ext>
                  </a:extLst>
                </p:cNvPr>
                <p:cNvPicPr/>
                <p:nvPr/>
              </p:nvPicPr>
              <p:blipFill>
                <a:blip r:embed="rId33"/>
                <a:stretch>
                  <a:fillRect/>
                </a:stretch>
              </p:blipFill>
              <p:spPr>
                <a:xfrm>
                  <a:off x="9912414" y="3348128"/>
                  <a:ext cx="362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墨迹 36">
                  <a:extLst>
                    <a:ext uri="{FF2B5EF4-FFF2-40B4-BE49-F238E27FC236}">
                      <a16:creationId xmlns:a16="http://schemas.microsoft.com/office/drawing/2014/main" id="{E53583D8-27C1-49A0-93B9-B11DADF6155E}"/>
                    </a:ext>
                  </a:extLst>
                </p14:cNvPr>
                <p14:cNvContentPartPr/>
                <p14:nvPr/>
              </p14:nvContentPartPr>
              <p14:xfrm>
                <a:off x="10067214" y="3441728"/>
                <a:ext cx="40680" cy="157680"/>
              </p14:xfrm>
            </p:contentPart>
          </mc:Choice>
          <mc:Fallback xmlns="">
            <p:pic>
              <p:nvPicPr>
                <p:cNvPr id="37" name="墨迹 36">
                  <a:extLst>
                    <a:ext uri="{FF2B5EF4-FFF2-40B4-BE49-F238E27FC236}">
                      <a16:creationId xmlns:a16="http://schemas.microsoft.com/office/drawing/2014/main" id="{E53583D8-27C1-49A0-93B9-B11DADF6155E}"/>
                    </a:ext>
                  </a:extLst>
                </p:cNvPr>
                <p:cNvPicPr/>
                <p:nvPr/>
              </p:nvPicPr>
              <p:blipFill>
                <a:blip r:embed="rId35"/>
                <a:stretch>
                  <a:fillRect/>
                </a:stretch>
              </p:blipFill>
              <p:spPr>
                <a:xfrm>
                  <a:off x="10058214" y="3433088"/>
                  <a:ext cx="58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墨迹 37">
                  <a:extLst>
                    <a:ext uri="{FF2B5EF4-FFF2-40B4-BE49-F238E27FC236}">
                      <a16:creationId xmlns:a16="http://schemas.microsoft.com/office/drawing/2014/main" id="{E82841E8-0A93-4C81-A585-7618DEA76B82}"/>
                    </a:ext>
                  </a:extLst>
                </p14:cNvPr>
                <p14:cNvContentPartPr/>
                <p14:nvPr/>
              </p14:nvContentPartPr>
              <p14:xfrm>
                <a:off x="10048494" y="3162008"/>
                <a:ext cx="529560" cy="580680"/>
              </p14:xfrm>
            </p:contentPart>
          </mc:Choice>
          <mc:Fallback xmlns="">
            <p:pic>
              <p:nvPicPr>
                <p:cNvPr id="38" name="墨迹 37">
                  <a:extLst>
                    <a:ext uri="{FF2B5EF4-FFF2-40B4-BE49-F238E27FC236}">
                      <a16:creationId xmlns:a16="http://schemas.microsoft.com/office/drawing/2014/main" id="{E82841E8-0A93-4C81-A585-7618DEA76B82}"/>
                    </a:ext>
                  </a:extLst>
                </p:cNvPr>
                <p:cNvPicPr/>
                <p:nvPr/>
              </p:nvPicPr>
              <p:blipFill>
                <a:blip r:embed="rId37"/>
                <a:stretch>
                  <a:fillRect/>
                </a:stretch>
              </p:blipFill>
              <p:spPr>
                <a:xfrm>
                  <a:off x="10039854" y="3153368"/>
                  <a:ext cx="54720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墨迹 38">
                  <a:extLst>
                    <a:ext uri="{FF2B5EF4-FFF2-40B4-BE49-F238E27FC236}">
                      <a16:creationId xmlns:a16="http://schemas.microsoft.com/office/drawing/2014/main" id="{A165082E-4099-4DBE-969A-D18520A72817}"/>
                    </a:ext>
                  </a:extLst>
                </p14:cNvPr>
                <p14:cNvContentPartPr/>
                <p14:nvPr/>
              </p14:nvContentPartPr>
              <p14:xfrm>
                <a:off x="10428294" y="3282608"/>
                <a:ext cx="383760" cy="445320"/>
              </p14:xfrm>
            </p:contentPart>
          </mc:Choice>
          <mc:Fallback xmlns="">
            <p:pic>
              <p:nvPicPr>
                <p:cNvPr id="39" name="墨迹 38">
                  <a:extLst>
                    <a:ext uri="{FF2B5EF4-FFF2-40B4-BE49-F238E27FC236}">
                      <a16:creationId xmlns:a16="http://schemas.microsoft.com/office/drawing/2014/main" id="{A165082E-4099-4DBE-969A-D18520A72817}"/>
                    </a:ext>
                  </a:extLst>
                </p:cNvPr>
                <p:cNvPicPr/>
                <p:nvPr/>
              </p:nvPicPr>
              <p:blipFill>
                <a:blip r:embed="rId39"/>
                <a:stretch>
                  <a:fillRect/>
                </a:stretch>
              </p:blipFill>
              <p:spPr>
                <a:xfrm>
                  <a:off x="10419294" y="3273608"/>
                  <a:ext cx="40140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墨迹 39">
                  <a:extLst>
                    <a:ext uri="{FF2B5EF4-FFF2-40B4-BE49-F238E27FC236}">
                      <a16:creationId xmlns:a16="http://schemas.microsoft.com/office/drawing/2014/main" id="{A75FD5F4-3365-47A7-8A3E-77CABA8248CE}"/>
                    </a:ext>
                  </a:extLst>
                </p14:cNvPr>
                <p14:cNvContentPartPr/>
                <p14:nvPr/>
              </p14:nvContentPartPr>
              <p14:xfrm>
                <a:off x="10657254" y="3592568"/>
                <a:ext cx="263880" cy="167400"/>
              </p14:xfrm>
            </p:contentPart>
          </mc:Choice>
          <mc:Fallback xmlns="">
            <p:pic>
              <p:nvPicPr>
                <p:cNvPr id="40" name="墨迹 39">
                  <a:extLst>
                    <a:ext uri="{FF2B5EF4-FFF2-40B4-BE49-F238E27FC236}">
                      <a16:creationId xmlns:a16="http://schemas.microsoft.com/office/drawing/2014/main" id="{A75FD5F4-3365-47A7-8A3E-77CABA8248CE}"/>
                    </a:ext>
                  </a:extLst>
                </p:cNvPr>
                <p:cNvPicPr/>
                <p:nvPr/>
              </p:nvPicPr>
              <p:blipFill>
                <a:blip r:embed="rId41"/>
                <a:stretch>
                  <a:fillRect/>
                </a:stretch>
              </p:blipFill>
              <p:spPr>
                <a:xfrm>
                  <a:off x="10648254" y="3583928"/>
                  <a:ext cx="2815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FCB64CD5-076F-4606-87C4-D764275BF9A5}"/>
                    </a:ext>
                  </a:extLst>
                </p14:cNvPr>
                <p14:cNvContentPartPr/>
                <p14:nvPr/>
              </p14:nvContentPartPr>
              <p14:xfrm>
                <a:off x="11020134" y="3363968"/>
                <a:ext cx="252360" cy="37080"/>
              </p14:xfrm>
            </p:contentPart>
          </mc:Choice>
          <mc:Fallback xmlns="">
            <p:pic>
              <p:nvPicPr>
                <p:cNvPr id="42" name="墨迹 41">
                  <a:extLst>
                    <a:ext uri="{FF2B5EF4-FFF2-40B4-BE49-F238E27FC236}">
                      <a16:creationId xmlns:a16="http://schemas.microsoft.com/office/drawing/2014/main" id="{FCB64CD5-076F-4606-87C4-D764275BF9A5}"/>
                    </a:ext>
                  </a:extLst>
                </p:cNvPr>
                <p:cNvPicPr/>
                <p:nvPr/>
              </p:nvPicPr>
              <p:blipFill>
                <a:blip r:embed="rId43"/>
                <a:stretch>
                  <a:fillRect/>
                </a:stretch>
              </p:blipFill>
              <p:spPr>
                <a:xfrm>
                  <a:off x="11011134" y="3355328"/>
                  <a:ext cx="270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82F12D57-871B-48D3-AD94-3EC5F8D66ADB}"/>
                    </a:ext>
                  </a:extLst>
                </p14:cNvPr>
                <p14:cNvContentPartPr/>
                <p14:nvPr/>
              </p14:nvContentPartPr>
              <p14:xfrm>
                <a:off x="11147214" y="3235448"/>
                <a:ext cx="61200" cy="480600"/>
              </p14:xfrm>
            </p:contentPart>
          </mc:Choice>
          <mc:Fallback xmlns="">
            <p:pic>
              <p:nvPicPr>
                <p:cNvPr id="43" name="墨迹 42">
                  <a:extLst>
                    <a:ext uri="{FF2B5EF4-FFF2-40B4-BE49-F238E27FC236}">
                      <a16:creationId xmlns:a16="http://schemas.microsoft.com/office/drawing/2014/main" id="{82F12D57-871B-48D3-AD94-3EC5F8D66ADB}"/>
                    </a:ext>
                  </a:extLst>
                </p:cNvPr>
                <p:cNvPicPr/>
                <p:nvPr/>
              </p:nvPicPr>
              <p:blipFill>
                <a:blip r:embed="rId45"/>
                <a:stretch>
                  <a:fillRect/>
                </a:stretch>
              </p:blipFill>
              <p:spPr>
                <a:xfrm>
                  <a:off x="11138214" y="3226448"/>
                  <a:ext cx="7884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9792E9F4-BFB4-4FC6-87E2-315A6B6ADA7C}"/>
                    </a:ext>
                  </a:extLst>
                </p14:cNvPr>
                <p14:cNvContentPartPr/>
                <p14:nvPr/>
              </p14:nvContentPartPr>
              <p14:xfrm>
                <a:off x="11154414" y="3335888"/>
                <a:ext cx="104040" cy="236160"/>
              </p14:xfrm>
            </p:contentPart>
          </mc:Choice>
          <mc:Fallback xmlns="">
            <p:pic>
              <p:nvPicPr>
                <p:cNvPr id="44" name="墨迹 43">
                  <a:extLst>
                    <a:ext uri="{FF2B5EF4-FFF2-40B4-BE49-F238E27FC236}">
                      <a16:creationId xmlns:a16="http://schemas.microsoft.com/office/drawing/2014/main" id="{9792E9F4-BFB4-4FC6-87E2-315A6B6ADA7C}"/>
                    </a:ext>
                  </a:extLst>
                </p:cNvPr>
                <p:cNvPicPr/>
                <p:nvPr/>
              </p:nvPicPr>
              <p:blipFill>
                <a:blip r:embed="rId47"/>
                <a:stretch>
                  <a:fillRect/>
                </a:stretch>
              </p:blipFill>
              <p:spPr>
                <a:xfrm>
                  <a:off x="11145774" y="3326888"/>
                  <a:ext cx="121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1FB00FC9-1E51-4041-8F8E-B4E4953EC7AC}"/>
                    </a:ext>
                  </a:extLst>
                </p14:cNvPr>
                <p14:cNvContentPartPr/>
                <p14:nvPr/>
              </p14:nvContentPartPr>
              <p14:xfrm>
                <a:off x="11281854" y="3050408"/>
                <a:ext cx="100080" cy="110160"/>
              </p14:xfrm>
            </p:contentPart>
          </mc:Choice>
          <mc:Fallback xmlns="">
            <p:pic>
              <p:nvPicPr>
                <p:cNvPr id="45" name="墨迹 44">
                  <a:extLst>
                    <a:ext uri="{FF2B5EF4-FFF2-40B4-BE49-F238E27FC236}">
                      <a16:creationId xmlns:a16="http://schemas.microsoft.com/office/drawing/2014/main" id="{1FB00FC9-1E51-4041-8F8E-B4E4953EC7AC}"/>
                    </a:ext>
                  </a:extLst>
                </p:cNvPr>
                <p:cNvPicPr/>
                <p:nvPr/>
              </p:nvPicPr>
              <p:blipFill>
                <a:blip r:embed="rId49"/>
                <a:stretch>
                  <a:fillRect/>
                </a:stretch>
              </p:blipFill>
              <p:spPr>
                <a:xfrm>
                  <a:off x="11272854" y="3041768"/>
                  <a:ext cx="117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7EEE5B11-29E8-4AFF-9D1B-C46C99157F80}"/>
                    </a:ext>
                  </a:extLst>
                </p14:cNvPr>
                <p14:cNvContentPartPr/>
                <p14:nvPr/>
              </p14:nvContentPartPr>
              <p14:xfrm>
                <a:off x="11431254" y="2947448"/>
                <a:ext cx="92160" cy="136080"/>
              </p14:xfrm>
            </p:contentPart>
          </mc:Choice>
          <mc:Fallback xmlns="">
            <p:pic>
              <p:nvPicPr>
                <p:cNvPr id="46" name="墨迹 45">
                  <a:extLst>
                    <a:ext uri="{FF2B5EF4-FFF2-40B4-BE49-F238E27FC236}">
                      <a16:creationId xmlns:a16="http://schemas.microsoft.com/office/drawing/2014/main" id="{7EEE5B11-29E8-4AFF-9D1B-C46C99157F80}"/>
                    </a:ext>
                  </a:extLst>
                </p:cNvPr>
                <p:cNvPicPr/>
                <p:nvPr/>
              </p:nvPicPr>
              <p:blipFill>
                <a:blip r:embed="rId51"/>
                <a:stretch>
                  <a:fillRect/>
                </a:stretch>
              </p:blipFill>
              <p:spPr>
                <a:xfrm>
                  <a:off x="11422254" y="2938808"/>
                  <a:ext cx="109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41CA99C5-5E31-4663-B363-2BD8F4A5E9F6}"/>
                    </a:ext>
                  </a:extLst>
                </p14:cNvPr>
                <p14:cNvContentPartPr/>
                <p14:nvPr/>
              </p14:nvContentPartPr>
              <p14:xfrm>
                <a:off x="11315694" y="3204128"/>
                <a:ext cx="7560" cy="180720"/>
              </p14:xfrm>
            </p:contentPart>
          </mc:Choice>
          <mc:Fallback xmlns="">
            <p:pic>
              <p:nvPicPr>
                <p:cNvPr id="47" name="墨迹 46">
                  <a:extLst>
                    <a:ext uri="{FF2B5EF4-FFF2-40B4-BE49-F238E27FC236}">
                      <a16:creationId xmlns:a16="http://schemas.microsoft.com/office/drawing/2014/main" id="{41CA99C5-5E31-4663-B363-2BD8F4A5E9F6}"/>
                    </a:ext>
                  </a:extLst>
                </p:cNvPr>
                <p:cNvPicPr/>
                <p:nvPr/>
              </p:nvPicPr>
              <p:blipFill>
                <a:blip r:embed="rId53"/>
                <a:stretch>
                  <a:fillRect/>
                </a:stretch>
              </p:blipFill>
              <p:spPr>
                <a:xfrm>
                  <a:off x="11306694" y="3195488"/>
                  <a:ext cx="25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墨迹 47">
                  <a:extLst>
                    <a:ext uri="{FF2B5EF4-FFF2-40B4-BE49-F238E27FC236}">
                      <a16:creationId xmlns:a16="http://schemas.microsoft.com/office/drawing/2014/main" id="{BDFA3065-4C6A-4A47-BFBE-AA9B8197A98D}"/>
                    </a:ext>
                  </a:extLst>
                </p14:cNvPr>
                <p14:cNvContentPartPr/>
                <p14:nvPr/>
              </p14:nvContentPartPr>
              <p14:xfrm>
                <a:off x="11399574" y="3152288"/>
                <a:ext cx="127800" cy="204120"/>
              </p14:xfrm>
            </p:contentPart>
          </mc:Choice>
          <mc:Fallback xmlns="">
            <p:pic>
              <p:nvPicPr>
                <p:cNvPr id="48" name="墨迹 47">
                  <a:extLst>
                    <a:ext uri="{FF2B5EF4-FFF2-40B4-BE49-F238E27FC236}">
                      <a16:creationId xmlns:a16="http://schemas.microsoft.com/office/drawing/2014/main" id="{BDFA3065-4C6A-4A47-BFBE-AA9B8197A98D}"/>
                    </a:ext>
                  </a:extLst>
                </p:cNvPr>
                <p:cNvPicPr/>
                <p:nvPr/>
              </p:nvPicPr>
              <p:blipFill>
                <a:blip r:embed="rId55"/>
                <a:stretch>
                  <a:fillRect/>
                </a:stretch>
              </p:blipFill>
              <p:spPr>
                <a:xfrm>
                  <a:off x="11390934" y="3143288"/>
                  <a:ext cx="1454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墨迹 48">
                  <a:extLst>
                    <a:ext uri="{FF2B5EF4-FFF2-40B4-BE49-F238E27FC236}">
                      <a16:creationId xmlns:a16="http://schemas.microsoft.com/office/drawing/2014/main" id="{E3336858-9526-462F-95A3-0BF378ADCC67}"/>
                    </a:ext>
                  </a:extLst>
                </p14:cNvPr>
                <p14:cNvContentPartPr/>
                <p14:nvPr/>
              </p14:nvContentPartPr>
              <p14:xfrm>
                <a:off x="11209854" y="3482768"/>
                <a:ext cx="267840" cy="161280"/>
              </p14:xfrm>
            </p:contentPart>
          </mc:Choice>
          <mc:Fallback xmlns="">
            <p:pic>
              <p:nvPicPr>
                <p:cNvPr id="49" name="墨迹 48">
                  <a:extLst>
                    <a:ext uri="{FF2B5EF4-FFF2-40B4-BE49-F238E27FC236}">
                      <a16:creationId xmlns:a16="http://schemas.microsoft.com/office/drawing/2014/main" id="{E3336858-9526-462F-95A3-0BF378ADCC67}"/>
                    </a:ext>
                  </a:extLst>
                </p:cNvPr>
                <p:cNvPicPr/>
                <p:nvPr/>
              </p:nvPicPr>
              <p:blipFill>
                <a:blip r:embed="rId57"/>
                <a:stretch>
                  <a:fillRect/>
                </a:stretch>
              </p:blipFill>
              <p:spPr>
                <a:xfrm>
                  <a:off x="11200854" y="3473768"/>
                  <a:ext cx="285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墨迹 49">
                  <a:extLst>
                    <a:ext uri="{FF2B5EF4-FFF2-40B4-BE49-F238E27FC236}">
                      <a16:creationId xmlns:a16="http://schemas.microsoft.com/office/drawing/2014/main" id="{8FEEA63B-CE4A-4943-AAE9-B22A86747D4D}"/>
                    </a:ext>
                  </a:extLst>
                </p14:cNvPr>
                <p14:cNvContentPartPr/>
                <p14:nvPr/>
              </p14:nvContentPartPr>
              <p14:xfrm>
                <a:off x="11473374" y="3610568"/>
                <a:ext cx="61200" cy="79200"/>
              </p14:xfrm>
            </p:contentPart>
          </mc:Choice>
          <mc:Fallback xmlns="">
            <p:pic>
              <p:nvPicPr>
                <p:cNvPr id="50" name="墨迹 49">
                  <a:extLst>
                    <a:ext uri="{FF2B5EF4-FFF2-40B4-BE49-F238E27FC236}">
                      <a16:creationId xmlns:a16="http://schemas.microsoft.com/office/drawing/2014/main" id="{8FEEA63B-CE4A-4943-AAE9-B22A86747D4D}"/>
                    </a:ext>
                  </a:extLst>
                </p:cNvPr>
                <p:cNvPicPr/>
                <p:nvPr/>
              </p:nvPicPr>
              <p:blipFill>
                <a:blip r:embed="rId59"/>
                <a:stretch>
                  <a:fillRect/>
                </a:stretch>
              </p:blipFill>
              <p:spPr>
                <a:xfrm>
                  <a:off x="11464734" y="3601928"/>
                  <a:ext cx="78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墨迹 50">
                  <a:extLst>
                    <a:ext uri="{FF2B5EF4-FFF2-40B4-BE49-F238E27FC236}">
                      <a16:creationId xmlns:a16="http://schemas.microsoft.com/office/drawing/2014/main" id="{CB06C95F-5D57-47A0-896B-2F071D804554}"/>
                    </a:ext>
                  </a:extLst>
                </p14:cNvPr>
                <p14:cNvContentPartPr/>
                <p14:nvPr/>
              </p14:nvContentPartPr>
              <p14:xfrm>
                <a:off x="11508654" y="3230408"/>
                <a:ext cx="272520" cy="239040"/>
              </p14:xfrm>
            </p:contentPart>
          </mc:Choice>
          <mc:Fallback xmlns="">
            <p:pic>
              <p:nvPicPr>
                <p:cNvPr id="51" name="墨迹 50">
                  <a:extLst>
                    <a:ext uri="{FF2B5EF4-FFF2-40B4-BE49-F238E27FC236}">
                      <a16:creationId xmlns:a16="http://schemas.microsoft.com/office/drawing/2014/main" id="{CB06C95F-5D57-47A0-896B-2F071D804554}"/>
                    </a:ext>
                  </a:extLst>
                </p:cNvPr>
                <p:cNvPicPr/>
                <p:nvPr/>
              </p:nvPicPr>
              <p:blipFill>
                <a:blip r:embed="rId61"/>
                <a:stretch>
                  <a:fillRect/>
                </a:stretch>
              </p:blipFill>
              <p:spPr>
                <a:xfrm>
                  <a:off x="11500014" y="3221408"/>
                  <a:ext cx="290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墨迹 51">
                  <a:extLst>
                    <a:ext uri="{FF2B5EF4-FFF2-40B4-BE49-F238E27FC236}">
                      <a16:creationId xmlns:a16="http://schemas.microsoft.com/office/drawing/2014/main" id="{FF0A5053-F28F-4337-A670-5C74F09A3050}"/>
                    </a:ext>
                  </a:extLst>
                </p14:cNvPr>
                <p14:cNvContentPartPr/>
                <p14:nvPr/>
              </p14:nvContentPartPr>
              <p14:xfrm>
                <a:off x="11632134" y="3354968"/>
                <a:ext cx="48240" cy="113760"/>
              </p14:xfrm>
            </p:contentPart>
          </mc:Choice>
          <mc:Fallback xmlns="">
            <p:pic>
              <p:nvPicPr>
                <p:cNvPr id="52" name="墨迹 51">
                  <a:extLst>
                    <a:ext uri="{FF2B5EF4-FFF2-40B4-BE49-F238E27FC236}">
                      <a16:creationId xmlns:a16="http://schemas.microsoft.com/office/drawing/2014/main" id="{FF0A5053-F28F-4337-A670-5C74F09A3050}"/>
                    </a:ext>
                  </a:extLst>
                </p:cNvPr>
                <p:cNvPicPr/>
                <p:nvPr/>
              </p:nvPicPr>
              <p:blipFill>
                <a:blip r:embed="rId63"/>
                <a:stretch>
                  <a:fillRect/>
                </a:stretch>
              </p:blipFill>
              <p:spPr>
                <a:xfrm>
                  <a:off x="11623494" y="3346328"/>
                  <a:ext cx="65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墨迹 52">
                  <a:extLst>
                    <a:ext uri="{FF2B5EF4-FFF2-40B4-BE49-F238E27FC236}">
                      <a16:creationId xmlns:a16="http://schemas.microsoft.com/office/drawing/2014/main" id="{B56473B3-1BE0-4AEE-B459-65D2F08DA4AC}"/>
                    </a:ext>
                  </a:extLst>
                </p14:cNvPr>
                <p14:cNvContentPartPr/>
                <p14:nvPr/>
              </p14:nvContentPartPr>
              <p14:xfrm>
                <a:off x="11676414" y="3284768"/>
                <a:ext cx="159120" cy="187200"/>
              </p14:xfrm>
            </p:contentPart>
          </mc:Choice>
          <mc:Fallback xmlns="">
            <p:pic>
              <p:nvPicPr>
                <p:cNvPr id="53" name="墨迹 52">
                  <a:extLst>
                    <a:ext uri="{FF2B5EF4-FFF2-40B4-BE49-F238E27FC236}">
                      <a16:creationId xmlns:a16="http://schemas.microsoft.com/office/drawing/2014/main" id="{B56473B3-1BE0-4AEE-B459-65D2F08DA4AC}"/>
                    </a:ext>
                  </a:extLst>
                </p:cNvPr>
                <p:cNvPicPr/>
                <p:nvPr/>
              </p:nvPicPr>
              <p:blipFill>
                <a:blip r:embed="rId65"/>
                <a:stretch>
                  <a:fillRect/>
                </a:stretch>
              </p:blipFill>
              <p:spPr>
                <a:xfrm>
                  <a:off x="11667414" y="3276128"/>
                  <a:ext cx="176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墨迹 53">
                  <a:extLst>
                    <a:ext uri="{FF2B5EF4-FFF2-40B4-BE49-F238E27FC236}">
                      <a16:creationId xmlns:a16="http://schemas.microsoft.com/office/drawing/2014/main" id="{80C4018E-6148-442E-AAD1-7B45F6E792CC}"/>
                    </a:ext>
                  </a:extLst>
                </p14:cNvPr>
                <p14:cNvContentPartPr/>
                <p14:nvPr/>
              </p14:nvContentPartPr>
              <p14:xfrm>
                <a:off x="11880894" y="3165248"/>
                <a:ext cx="72360" cy="301680"/>
              </p14:xfrm>
            </p:contentPart>
          </mc:Choice>
          <mc:Fallback xmlns="">
            <p:pic>
              <p:nvPicPr>
                <p:cNvPr id="54" name="墨迹 53">
                  <a:extLst>
                    <a:ext uri="{FF2B5EF4-FFF2-40B4-BE49-F238E27FC236}">
                      <a16:creationId xmlns:a16="http://schemas.microsoft.com/office/drawing/2014/main" id="{80C4018E-6148-442E-AAD1-7B45F6E792CC}"/>
                    </a:ext>
                  </a:extLst>
                </p:cNvPr>
                <p:cNvPicPr/>
                <p:nvPr/>
              </p:nvPicPr>
              <p:blipFill>
                <a:blip r:embed="rId67"/>
                <a:stretch>
                  <a:fillRect/>
                </a:stretch>
              </p:blipFill>
              <p:spPr>
                <a:xfrm>
                  <a:off x="11872254" y="3156248"/>
                  <a:ext cx="900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墨迹 54">
                  <a:extLst>
                    <a:ext uri="{FF2B5EF4-FFF2-40B4-BE49-F238E27FC236}">
                      <a16:creationId xmlns:a16="http://schemas.microsoft.com/office/drawing/2014/main" id="{40BB8D53-EE2C-4F33-B788-10A31554789F}"/>
                    </a:ext>
                  </a:extLst>
                </p14:cNvPr>
                <p14:cNvContentPartPr/>
                <p14:nvPr/>
              </p14:nvContentPartPr>
              <p14:xfrm>
                <a:off x="11547174" y="3697328"/>
                <a:ext cx="363240" cy="54360"/>
              </p14:xfrm>
            </p:contentPart>
          </mc:Choice>
          <mc:Fallback xmlns="">
            <p:pic>
              <p:nvPicPr>
                <p:cNvPr id="55" name="墨迹 54">
                  <a:extLst>
                    <a:ext uri="{FF2B5EF4-FFF2-40B4-BE49-F238E27FC236}">
                      <a16:creationId xmlns:a16="http://schemas.microsoft.com/office/drawing/2014/main" id="{40BB8D53-EE2C-4F33-B788-10A31554789F}"/>
                    </a:ext>
                  </a:extLst>
                </p:cNvPr>
                <p:cNvPicPr/>
                <p:nvPr/>
              </p:nvPicPr>
              <p:blipFill>
                <a:blip r:embed="rId69"/>
                <a:stretch>
                  <a:fillRect/>
                </a:stretch>
              </p:blipFill>
              <p:spPr>
                <a:xfrm>
                  <a:off x="11538534" y="3688688"/>
                  <a:ext cx="380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墨迹 55">
                  <a:extLst>
                    <a:ext uri="{FF2B5EF4-FFF2-40B4-BE49-F238E27FC236}">
                      <a16:creationId xmlns:a16="http://schemas.microsoft.com/office/drawing/2014/main" id="{5D17A557-F264-436E-A103-70E5AEEBA2D4}"/>
                    </a:ext>
                  </a:extLst>
                </p14:cNvPr>
                <p14:cNvContentPartPr/>
                <p14:nvPr/>
              </p14:nvContentPartPr>
              <p14:xfrm>
                <a:off x="11786574" y="3594368"/>
                <a:ext cx="216360" cy="306000"/>
              </p14:xfrm>
            </p:contentPart>
          </mc:Choice>
          <mc:Fallback xmlns="">
            <p:pic>
              <p:nvPicPr>
                <p:cNvPr id="56" name="墨迹 55">
                  <a:extLst>
                    <a:ext uri="{FF2B5EF4-FFF2-40B4-BE49-F238E27FC236}">
                      <a16:creationId xmlns:a16="http://schemas.microsoft.com/office/drawing/2014/main" id="{5D17A557-F264-436E-A103-70E5AEEBA2D4}"/>
                    </a:ext>
                  </a:extLst>
                </p:cNvPr>
                <p:cNvPicPr/>
                <p:nvPr/>
              </p:nvPicPr>
              <p:blipFill>
                <a:blip r:embed="rId71"/>
                <a:stretch>
                  <a:fillRect/>
                </a:stretch>
              </p:blipFill>
              <p:spPr>
                <a:xfrm>
                  <a:off x="11777574" y="3585728"/>
                  <a:ext cx="2340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墨迹 56">
                  <a:extLst>
                    <a:ext uri="{FF2B5EF4-FFF2-40B4-BE49-F238E27FC236}">
                      <a16:creationId xmlns:a16="http://schemas.microsoft.com/office/drawing/2014/main" id="{214464E6-3300-40B1-B124-7B389BC52895}"/>
                    </a:ext>
                  </a:extLst>
                </p14:cNvPr>
                <p14:cNvContentPartPr/>
                <p14:nvPr/>
              </p14:nvContentPartPr>
              <p14:xfrm>
                <a:off x="9492294" y="4302128"/>
                <a:ext cx="147240" cy="51120"/>
              </p14:xfrm>
            </p:contentPart>
          </mc:Choice>
          <mc:Fallback xmlns="">
            <p:pic>
              <p:nvPicPr>
                <p:cNvPr id="57" name="墨迹 56">
                  <a:extLst>
                    <a:ext uri="{FF2B5EF4-FFF2-40B4-BE49-F238E27FC236}">
                      <a16:creationId xmlns:a16="http://schemas.microsoft.com/office/drawing/2014/main" id="{214464E6-3300-40B1-B124-7B389BC52895}"/>
                    </a:ext>
                  </a:extLst>
                </p:cNvPr>
                <p:cNvPicPr/>
                <p:nvPr/>
              </p:nvPicPr>
              <p:blipFill>
                <a:blip r:embed="rId73"/>
                <a:stretch>
                  <a:fillRect/>
                </a:stretch>
              </p:blipFill>
              <p:spPr>
                <a:xfrm>
                  <a:off x="9483294" y="4293488"/>
                  <a:ext cx="1648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墨迹 57">
                  <a:extLst>
                    <a:ext uri="{FF2B5EF4-FFF2-40B4-BE49-F238E27FC236}">
                      <a16:creationId xmlns:a16="http://schemas.microsoft.com/office/drawing/2014/main" id="{80922DAA-2252-4097-8377-E6409A7B0893}"/>
                    </a:ext>
                  </a:extLst>
                </p14:cNvPr>
                <p14:cNvContentPartPr/>
                <p14:nvPr/>
              </p14:nvContentPartPr>
              <p14:xfrm>
                <a:off x="9508134" y="4555928"/>
                <a:ext cx="172080" cy="33480"/>
              </p14:xfrm>
            </p:contentPart>
          </mc:Choice>
          <mc:Fallback xmlns="">
            <p:pic>
              <p:nvPicPr>
                <p:cNvPr id="58" name="墨迹 57">
                  <a:extLst>
                    <a:ext uri="{FF2B5EF4-FFF2-40B4-BE49-F238E27FC236}">
                      <a16:creationId xmlns:a16="http://schemas.microsoft.com/office/drawing/2014/main" id="{80922DAA-2252-4097-8377-E6409A7B0893}"/>
                    </a:ext>
                  </a:extLst>
                </p:cNvPr>
                <p:cNvPicPr/>
                <p:nvPr/>
              </p:nvPicPr>
              <p:blipFill>
                <a:blip r:embed="rId75"/>
                <a:stretch>
                  <a:fillRect/>
                </a:stretch>
              </p:blipFill>
              <p:spPr>
                <a:xfrm>
                  <a:off x="9499494" y="4546928"/>
                  <a:ext cx="1897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墨迹 58">
                  <a:extLst>
                    <a:ext uri="{FF2B5EF4-FFF2-40B4-BE49-F238E27FC236}">
                      <a16:creationId xmlns:a16="http://schemas.microsoft.com/office/drawing/2014/main" id="{423921F5-AAB1-46BA-A10E-D2BD389ECD4C}"/>
                    </a:ext>
                  </a:extLst>
                </p14:cNvPr>
                <p14:cNvContentPartPr/>
                <p14:nvPr/>
              </p14:nvContentPartPr>
              <p14:xfrm>
                <a:off x="10188894" y="4002608"/>
                <a:ext cx="51840" cy="290160"/>
              </p14:xfrm>
            </p:contentPart>
          </mc:Choice>
          <mc:Fallback xmlns="">
            <p:pic>
              <p:nvPicPr>
                <p:cNvPr id="59" name="墨迹 58">
                  <a:extLst>
                    <a:ext uri="{FF2B5EF4-FFF2-40B4-BE49-F238E27FC236}">
                      <a16:creationId xmlns:a16="http://schemas.microsoft.com/office/drawing/2014/main" id="{423921F5-AAB1-46BA-A10E-D2BD389ECD4C}"/>
                    </a:ext>
                  </a:extLst>
                </p:cNvPr>
                <p:cNvPicPr/>
                <p:nvPr/>
              </p:nvPicPr>
              <p:blipFill>
                <a:blip r:embed="rId77"/>
                <a:stretch>
                  <a:fillRect/>
                </a:stretch>
              </p:blipFill>
              <p:spPr>
                <a:xfrm>
                  <a:off x="10179894" y="3993608"/>
                  <a:ext cx="694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0" name="墨迹 59">
                  <a:extLst>
                    <a:ext uri="{FF2B5EF4-FFF2-40B4-BE49-F238E27FC236}">
                      <a16:creationId xmlns:a16="http://schemas.microsoft.com/office/drawing/2014/main" id="{DA3D5D75-1700-4D7C-8B69-CB7F850C4571}"/>
                    </a:ext>
                  </a:extLst>
                </p14:cNvPr>
                <p14:cNvContentPartPr/>
                <p14:nvPr/>
              </p14:nvContentPartPr>
              <p14:xfrm>
                <a:off x="9936534" y="4123568"/>
                <a:ext cx="509040" cy="610920"/>
              </p14:xfrm>
            </p:contentPart>
          </mc:Choice>
          <mc:Fallback xmlns="">
            <p:pic>
              <p:nvPicPr>
                <p:cNvPr id="60" name="墨迹 59">
                  <a:extLst>
                    <a:ext uri="{FF2B5EF4-FFF2-40B4-BE49-F238E27FC236}">
                      <a16:creationId xmlns:a16="http://schemas.microsoft.com/office/drawing/2014/main" id="{DA3D5D75-1700-4D7C-8B69-CB7F850C4571}"/>
                    </a:ext>
                  </a:extLst>
                </p:cNvPr>
                <p:cNvPicPr/>
                <p:nvPr/>
              </p:nvPicPr>
              <p:blipFill>
                <a:blip r:embed="rId79"/>
                <a:stretch>
                  <a:fillRect/>
                </a:stretch>
              </p:blipFill>
              <p:spPr>
                <a:xfrm>
                  <a:off x="9927534" y="4114568"/>
                  <a:ext cx="526680" cy="628560"/>
                </a:xfrm>
                <a:prstGeom prst="rect">
                  <a:avLst/>
                </a:prstGeom>
              </p:spPr>
            </p:pic>
          </mc:Fallback>
        </mc:AlternateContent>
      </p:grpSp>
      <p:grpSp>
        <p:nvGrpSpPr>
          <p:cNvPr id="80" name="组合 79">
            <a:extLst>
              <a:ext uri="{FF2B5EF4-FFF2-40B4-BE49-F238E27FC236}">
                <a16:creationId xmlns:a16="http://schemas.microsoft.com/office/drawing/2014/main" id="{EC25A7AB-1BBA-480C-9ABB-67E86FE1AD61}"/>
              </a:ext>
            </a:extLst>
          </p:cNvPr>
          <p:cNvGrpSpPr/>
          <p:nvPr/>
        </p:nvGrpSpPr>
        <p:grpSpPr>
          <a:xfrm>
            <a:off x="9481854" y="4965968"/>
            <a:ext cx="480960" cy="1347480"/>
            <a:chOff x="9481854" y="4965968"/>
            <a:chExt cx="480960" cy="1347480"/>
          </a:xfrm>
        </p:grpSpPr>
        <mc:AlternateContent xmlns:mc="http://schemas.openxmlformats.org/markup-compatibility/2006" xmlns:p14="http://schemas.microsoft.com/office/powerpoint/2010/main">
          <mc:Choice Requires="p14">
            <p:contentPart p14:bwMode="auto" r:id="rId80">
              <p14:nvContentPartPr>
                <p14:cNvPr id="63" name="墨迹 62">
                  <a:extLst>
                    <a:ext uri="{FF2B5EF4-FFF2-40B4-BE49-F238E27FC236}">
                      <a16:creationId xmlns:a16="http://schemas.microsoft.com/office/drawing/2014/main" id="{AF06C96C-139D-4CD5-B8CB-392E0CA6E2EA}"/>
                    </a:ext>
                  </a:extLst>
                </p14:cNvPr>
                <p14:cNvContentPartPr/>
                <p14:nvPr/>
              </p14:nvContentPartPr>
              <p14:xfrm>
                <a:off x="9481854" y="5073968"/>
                <a:ext cx="59040" cy="492120"/>
              </p14:xfrm>
            </p:contentPart>
          </mc:Choice>
          <mc:Fallback xmlns="">
            <p:pic>
              <p:nvPicPr>
                <p:cNvPr id="63" name="墨迹 62">
                  <a:extLst>
                    <a:ext uri="{FF2B5EF4-FFF2-40B4-BE49-F238E27FC236}">
                      <a16:creationId xmlns:a16="http://schemas.microsoft.com/office/drawing/2014/main" id="{AF06C96C-139D-4CD5-B8CB-392E0CA6E2EA}"/>
                    </a:ext>
                  </a:extLst>
                </p:cNvPr>
                <p:cNvPicPr/>
                <p:nvPr/>
              </p:nvPicPr>
              <p:blipFill>
                <a:blip r:embed="rId81"/>
                <a:stretch>
                  <a:fillRect/>
                </a:stretch>
              </p:blipFill>
              <p:spPr>
                <a:xfrm>
                  <a:off x="9472854" y="5064968"/>
                  <a:ext cx="7668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墨迹 63">
                  <a:extLst>
                    <a:ext uri="{FF2B5EF4-FFF2-40B4-BE49-F238E27FC236}">
                      <a16:creationId xmlns:a16="http://schemas.microsoft.com/office/drawing/2014/main" id="{A9A7233F-80F7-4C1D-A5E0-1B94C4E6BBFC}"/>
                    </a:ext>
                  </a:extLst>
                </p14:cNvPr>
                <p14:cNvContentPartPr/>
                <p14:nvPr/>
              </p14:nvContentPartPr>
              <p14:xfrm>
                <a:off x="9674454" y="5076848"/>
                <a:ext cx="214200" cy="34920"/>
              </p14:xfrm>
            </p:contentPart>
          </mc:Choice>
          <mc:Fallback xmlns="">
            <p:pic>
              <p:nvPicPr>
                <p:cNvPr id="64" name="墨迹 63">
                  <a:extLst>
                    <a:ext uri="{FF2B5EF4-FFF2-40B4-BE49-F238E27FC236}">
                      <a16:creationId xmlns:a16="http://schemas.microsoft.com/office/drawing/2014/main" id="{A9A7233F-80F7-4C1D-A5E0-1B94C4E6BBFC}"/>
                    </a:ext>
                  </a:extLst>
                </p:cNvPr>
                <p:cNvPicPr/>
                <p:nvPr/>
              </p:nvPicPr>
              <p:blipFill>
                <a:blip r:embed="rId83"/>
                <a:stretch>
                  <a:fillRect/>
                </a:stretch>
              </p:blipFill>
              <p:spPr>
                <a:xfrm>
                  <a:off x="9665814" y="5068208"/>
                  <a:ext cx="2318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墨迹 64">
                  <a:extLst>
                    <a:ext uri="{FF2B5EF4-FFF2-40B4-BE49-F238E27FC236}">
                      <a16:creationId xmlns:a16="http://schemas.microsoft.com/office/drawing/2014/main" id="{BCE10CAB-A980-44E6-B27F-C8910CE605C5}"/>
                    </a:ext>
                  </a:extLst>
                </p14:cNvPr>
                <p14:cNvContentPartPr/>
                <p14:nvPr/>
              </p14:nvContentPartPr>
              <p14:xfrm>
                <a:off x="9696774" y="4965968"/>
                <a:ext cx="266040" cy="317880"/>
              </p14:xfrm>
            </p:contentPart>
          </mc:Choice>
          <mc:Fallback xmlns="">
            <p:pic>
              <p:nvPicPr>
                <p:cNvPr id="65" name="墨迹 64">
                  <a:extLst>
                    <a:ext uri="{FF2B5EF4-FFF2-40B4-BE49-F238E27FC236}">
                      <a16:creationId xmlns:a16="http://schemas.microsoft.com/office/drawing/2014/main" id="{BCE10CAB-A980-44E6-B27F-C8910CE605C5}"/>
                    </a:ext>
                  </a:extLst>
                </p:cNvPr>
                <p:cNvPicPr/>
                <p:nvPr/>
              </p:nvPicPr>
              <p:blipFill>
                <a:blip r:embed="rId85"/>
                <a:stretch>
                  <a:fillRect/>
                </a:stretch>
              </p:blipFill>
              <p:spPr>
                <a:xfrm>
                  <a:off x="9688134" y="4956968"/>
                  <a:ext cx="2836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墨迹 65">
                  <a:extLst>
                    <a:ext uri="{FF2B5EF4-FFF2-40B4-BE49-F238E27FC236}">
                      <a16:creationId xmlns:a16="http://schemas.microsoft.com/office/drawing/2014/main" id="{B3C4630A-DDE0-4A2D-8E81-DF9EB1407FFA}"/>
                    </a:ext>
                  </a:extLst>
                </p14:cNvPr>
                <p14:cNvContentPartPr/>
                <p14:nvPr/>
              </p14:nvContentPartPr>
              <p14:xfrm>
                <a:off x="9659694" y="5558888"/>
                <a:ext cx="284400" cy="36360"/>
              </p14:xfrm>
            </p:contentPart>
          </mc:Choice>
          <mc:Fallback xmlns="">
            <p:pic>
              <p:nvPicPr>
                <p:cNvPr id="66" name="墨迹 65">
                  <a:extLst>
                    <a:ext uri="{FF2B5EF4-FFF2-40B4-BE49-F238E27FC236}">
                      <a16:creationId xmlns:a16="http://schemas.microsoft.com/office/drawing/2014/main" id="{B3C4630A-DDE0-4A2D-8E81-DF9EB1407FFA}"/>
                    </a:ext>
                  </a:extLst>
                </p:cNvPr>
                <p:cNvPicPr/>
                <p:nvPr/>
              </p:nvPicPr>
              <p:blipFill>
                <a:blip r:embed="rId87"/>
                <a:stretch>
                  <a:fillRect/>
                </a:stretch>
              </p:blipFill>
              <p:spPr>
                <a:xfrm>
                  <a:off x="9650694" y="5550248"/>
                  <a:ext cx="3020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墨迹 66">
                  <a:extLst>
                    <a:ext uri="{FF2B5EF4-FFF2-40B4-BE49-F238E27FC236}">
                      <a16:creationId xmlns:a16="http://schemas.microsoft.com/office/drawing/2014/main" id="{0DC08BD1-7BB9-4101-A0FA-9677FA75F6E2}"/>
                    </a:ext>
                  </a:extLst>
                </p14:cNvPr>
                <p14:cNvContentPartPr/>
                <p14:nvPr/>
              </p14:nvContentPartPr>
              <p14:xfrm>
                <a:off x="9780654" y="5426048"/>
                <a:ext cx="137520" cy="887400"/>
              </p14:xfrm>
            </p:contentPart>
          </mc:Choice>
          <mc:Fallback xmlns="">
            <p:pic>
              <p:nvPicPr>
                <p:cNvPr id="67" name="墨迹 66">
                  <a:extLst>
                    <a:ext uri="{FF2B5EF4-FFF2-40B4-BE49-F238E27FC236}">
                      <a16:creationId xmlns:a16="http://schemas.microsoft.com/office/drawing/2014/main" id="{0DC08BD1-7BB9-4101-A0FA-9677FA75F6E2}"/>
                    </a:ext>
                  </a:extLst>
                </p:cNvPr>
                <p:cNvPicPr/>
                <p:nvPr/>
              </p:nvPicPr>
              <p:blipFill>
                <a:blip r:embed="rId89"/>
                <a:stretch>
                  <a:fillRect/>
                </a:stretch>
              </p:blipFill>
              <p:spPr>
                <a:xfrm>
                  <a:off x="9771654" y="5417408"/>
                  <a:ext cx="155160" cy="905040"/>
                </a:xfrm>
                <a:prstGeom prst="rect">
                  <a:avLst/>
                </a:prstGeom>
              </p:spPr>
            </p:pic>
          </mc:Fallback>
        </mc:AlternateContent>
      </p:grpSp>
      <p:grpSp>
        <p:nvGrpSpPr>
          <p:cNvPr id="79" name="组合 78">
            <a:extLst>
              <a:ext uri="{FF2B5EF4-FFF2-40B4-BE49-F238E27FC236}">
                <a16:creationId xmlns:a16="http://schemas.microsoft.com/office/drawing/2014/main" id="{FE411F79-ECF2-4DAB-A596-81B69CADC5A1}"/>
              </a:ext>
            </a:extLst>
          </p:cNvPr>
          <p:cNvGrpSpPr/>
          <p:nvPr/>
        </p:nvGrpSpPr>
        <p:grpSpPr>
          <a:xfrm>
            <a:off x="10221654" y="4821248"/>
            <a:ext cx="1553040" cy="1059120"/>
            <a:chOff x="10221654" y="4821248"/>
            <a:chExt cx="1553040" cy="1059120"/>
          </a:xfrm>
        </p:grpSpPr>
        <mc:AlternateContent xmlns:mc="http://schemas.openxmlformats.org/markup-compatibility/2006" xmlns:p14="http://schemas.microsoft.com/office/powerpoint/2010/main">
          <mc:Choice Requires="p14">
            <p:contentPart p14:bwMode="auto" r:id="rId90">
              <p14:nvContentPartPr>
                <p14:cNvPr id="68" name="墨迹 67">
                  <a:extLst>
                    <a:ext uri="{FF2B5EF4-FFF2-40B4-BE49-F238E27FC236}">
                      <a16:creationId xmlns:a16="http://schemas.microsoft.com/office/drawing/2014/main" id="{D4D339FC-916D-4109-9386-3AA2AFE603EF}"/>
                    </a:ext>
                  </a:extLst>
                </p14:cNvPr>
                <p14:cNvContentPartPr/>
                <p14:nvPr/>
              </p14:nvContentPartPr>
              <p14:xfrm>
                <a:off x="10271694" y="5003768"/>
                <a:ext cx="81000" cy="152280"/>
              </p14:xfrm>
            </p:contentPart>
          </mc:Choice>
          <mc:Fallback xmlns="">
            <p:pic>
              <p:nvPicPr>
                <p:cNvPr id="68" name="墨迹 67">
                  <a:extLst>
                    <a:ext uri="{FF2B5EF4-FFF2-40B4-BE49-F238E27FC236}">
                      <a16:creationId xmlns:a16="http://schemas.microsoft.com/office/drawing/2014/main" id="{D4D339FC-916D-4109-9386-3AA2AFE603EF}"/>
                    </a:ext>
                  </a:extLst>
                </p:cNvPr>
                <p:cNvPicPr/>
                <p:nvPr/>
              </p:nvPicPr>
              <p:blipFill>
                <a:blip r:embed="rId91"/>
                <a:stretch>
                  <a:fillRect/>
                </a:stretch>
              </p:blipFill>
              <p:spPr>
                <a:xfrm>
                  <a:off x="10263054" y="4994768"/>
                  <a:ext cx="98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9" name="墨迹 68">
                  <a:extLst>
                    <a:ext uri="{FF2B5EF4-FFF2-40B4-BE49-F238E27FC236}">
                      <a16:creationId xmlns:a16="http://schemas.microsoft.com/office/drawing/2014/main" id="{0A8899F1-2994-46AE-94DA-DAB3091283EC}"/>
                    </a:ext>
                  </a:extLst>
                </p14:cNvPr>
                <p14:cNvContentPartPr/>
                <p14:nvPr/>
              </p14:nvContentPartPr>
              <p14:xfrm>
                <a:off x="10229214" y="5237768"/>
                <a:ext cx="284040" cy="79200"/>
              </p14:xfrm>
            </p:contentPart>
          </mc:Choice>
          <mc:Fallback xmlns="">
            <p:pic>
              <p:nvPicPr>
                <p:cNvPr id="69" name="墨迹 68">
                  <a:extLst>
                    <a:ext uri="{FF2B5EF4-FFF2-40B4-BE49-F238E27FC236}">
                      <a16:creationId xmlns:a16="http://schemas.microsoft.com/office/drawing/2014/main" id="{0A8899F1-2994-46AE-94DA-DAB3091283EC}"/>
                    </a:ext>
                  </a:extLst>
                </p:cNvPr>
                <p:cNvPicPr/>
                <p:nvPr/>
              </p:nvPicPr>
              <p:blipFill>
                <a:blip r:embed="rId93"/>
                <a:stretch>
                  <a:fillRect/>
                </a:stretch>
              </p:blipFill>
              <p:spPr>
                <a:xfrm>
                  <a:off x="10220214" y="5228768"/>
                  <a:ext cx="301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墨迹 69">
                  <a:extLst>
                    <a:ext uri="{FF2B5EF4-FFF2-40B4-BE49-F238E27FC236}">
                      <a16:creationId xmlns:a16="http://schemas.microsoft.com/office/drawing/2014/main" id="{5D781290-713F-4FC2-BD91-108E08ABEC60}"/>
                    </a:ext>
                  </a:extLst>
                </p14:cNvPr>
                <p14:cNvContentPartPr/>
                <p14:nvPr/>
              </p14:nvContentPartPr>
              <p14:xfrm>
                <a:off x="10221654" y="5313368"/>
                <a:ext cx="203040" cy="192240"/>
              </p14:xfrm>
            </p:contentPart>
          </mc:Choice>
          <mc:Fallback xmlns="">
            <p:pic>
              <p:nvPicPr>
                <p:cNvPr id="70" name="墨迹 69">
                  <a:extLst>
                    <a:ext uri="{FF2B5EF4-FFF2-40B4-BE49-F238E27FC236}">
                      <a16:creationId xmlns:a16="http://schemas.microsoft.com/office/drawing/2014/main" id="{5D781290-713F-4FC2-BD91-108E08ABEC60}"/>
                    </a:ext>
                  </a:extLst>
                </p:cNvPr>
                <p:cNvPicPr/>
                <p:nvPr/>
              </p:nvPicPr>
              <p:blipFill>
                <a:blip r:embed="rId95"/>
                <a:stretch>
                  <a:fillRect/>
                </a:stretch>
              </p:blipFill>
              <p:spPr>
                <a:xfrm>
                  <a:off x="10212654" y="5304368"/>
                  <a:ext cx="2206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墨迹 70">
                  <a:extLst>
                    <a:ext uri="{FF2B5EF4-FFF2-40B4-BE49-F238E27FC236}">
                      <a16:creationId xmlns:a16="http://schemas.microsoft.com/office/drawing/2014/main" id="{A4951087-8E8B-4DC4-8FF8-7D245FC57057}"/>
                    </a:ext>
                  </a:extLst>
                </p14:cNvPr>
                <p14:cNvContentPartPr/>
                <p14:nvPr/>
              </p14:nvContentPartPr>
              <p14:xfrm>
                <a:off x="10670214" y="5086928"/>
                <a:ext cx="55440" cy="425160"/>
              </p14:xfrm>
            </p:contentPart>
          </mc:Choice>
          <mc:Fallback xmlns="">
            <p:pic>
              <p:nvPicPr>
                <p:cNvPr id="71" name="墨迹 70">
                  <a:extLst>
                    <a:ext uri="{FF2B5EF4-FFF2-40B4-BE49-F238E27FC236}">
                      <a16:creationId xmlns:a16="http://schemas.microsoft.com/office/drawing/2014/main" id="{A4951087-8E8B-4DC4-8FF8-7D245FC57057}"/>
                    </a:ext>
                  </a:extLst>
                </p:cNvPr>
                <p:cNvPicPr/>
                <p:nvPr/>
              </p:nvPicPr>
              <p:blipFill>
                <a:blip r:embed="rId97"/>
                <a:stretch>
                  <a:fillRect/>
                </a:stretch>
              </p:blipFill>
              <p:spPr>
                <a:xfrm>
                  <a:off x="10661214" y="5077928"/>
                  <a:ext cx="7308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墨迹 71">
                  <a:extLst>
                    <a:ext uri="{FF2B5EF4-FFF2-40B4-BE49-F238E27FC236}">
                      <a16:creationId xmlns:a16="http://schemas.microsoft.com/office/drawing/2014/main" id="{F3DAA07F-625A-4533-911E-76CCBD3E2C86}"/>
                    </a:ext>
                  </a:extLst>
                </p14:cNvPr>
                <p14:cNvContentPartPr/>
                <p14:nvPr/>
              </p14:nvContentPartPr>
              <p14:xfrm>
                <a:off x="10900254" y="4921328"/>
                <a:ext cx="138600" cy="70920"/>
              </p14:xfrm>
            </p:contentPart>
          </mc:Choice>
          <mc:Fallback xmlns="">
            <p:pic>
              <p:nvPicPr>
                <p:cNvPr id="72" name="墨迹 71">
                  <a:extLst>
                    <a:ext uri="{FF2B5EF4-FFF2-40B4-BE49-F238E27FC236}">
                      <a16:creationId xmlns:a16="http://schemas.microsoft.com/office/drawing/2014/main" id="{F3DAA07F-625A-4533-911E-76CCBD3E2C86}"/>
                    </a:ext>
                  </a:extLst>
                </p:cNvPr>
                <p:cNvPicPr/>
                <p:nvPr/>
              </p:nvPicPr>
              <p:blipFill>
                <a:blip r:embed="rId99"/>
                <a:stretch>
                  <a:fillRect/>
                </a:stretch>
              </p:blipFill>
              <p:spPr>
                <a:xfrm>
                  <a:off x="10891254" y="4912328"/>
                  <a:ext cx="156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墨迹 72">
                  <a:extLst>
                    <a:ext uri="{FF2B5EF4-FFF2-40B4-BE49-F238E27FC236}">
                      <a16:creationId xmlns:a16="http://schemas.microsoft.com/office/drawing/2014/main" id="{45D7DDE0-62F4-468A-A24D-F27BE8B3D9B2}"/>
                    </a:ext>
                  </a:extLst>
                </p14:cNvPr>
                <p14:cNvContentPartPr/>
                <p14:nvPr/>
              </p14:nvContentPartPr>
              <p14:xfrm>
                <a:off x="10907814" y="4821248"/>
                <a:ext cx="49680" cy="225000"/>
              </p14:xfrm>
            </p:contentPart>
          </mc:Choice>
          <mc:Fallback xmlns="">
            <p:pic>
              <p:nvPicPr>
                <p:cNvPr id="73" name="墨迹 72">
                  <a:extLst>
                    <a:ext uri="{FF2B5EF4-FFF2-40B4-BE49-F238E27FC236}">
                      <a16:creationId xmlns:a16="http://schemas.microsoft.com/office/drawing/2014/main" id="{45D7DDE0-62F4-468A-A24D-F27BE8B3D9B2}"/>
                    </a:ext>
                  </a:extLst>
                </p:cNvPr>
                <p:cNvPicPr/>
                <p:nvPr/>
              </p:nvPicPr>
              <p:blipFill>
                <a:blip r:embed="rId101"/>
                <a:stretch>
                  <a:fillRect/>
                </a:stretch>
              </p:blipFill>
              <p:spPr>
                <a:xfrm>
                  <a:off x="10899174" y="4812608"/>
                  <a:ext cx="67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4" name="墨迹 73">
                  <a:extLst>
                    <a:ext uri="{FF2B5EF4-FFF2-40B4-BE49-F238E27FC236}">
                      <a16:creationId xmlns:a16="http://schemas.microsoft.com/office/drawing/2014/main" id="{37FDD532-E9BF-4324-A6E0-37BAD6E62703}"/>
                    </a:ext>
                  </a:extLst>
                </p14:cNvPr>
                <p14:cNvContentPartPr/>
                <p14:nvPr/>
              </p14:nvContentPartPr>
              <p14:xfrm>
                <a:off x="10743294" y="5116808"/>
                <a:ext cx="321120" cy="213480"/>
              </p14:xfrm>
            </p:contentPart>
          </mc:Choice>
          <mc:Fallback xmlns="">
            <p:pic>
              <p:nvPicPr>
                <p:cNvPr id="74" name="墨迹 73">
                  <a:extLst>
                    <a:ext uri="{FF2B5EF4-FFF2-40B4-BE49-F238E27FC236}">
                      <a16:creationId xmlns:a16="http://schemas.microsoft.com/office/drawing/2014/main" id="{37FDD532-E9BF-4324-A6E0-37BAD6E62703}"/>
                    </a:ext>
                  </a:extLst>
                </p:cNvPr>
                <p:cNvPicPr/>
                <p:nvPr/>
              </p:nvPicPr>
              <p:blipFill>
                <a:blip r:embed="rId103"/>
                <a:stretch>
                  <a:fillRect/>
                </a:stretch>
              </p:blipFill>
              <p:spPr>
                <a:xfrm>
                  <a:off x="10734654" y="5107808"/>
                  <a:ext cx="3387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墨迹 74">
                  <a:extLst>
                    <a:ext uri="{FF2B5EF4-FFF2-40B4-BE49-F238E27FC236}">
                      <a16:creationId xmlns:a16="http://schemas.microsoft.com/office/drawing/2014/main" id="{F736E2B5-5049-4CCD-9339-9E93FB46F445}"/>
                    </a:ext>
                  </a:extLst>
                </p14:cNvPr>
                <p14:cNvContentPartPr/>
                <p14:nvPr/>
              </p14:nvContentPartPr>
              <p14:xfrm>
                <a:off x="11178894" y="5083688"/>
                <a:ext cx="110880" cy="36360"/>
              </p14:xfrm>
            </p:contentPart>
          </mc:Choice>
          <mc:Fallback xmlns="">
            <p:pic>
              <p:nvPicPr>
                <p:cNvPr id="75" name="墨迹 74">
                  <a:extLst>
                    <a:ext uri="{FF2B5EF4-FFF2-40B4-BE49-F238E27FC236}">
                      <a16:creationId xmlns:a16="http://schemas.microsoft.com/office/drawing/2014/main" id="{F736E2B5-5049-4CCD-9339-9E93FB46F445}"/>
                    </a:ext>
                  </a:extLst>
                </p:cNvPr>
                <p:cNvPicPr/>
                <p:nvPr/>
              </p:nvPicPr>
              <p:blipFill>
                <a:blip r:embed="rId105"/>
                <a:stretch>
                  <a:fillRect/>
                </a:stretch>
              </p:blipFill>
              <p:spPr>
                <a:xfrm>
                  <a:off x="11169894" y="5075048"/>
                  <a:ext cx="1285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墨迹 75">
                  <a:extLst>
                    <a:ext uri="{FF2B5EF4-FFF2-40B4-BE49-F238E27FC236}">
                      <a16:creationId xmlns:a16="http://schemas.microsoft.com/office/drawing/2014/main" id="{EAC22AA3-DE51-4EA3-A146-102A64ADA799}"/>
                    </a:ext>
                  </a:extLst>
                </p14:cNvPr>
                <p14:cNvContentPartPr/>
                <p14:nvPr/>
              </p14:nvContentPartPr>
              <p14:xfrm>
                <a:off x="11158734" y="4962368"/>
                <a:ext cx="532800" cy="485280"/>
              </p14:xfrm>
            </p:contentPart>
          </mc:Choice>
          <mc:Fallback xmlns="">
            <p:pic>
              <p:nvPicPr>
                <p:cNvPr id="76" name="墨迹 75">
                  <a:extLst>
                    <a:ext uri="{FF2B5EF4-FFF2-40B4-BE49-F238E27FC236}">
                      <a16:creationId xmlns:a16="http://schemas.microsoft.com/office/drawing/2014/main" id="{EAC22AA3-DE51-4EA3-A146-102A64ADA799}"/>
                    </a:ext>
                  </a:extLst>
                </p:cNvPr>
                <p:cNvPicPr/>
                <p:nvPr/>
              </p:nvPicPr>
              <p:blipFill>
                <a:blip r:embed="rId107"/>
                <a:stretch>
                  <a:fillRect/>
                </a:stretch>
              </p:blipFill>
              <p:spPr>
                <a:xfrm>
                  <a:off x="11149734" y="4953368"/>
                  <a:ext cx="55044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墨迹 76">
                  <a:extLst>
                    <a:ext uri="{FF2B5EF4-FFF2-40B4-BE49-F238E27FC236}">
                      <a16:creationId xmlns:a16="http://schemas.microsoft.com/office/drawing/2014/main" id="{111BDA96-C959-4109-9A50-E275A351596A}"/>
                    </a:ext>
                  </a:extLst>
                </p14:cNvPr>
                <p14:cNvContentPartPr/>
                <p14:nvPr/>
              </p14:nvContentPartPr>
              <p14:xfrm>
                <a:off x="11438814" y="5295368"/>
                <a:ext cx="335880" cy="31680"/>
              </p14:xfrm>
            </p:contentPart>
          </mc:Choice>
          <mc:Fallback xmlns="">
            <p:pic>
              <p:nvPicPr>
                <p:cNvPr id="77" name="墨迹 76">
                  <a:extLst>
                    <a:ext uri="{FF2B5EF4-FFF2-40B4-BE49-F238E27FC236}">
                      <a16:creationId xmlns:a16="http://schemas.microsoft.com/office/drawing/2014/main" id="{111BDA96-C959-4109-9A50-E275A351596A}"/>
                    </a:ext>
                  </a:extLst>
                </p:cNvPr>
                <p:cNvPicPr/>
                <p:nvPr/>
              </p:nvPicPr>
              <p:blipFill>
                <a:blip r:embed="rId109"/>
                <a:stretch>
                  <a:fillRect/>
                </a:stretch>
              </p:blipFill>
              <p:spPr>
                <a:xfrm>
                  <a:off x="11429814" y="5286368"/>
                  <a:ext cx="353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8" name="墨迹 77">
                  <a:extLst>
                    <a:ext uri="{FF2B5EF4-FFF2-40B4-BE49-F238E27FC236}">
                      <a16:creationId xmlns:a16="http://schemas.microsoft.com/office/drawing/2014/main" id="{B9533588-B42E-4935-9E0A-1928924E47AF}"/>
                    </a:ext>
                  </a:extLst>
                </p14:cNvPr>
                <p14:cNvContentPartPr/>
                <p14:nvPr/>
              </p14:nvContentPartPr>
              <p14:xfrm>
                <a:off x="11298054" y="5016728"/>
                <a:ext cx="380160" cy="863640"/>
              </p14:xfrm>
            </p:contentPart>
          </mc:Choice>
          <mc:Fallback xmlns="">
            <p:pic>
              <p:nvPicPr>
                <p:cNvPr id="78" name="墨迹 77">
                  <a:extLst>
                    <a:ext uri="{FF2B5EF4-FFF2-40B4-BE49-F238E27FC236}">
                      <a16:creationId xmlns:a16="http://schemas.microsoft.com/office/drawing/2014/main" id="{B9533588-B42E-4935-9E0A-1928924E47AF}"/>
                    </a:ext>
                  </a:extLst>
                </p:cNvPr>
                <p:cNvPicPr/>
                <p:nvPr/>
              </p:nvPicPr>
              <p:blipFill>
                <a:blip r:embed="rId111"/>
                <a:stretch>
                  <a:fillRect/>
                </a:stretch>
              </p:blipFill>
              <p:spPr>
                <a:xfrm>
                  <a:off x="11289414" y="5008088"/>
                  <a:ext cx="397800" cy="88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 name="墨迹 5">
                <a:extLst>
                  <a:ext uri="{FF2B5EF4-FFF2-40B4-BE49-F238E27FC236}">
                    <a16:creationId xmlns:a16="http://schemas.microsoft.com/office/drawing/2014/main" id="{F04479D3-783F-4113-BC37-6741CFA231F5}"/>
                  </a:ext>
                </a:extLst>
              </p14:cNvPr>
              <p14:cNvContentPartPr/>
              <p14:nvPr/>
            </p14:nvContentPartPr>
            <p14:xfrm>
              <a:off x="6686454" y="1624088"/>
              <a:ext cx="977400" cy="39240"/>
            </p14:xfrm>
          </p:contentPart>
        </mc:Choice>
        <mc:Fallback xmlns="">
          <p:pic>
            <p:nvPicPr>
              <p:cNvPr id="6" name="墨迹 5">
                <a:extLst>
                  <a:ext uri="{FF2B5EF4-FFF2-40B4-BE49-F238E27FC236}">
                    <a16:creationId xmlns:a16="http://schemas.microsoft.com/office/drawing/2014/main" id="{F04479D3-783F-4113-BC37-6741CFA231F5}"/>
                  </a:ext>
                </a:extLst>
              </p:cNvPr>
              <p:cNvPicPr/>
              <p:nvPr/>
            </p:nvPicPr>
            <p:blipFill>
              <a:blip r:embed="rId113"/>
              <a:stretch>
                <a:fillRect/>
              </a:stretch>
            </p:blipFill>
            <p:spPr>
              <a:xfrm>
                <a:off x="6677814" y="1615088"/>
                <a:ext cx="9950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 name="墨迹 10">
                <a:extLst>
                  <a:ext uri="{FF2B5EF4-FFF2-40B4-BE49-F238E27FC236}">
                    <a16:creationId xmlns:a16="http://schemas.microsoft.com/office/drawing/2014/main" id="{21E2756E-5BEA-44DD-BF2D-E195339F4A85}"/>
                  </a:ext>
                </a:extLst>
              </p14:cNvPr>
              <p14:cNvContentPartPr/>
              <p14:nvPr/>
            </p14:nvContentPartPr>
            <p14:xfrm>
              <a:off x="6616254" y="954848"/>
              <a:ext cx="1130400" cy="849960"/>
            </p14:xfrm>
          </p:contentPart>
        </mc:Choice>
        <mc:Fallback xmlns="">
          <p:pic>
            <p:nvPicPr>
              <p:cNvPr id="11" name="墨迹 10">
                <a:extLst>
                  <a:ext uri="{FF2B5EF4-FFF2-40B4-BE49-F238E27FC236}">
                    <a16:creationId xmlns:a16="http://schemas.microsoft.com/office/drawing/2014/main" id="{21E2756E-5BEA-44DD-BF2D-E195339F4A85}"/>
                  </a:ext>
                </a:extLst>
              </p:cNvPr>
              <p:cNvPicPr/>
              <p:nvPr/>
            </p:nvPicPr>
            <p:blipFill>
              <a:blip r:embed="rId115"/>
              <a:stretch>
                <a:fillRect/>
              </a:stretch>
            </p:blipFill>
            <p:spPr>
              <a:xfrm>
                <a:off x="6607614" y="946208"/>
                <a:ext cx="1148040" cy="867600"/>
              </a:xfrm>
              <a:prstGeom prst="rect">
                <a:avLst/>
              </a:prstGeom>
            </p:spPr>
          </p:pic>
        </mc:Fallback>
      </mc:AlternateContent>
    </p:spTree>
    <p:extLst>
      <p:ext uri="{BB962C8B-B14F-4D97-AF65-F5344CB8AC3E}">
        <p14:creationId xmlns:p14="http://schemas.microsoft.com/office/powerpoint/2010/main" val="300533679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563EE14-6DCD-4403-8981-5528DB42CCA9}"/>
              </a:ext>
            </a:extLst>
          </p:cNvPr>
          <p:cNvSpPr txBox="1">
            <a:spLocks/>
          </p:cNvSpPr>
          <p:nvPr/>
        </p:nvSpPr>
        <p:spPr>
          <a:xfrm>
            <a:off x="647824" y="980728"/>
            <a:ext cx="10992791" cy="107984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latin typeface="Times New Roman" panose="02020603050405020304" pitchFamily="18" charset="0"/>
                <a:cs typeface="Times New Roman" panose="02020603050405020304" pitchFamily="18" charset="0"/>
              </a:rPr>
              <a:t>Sometimes it is the people who no one imagines anything of who do the things that no one can imagine. </a:t>
            </a:r>
            <a:endParaRPr lang="zh-CN" altLang="en-US" sz="2800" kern="0" dirty="0">
              <a:latin typeface="Times New Roman" panose="02020603050405020304" pitchFamily="18" charset="0"/>
              <a:cs typeface="Times New Roman" panose="02020603050405020304" pitchFamily="18" charset="0"/>
            </a:endParaRPr>
          </a:p>
        </p:txBody>
      </p:sp>
      <p:pic>
        <p:nvPicPr>
          <p:cNvPr id="6" name="内容占位符 3">
            <a:extLst>
              <a:ext uri="{FF2B5EF4-FFF2-40B4-BE49-F238E27FC236}">
                <a16:creationId xmlns:a16="http://schemas.microsoft.com/office/drawing/2014/main" id="{C501B70C-01FE-470D-81E5-67490A77315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83633" y="2060848"/>
            <a:ext cx="2794000" cy="3187700"/>
          </a:xfrm>
        </p:spPr>
      </p:pic>
      <p:pic>
        <p:nvPicPr>
          <p:cNvPr id="7" name="图片 4">
            <a:extLst>
              <a:ext uri="{FF2B5EF4-FFF2-40B4-BE49-F238E27FC236}">
                <a16:creationId xmlns:a16="http://schemas.microsoft.com/office/drawing/2014/main" id="{AAF8E24B-A4B7-4A7E-B100-4EF46E05BA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7169" y="2060848"/>
            <a:ext cx="25400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5">
            <a:extLst>
              <a:ext uri="{FF2B5EF4-FFF2-40B4-BE49-F238E27FC236}">
                <a16:creationId xmlns:a16="http://schemas.microsoft.com/office/drawing/2014/main" id="{7D9936E6-A2A2-41E1-AE8D-8EA525577CF1}"/>
              </a:ext>
            </a:extLst>
          </p:cNvPr>
          <p:cNvSpPr txBox="1">
            <a:spLocks noChangeArrowheads="1"/>
          </p:cNvSpPr>
          <p:nvPr/>
        </p:nvSpPr>
        <p:spPr bwMode="auto">
          <a:xfrm>
            <a:off x="6227169" y="5226542"/>
            <a:ext cx="5485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dirty="0">
                <a:latin typeface="+mn-lt"/>
              </a:rPr>
              <a:t>艾伦</a:t>
            </a:r>
            <a:r>
              <a:rPr lang="en-US" altLang="zh-CN" sz="1600" dirty="0">
                <a:latin typeface="+mn-lt"/>
              </a:rPr>
              <a:t>·</a:t>
            </a:r>
            <a:r>
              <a:rPr lang="zh-CN" altLang="en-US" sz="1600" dirty="0">
                <a:latin typeface="+mn-lt"/>
              </a:rPr>
              <a:t>麦席森</a:t>
            </a:r>
            <a:r>
              <a:rPr lang="en-US" altLang="zh-CN" sz="1600" dirty="0">
                <a:latin typeface="+mn-lt"/>
              </a:rPr>
              <a:t>·</a:t>
            </a:r>
            <a:r>
              <a:rPr lang="zh-CN" altLang="en-US" sz="1600" dirty="0">
                <a:latin typeface="+mn-lt"/>
              </a:rPr>
              <a:t>图灵（</a:t>
            </a:r>
            <a:r>
              <a:rPr lang="en-US" altLang="zh-CN" sz="1600" dirty="0">
                <a:latin typeface="+mn-lt"/>
              </a:rPr>
              <a:t>Alan Mathison Turing</a:t>
            </a:r>
            <a:r>
              <a:rPr lang="zh-CN" altLang="en-US" sz="1600" dirty="0">
                <a:latin typeface="+mn-lt"/>
              </a:rPr>
              <a:t>，</a:t>
            </a:r>
            <a:r>
              <a:rPr lang="en-US" altLang="zh-CN" sz="1600" dirty="0">
                <a:latin typeface="+mn-lt"/>
              </a:rPr>
              <a:t>1912</a:t>
            </a:r>
            <a:r>
              <a:rPr lang="zh-CN" altLang="en-US" sz="1600" dirty="0">
                <a:latin typeface="+mn-lt"/>
              </a:rPr>
              <a:t>年</a:t>
            </a:r>
            <a:r>
              <a:rPr lang="en-US" altLang="zh-CN" sz="1600" dirty="0">
                <a:latin typeface="+mn-lt"/>
              </a:rPr>
              <a:t>6</a:t>
            </a:r>
            <a:r>
              <a:rPr lang="zh-CN" altLang="en-US" sz="1600" dirty="0">
                <a:latin typeface="+mn-lt"/>
              </a:rPr>
              <a:t>月</a:t>
            </a:r>
            <a:r>
              <a:rPr lang="en-US" altLang="zh-CN" sz="1600" dirty="0">
                <a:latin typeface="+mn-lt"/>
              </a:rPr>
              <a:t>23</a:t>
            </a:r>
            <a:r>
              <a:rPr lang="zh-CN" altLang="en-US" sz="1600" dirty="0">
                <a:latin typeface="+mn-lt"/>
              </a:rPr>
              <a:t>日－</a:t>
            </a:r>
            <a:r>
              <a:rPr lang="en-US" altLang="zh-CN" sz="1600" dirty="0">
                <a:latin typeface="+mn-lt"/>
              </a:rPr>
              <a:t>1954</a:t>
            </a:r>
            <a:r>
              <a:rPr lang="zh-CN" altLang="en-US" sz="1600" dirty="0">
                <a:latin typeface="+mn-lt"/>
              </a:rPr>
              <a:t>年</a:t>
            </a:r>
            <a:r>
              <a:rPr lang="en-US" altLang="zh-CN" sz="1600" dirty="0">
                <a:latin typeface="+mn-lt"/>
              </a:rPr>
              <a:t>6</a:t>
            </a:r>
            <a:r>
              <a:rPr lang="zh-CN" altLang="en-US" sz="1600" dirty="0">
                <a:latin typeface="+mn-lt"/>
              </a:rPr>
              <a:t>月</a:t>
            </a:r>
            <a:r>
              <a:rPr lang="en-US" altLang="zh-CN" sz="1600" dirty="0">
                <a:latin typeface="+mn-lt"/>
              </a:rPr>
              <a:t>7</a:t>
            </a:r>
            <a:r>
              <a:rPr lang="zh-CN" altLang="en-US" sz="1600" dirty="0">
                <a:latin typeface="+mn-lt"/>
              </a:rPr>
              <a:t>日），英国数学家、逻辑学家，被称为计算机之父，人工智能之父。</a:t>
            </a:r>
          </a:p>
        </p:txBody>
      </p:sp>
      <p:sp>
        <p:nvSpPr>
          <p:cNvPr id="9" name="文本框 6">
            <a:extLst>
              <a:ext uri="{FF2B5EF4-FFF2-40B4-BE49-F238E27FC236}">
                <a16:creationId xmlns:a16="http://schemas.microsoft.com/office/drawing/2014/main" id="{43F29D67-294A-4884-9DA8-EF1F7D5CBBC8}"/>
              </a:ext>
            </a:extLst>
          </p:cNvPr>
          <p:cNvSpPr txBox="1">
            <a:spLocks noChangeArrowheads="1"/>
          </p:cNvSpPr>
          <p:nvPr/>
        </p:nvSpPr>
        <p:spPr bwMode="auto">
          <a:xfrm>
            <a:off x="623393" y="5265707"/>
            <a:ext cx="49542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zh-CN" altLang="en-US" sz="1600" dirty="0">
                <a:latin typeface="Verdana" panose="020B0604030504040204" pitchFamily="34" charset="0"/>
              </a:rPr>
              <a:t>冯</a:t>
            </a:r>
            <a:r>
              <a:rPr lang="en-US" altLang="zh-CN" sz="1600" dirty="0">
                <a:latin typeface="Verdana" panose="020B0604030504040204" pitchFamily="34" charset="0"/>
              </a:rPr>
              <a:t>·</a:t>
            </a:r>
            <a:r>
              <a:rPr lang="zh-CN" altLang="en-US" sz="1600" dirty="0">
                <a:latin typeface="Verdana" panose="020B0604030504040204" pitchFamily="34" charset="0"/>
              </a:rPr>
              <a:t>诺依曼（</a:t>
            </a:r>
            <a:r>
              <a:rPr lang="en-US" altLang="zh-CN" sz="1600" dirty="0">
                <a:latin typeface="Verdana" panose="020B0604030504040204" pitchFamily="34" charset="0"/>
              </a:rPr>
              <a:t>John von Neumann</a:t>
            </a:r>
            <a:r>
              <a:rPr lang="zh-CN" altLang="en-US" sz="1600" dirty="0">
                <a:latin typeface="Verdana" panose="020B0604030504040204" pitchFamily="34" charset="0"/>
              </a:rPr>
              <a:t>，</a:t>
            </a:r>
            <a:r>
              <a:rPr lang="en-US" altLang="zh-CN" sz="1600" dirty="0">
                <a:latin typeface="Verdana" panose="020B0604030504040204" pitchFamily="34" charset="0"/>
              </a:rPr>
              <a:t>1903~1957</a:t>
            </a:r>
            <a:r>
              <a:rPr lang="zh-CN" altLang="en-US" sz="1600" dirty="0">
                <a:latin typeface="Verdana" panose="020B0604030504040204" pitchFamily="34" charset="0"/>
              </a:rPr>
              <a:t>），</a:t>
            </a:r>
            <a:r>
              <a:rPr lang="en-US" altLang="zh-CN" sz="1600" dirty="0">
                <a:latin typeface="Verdana" panose="020B0604030504040204" pitchFamily="34" charset="0"/>
              </a:rPr>
              <a:t>20</a:t>
            </a:r>
            <a:r>
              <a:rPr lang="zh-CN" altLang="en-US" sz="1600" dirty="0">
                <a:latin typeface="Verdana" panose="020B0604030504040204" pitchFamily="34" charset="0"/>
              </a:rPr>
              <a:t>世纪最重要的数学家之一，在现代计算机、博弈论、核武器和生化武器等诸多领域内有杰出建树的最伟大的科学全才之一，被后人称为“计算机之父”和“博弈论之父”</a:t>
            </a:r>
            <a:r>
              <a:rPr lang="zh-CN" altLang="en-US" sz="1200" dirty="0">
                <a:latin typeface="Verdana" panose="020B0604030504040204" pitchFamily="34" charset="0"/>
              </a:rPr>
              <a:t>。</a:t>
            </a:r>
          </a:p>
        </p:txBody>
      </p:sp>
      <p:sp>
        <p:nvSpPr>
          <p:cNvPr id="10" name="文本框 9">
            <a:extLst>
              <a:ext uri="{FF2B5EF4-FFF2-40B4-BE49-F238E27FC236}">
                <a16:creationId xmlns:a16="http://schemas.microsoft.com/office/drawing/2014/main" id="{04436242-75E4-4933-A6BA-8100CD2A1D1B}"/>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graphicFrame>
        <p:nvGraphicFramePr>
          <p:cNvPr id="11" name="对象 10">
            <a:hlinkClick r:id="rId4" action="ppaction://hlinkfile"/>
            <a:extLst>
              <a:ext uri="{FF2B5EF4-FFF2-40B4-BE49-F238E27FC236}">
                <a16:creationId xmlns:a16="http://schemas.microsoft.com/office/drawing/2014/main" id="{7818D1CE-BFED-4D81-9AB8-88C4A8F8730C}"/>
              </a:ext>
            </a:extLst>
          </p:cNvPr>
          <p:cNvGraphicFramePr>
            <a:graphicFrameLocks noChangeAspect="1"/>
          </p:cNvGraphicFramePr>
          <p:nvPr>
            <p:extLst>
              <p:ext uri="{D42A27DB-BD31-4B8C-83A1-F6EECF244321}">
                <p14:modId xmlns:p14="http://schemas.microsoft.com/office/powerpoint/2010/main" val="4121823269"/>
              </p:ext>
            </p:extLst>
          </p:nvPr>
        </p:nvGraphicFramePr>
        <p:xfrm>
          <a:off x="9183110" y="2087383"/>
          <a:ext cx="2313490" cy="3141817"/>
        </p:xfrm>
        <a:graphic>
          <a:graphicData uri="http://schemas.openxmlformats.org/presentationml/2006/ole">
            <mc:AlternateContent xmlns:mc="http://schemas.openxmlformats.org/markup-compatibility/2006">
              <mc:Choice xmlns:v="urn:schemas-microsoft-com:vml" Requires="v">
                <p:oleObj name="Document" r:id="rId5" imgW="5273690" imgH="8617121" progId="Word.Document.8">
                  <p:embed/>
                </p:oleObj>
              </mc:Choice>
              <mc:Fallback>
                <p:oleObj name="Document" r:id="rId5" imgW="5273690" imgH="8617121" progId="Word.Document.8">
                  <p:embed/>
                  <p:pic>
                    <p:nvPicPr>
                      <p:cNvPr id="5" name="对象 4">
                        <a:extLst>
                          <a:ext uri="{FF2B5EF4-FFF2-40B4-BE49-F238E27FC236}">
                            <a16:creationId xmlns:a16="http://schemas.microsoft.com/office/drawing/2014/main" id="{6A9D6BA0-8BC1-4400-B254-C733B535E5C6}"/>
                          </a:ext>
                        </a:extLst>
                      </p:cNvPr>
                      <p:cNvPicPr/>
                      <p:nvPr/>
                    </p:nvPicPr>
                    <p:blipFill>
                      <a:blip r:embed="rId6"/>
                      <a:stretch>
                        <a:fillRect/>
                      </a:stretch>
                    </p:blipFill>
                    <p:spPr>
                      <a:xfrm>
                        <a:off x="9183110" y="2087383"/>
                        <a:ext cx="2313490" cy="314181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F098AA2B-60B0-451F-9AB8-A26665FD57A4}"/>
                  </a:ext>
                </a:extLst>
              </p14:cNvPr>
              <p14:cNvContentPartPr/>
              <p14:nvPr/>
            </p14:nvContentPartPr>
            <p14:xfrm>
              <a:off x="1943454" y="1836488"/>
              <a:ext cx="2936880" cy="164880"/>
            </p14:xfrm>
          </p:contentPart>
        </mc:Choice>
        <mc:Fallback xmlns="">
          <p:pic>
            <p:nvPicPr>
              <p:cNvPr id="2" name="墨迹 1">
                <a:extLst>
                  <a:ext uri="{FF2B5EF4-FFF2-40B4-BE49-F238E27FC236}">
                    <a16:creationId xmlns:a16="http://schemas.microsoft.com/office/drawing/2014/main" id="{F098AA2B-60B0-451F-9AB8-A26665FD57A4}"/>
                  </a:ext>
                </a:extLst>
              </p:cNvPr>
              <p:cNvPicPr/>
              <p:nvPr/>
            </p:nvPicPr>
            <p:blipFill>
              <a:blip r:embed="rId9"/>
              <a:stretch>
                <a:fillRect/>
              </a:stretch>
            </p:blipFill>
            <p:spPr>
              <a:xfrm>
                <a:off x="1934814" y="1827848"/>
                <a:ext cx="2954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7C8060CE-C415-487F-8BD9-1411229B6A14}"/>
                  </a:ext>
                </a:extLst>
              </p14:cNvPr>
              <p14:cNvContentPartPr/>
              <p14:nvPr/>
            </p14:nvContentPartPr>
            <p14:xfrm>
              <a:off x="782454" y="1969328"/>
              <a:ext cx="1463760" cy="378360"/>
            </p14:xfrm>
          </p:contentPart>
        </mc:Choice>
        <mc:Fallback xmlns="">
          <p:pic>
            <p:nvPicPr>
              <p:cNvPr id="13" name="墨迹 12">
                <a:extLst>
                  <a:ext uri="{FF2B5EF4-FFF2-40B4-BE49-F238E27FC236}">
                    <a16:creationId xmlns:a16="http://schemas.microsoft.com/office/drawing/2014/main" id="{7C8060CE-C415-487F-8BD9-1411229B6A14}"/>
                  </a:ext>
                </a:extLst>
              </p:cNvPr>
              <p:cNvPicPr/>
              <p:nvPr/>
            </p:nvPicPr>
            <p:blipFill>
              <a:blip r:embed="rId11"/>
              <a:stretch>
                <a:fillRect/>
              </a:stretch>
            </p:blipFill>
            <p:spPr>
              <a:xfrm>
                <a:off x="773454" y="1960328"/>
                <a:ext cx="14814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55C143C4-2115-4142-B995-C9F87FD7AB4B}"/>
                  </a:ext>
                </a:extLst>
              </p14:cNvPr>
              <p14:cNvContentPartPr/>
              <p14:nvPr/>
            </p14:nvContentPartPr>
            <p14:xfrm>
              <a:off x="3716454" y="1422128"/>
              <a:ext cx="822960" cy="79200"/>
            </p14:xfrm>
          </p:contentPart>
        </mc:Choice>
        <mc:Fallback xmlns="">
          <p:pic>
            <p:nvPicPr>
              <p:cNvPr id="14" name="墨迹 13">
                <a:extLst>
                  <a:ext uri="{FF2B5EF4-FFF2-40B4-BE49-F238E27FC236}">
                    <a16:creationId xmlns:a16="http://schemas.microsoft.com/office/drawing/2014/main" id="{55C143C4-2115-4142-B995-C9F87FD7AB4B}"/>
                  </a:ext>
                </a:extLst>
              </p:cNvPr>
              <p:cNvPicPr/>
              <p:nvPr/>
            </p:nvPicPr>
            <p:blipFill>
              <a:blip r:embed="rId13"/>
              <a:stretch>
                <a:fillRect/>
              </a:stretch>
            </p:blipFill>
            <p:spPr>
              <a:xfrm>
                <a:off x="3707454" y="1413128"/>
                <a:ext cx="840600" cy="96840"/>
              </a:xfrm>
              <a:prstGeom prst="rect">
                <a:avLst/>
              </a:prstGeom>
            </p:spPr>
          </p:pic>
        </mc:Fallback>
      </mc:AlternateContent>
      <p:grpSp>
        <p:nvGrpSpPr>
          <p:cNvPr id="19" name="组合 18">
            <a:extLst>
              <a:ext uri="{FF2B5EF4-FFF2-40B4-BE49-F238E27FC236}">
                <a16:creationId xmlns:a16="http://schemas.microsoft.com/office/drawing/2014/main" id="{B03A8C9B-0343-4995-A067-B1993B50C4A2}"/>
              </a:ext>
            </a:extLst>
          </p:cNvPr>
          <p:cNvGrpSpPr/>
          <p:nvPr/>
        </p:nvGrpSpPr>
        <p:grpSpPr>
          <a:xfrm>
            <a:off x="4507374" y="1457408"/>
            <a:ext cx="5833080" cy="479520"/>
            <a:chOff x="4507374" y="1457408"/>
            <a:chExt cx="5833080" cy="479520"/>
          </a:xfrm>
        </p:grpSpPr>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D269C9BD-AE0C-4E73-9DB0-CE8C51844BB1}"/>
                    </a:ext>
                  </a:extLst>
                </p14:cNvPr>
                <p14:cNvContentPartPr/>
                <p14:nvPr/>
              </p14:nvContentPartPr>
              <p14:xfrm>
                <a:off x="5146734" y="1457408"/>
                <a:ext cx="5193720" cy="137160"/>
              </p14:xfrm>
            </p:contentPart>
          </mc:Choice>
          <mc:Fallback xmlns="">
            <p:pic>
              <p:nvPicPr>
                <p:cNvPr id="15" name="墨迹 14">
                  <a:extLst>
                    <a:ext uri="{FF2B5EF4-FFF2-40B4-BE49-F238E27FC236}">
                      <a16:creationId xmlns:a16="http://schemas.microsoft.com/office/drawing/2014/main" id="{D269C9BD-AE0C-4E73-9DB0-CE8C51844BB1}"/>
                    </a:ext>
                  </a:extLst>
                </p:cNvPr>
                <p:cNvPicPr/>
                <p:nvPr/>
              </p:nvPicPr>
              <p:blipFill>
                <a:blip r:embed="rId15"/>
                <a:stretch>
                  <a:fillRect/>
                </a:stretch>
              </p:blipFill>
              <p:spPr>
                <a:xfrm>
                  <a:off x="5138094" y="1448768"/>
                  <a:ext cx="5211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CEEAF2E4-3558-447C-82A3-C51E9C360D5E}"/>
                    </a:ext>
                  </a:extLst>
                </p14:cNvPr>
                <p14:cNvContentPartPr/>
                <p14:nvPr/>
              </p14:nvContentPartPr>
              <p14:xfrm>
                <a:off x="4517094" y="1611848"/>
                <a:ext cx="1863720" cy="325080"/>
              </p14:xfrm>
            </p:contentPart>
          </mc:Choice>
          <mc:Fallback xmlns="">
            <p:pic>
              <p:nvPicPr>
                <p:cNvPr id="16" name="墨迹 15">
                  <a:extLst>
                    <a:ext uri="{FF2B5EF4-FFF2-40B4-BE49-F238E27FC236}">
                      <a16:creationId xmlns:a16="http://schemas.microsoft.com/office/drawing/2014/main" id="{CEEAF2E4-3558-447C-82A3-C51E9C360D5E}"/>
                    </a:ext>
                  </a:extLst>
                </p:cNvPr>
                <p:cNvPicPr/>
                <p:nvPr/>
              </p:nvPicPr>
              <p:blipFill>
                <a:blip r:embed="rId17"/>
                <a:stretch>
                  <a:fillRect/>
                </a:stretch>
              </p:blipFill>
              <p:spPr>
                <a:xfrm>
                  <a:off x="4508094" y="1603208"/>
                  <a:ext cx="18813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F65552D6-EC1A-4BA1-A938-60CF47E87D6C}"/>
                    </a:ext>
                  </a:extLst>
                </p14:cNvPr>
                <p14:cNvContentPartPr/>
                <p14:nvPr/>
              </p14:nvContentPartPr>
              <p14:xfrm>
                <a:off x="4507374" y="1536248"/>
                <a:ext cx="53640" cy="149760"/>
              </p14:xfrm>
            </p:contentPart>
          </mc:Choice>
          <mc:Fallback xmlns="">
            <p:pic>
              <p:nvPicPr>
                <p:cNvPr id="17" name="墨迹 16">
                  <a:extLst>
                    <a:ext uri="{FF2B5EF4-FFF2-40B4-BE49-F238E27FC236}">
                      <a16:creationId xmlns:a16="http://schemas.microsoft.com/office/drawing/2014/main" id="{F65552D6-EC1A-4BA1-A938-60CF47E87D6C}"/>
                    </a:ext>
                  </a:extLst>
                </p:cNvPr>
                <p:cNvPicPr/>
                <p:nvPr/>
              </p:nvPicPr>
              <p:blipFill>
                <a:blip r:embed="rId19"/>
                <a:stretch>
                  <a:fillRect/>
                </a:stretch>
              </p:blipFill>
              <p:spPr>
                <a:xfrm>
                  <a:off x="4498374" y="1527608"/>
                  <a:ext cx="71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02BF27E7-F7C1-4F1B-AE19-96C07508FAE9}"/>
                    </a:ext>
                  </a:extLst>
                </p14:cNvPr>
                <p14:cNvContentPartPr/>
                <p14:nvPr/>
              </p14:nvContentPartPr>
              <p14:xfrm>
                <a:off x="4649214" y="1582328"/>
                <a:ext cx="74160" cy="31320"/>
              </p14:xfrm>
            </p:contentPart>
          </mc:Choice>
          <mc:Fallback xmlns="">
            <p:pic>
              <p:nvPicPr>
                <p:cNvPr id="18" name="墨迹 17">
                  <a:extLst>
                    <a:ext uri="{FF2B5EF4-FFF2-40B4-BE49-F238E27FC236}">
                      <a16:creationId xmlns:a16="http://schemas.microsoft.com/office/drawing/2014/main" id="{02BF27E7-F7C1-4F1B-AE19-96C07508FAE9}"/>
                    </a:ext>
                  </a:extLst>
                </p:cNvPr>
                <p:cNvPicPr/>
                <p:nvPr/>
              </p:nvPicPr>
              <p:blipFill>
                <a:blip r:embed="rId21"/>
                <a:stretch>
                  <a:fillRect/>
                </a:stretch>
              </p:blipFill>
              <p:spPr>
                <a:xfrm>
                  <a:off x="4640574" y="1573328"/>
                  <a:ext cx="91800" cy="48960"/>
                </a:xfrm>
                <a:prstGeom prst="rect">
                  <a:avLst/>
                </a:prstGeom>
              </p:spPr>
            </p:pic>
          </mc:Fallback>
        </mc:AlternateContent>
      </p:grpSp>
    </p:spTree>
    <p:extLst>
      <p:ext uri="{BB962C8B-B14F-4D97-AF65-F5344CB8AC3E}">
        <p14:creationId xmlns:p14="http://schemas.microsoft.com/office/powerpoint/2010/main" val="280838059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http://a.hiphotos.baidu.com/baike/c0%3Dbaike72%2C5%2C5%2C72%2C24/sign=1f07f11fad345982d187edc06d9d5ac8/38dbb6fd5266d01681fefb43972bd40734fae6cd7a8915c9.jpg">
            <a:extLst>
              <a:ext uri="{FF2B5EF4-FFF2-40B4-BE49-F238E27FC236}">
                <a16:creationId xmlns:a16="http://schemas.microsoft.com/office/drawing/2014/main" id="{F964BD96-1B77-41E3-BD3F-0764D632BE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1864" y="980728"/>
            <a:ext cx="41402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人工智能之父图灵登上新版50英镑：成为头像人物">
            <a:extLst>
              <a:ext uri="{FF2B5EF4-FFF2-40B4-BE49-F238E27FC236}">
                <a16:creationId xmlns:a16="http://schemas.microsoft.com/office/drawing/2014/main" id="{006DF5B2-4840-4E9C-91FA-592F60697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32" y="3715384"/>
            <a:ext cx="4896544" cy="257798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3">
            <a:extLst>
              <a:ext uri="{FF2B5EF4-FFF2-40B4-BE49-F238E27FC236}">
                <a16:creationId xmlns:a16="http://schemas.microsoft.com/office/drawing/2014/main" id="{8CE743A1-C00C-46B1-B97E-21E8B0B9FB7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3717032"/>
            <a:ext cx="5488991" cy="252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6AF3EB9A-AE6F-4283-92CD-35D8CEAFFBF9}"/>
              </a:ext>
            </a:extLst>
          </p:cNvPr>
          <p:cNvPicPr>
            <a:picLocks noChangeAspect="1"/>
          </p:cNvPicPr>
          <p:nvPr/>
        </p:nvPicPr>
        <p:blipFill>
          <a:blip r:embed="rId6"/>
          <a:stretch>
            <a:fillRect/>
          </a:stretch>
        </p:blipFill>
        <p:spPr>
          <a:xfrm>
            <a:off x="5951984" y="1040982"/>
            <a:ext cx="5633007" cy="2604042"/>
          </a:xfrm>
          <a:prstGeom prst="rect">
            <a:avLst/>
          </a:prstGeom>
        </p:spPr>
      </p:pic>
      <p:sp>
        <p:nvSpPr>
          <p:cNvPr id="10" name="文本框 9">
            <a:extLst>
              <a:ext uri="{FF2B5EF4-FFF2-40B4-BE49-F238E27FC236}">
                <a16:creationId xmlns:a16="http://schemas.microsoft.com/office/drawing/2014/main" id="{4F4D49C0-8AFD-4477-9762-B8093539ECF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83458665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D926C558-A2E3-4DB3-B284-93ADD6C3B2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26137"/>
            <a:ext cx="4439816" cy="5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E51E96C4-0B26-4E7F-9D29-6F7FE9A6662B}"/>
              </a:ext>
            </a:extLst>
          </p:cNvPr>
          <p:cNvPicPr>
            <a:picLocks noChangeAspect="1"/>
          </p:cNvPicPr>
          <p:nvPr/>
        </p:nvPicPr>
        <p:blipFill>
          <a:blip r:embed="rId4"/>
          <a:stretch>
            <a:fillRect/>
          </a:stretch>
        </p:blipFill>
        <p:spPr>
          <a:xfrm>
            <a:off x="4439816" y="926136"/>
            <a:ext cx="7752184" cy="5931863"/>
          </a:xfrm>
          <a:prstGeom prst="rect">
            <a:avLst/>
          </a:prstGeom>
        </p:spPr>
      </p:pic>
      <p:sp>
        <p:nvSpPr>
          <p:cNvPr id="8" name="文本框 7">
            <a:extLst>
              <a:ext uri="{FF2B5EF4-FFF2-40B4-BE49-F238E27FC236}">
                <a16:creationId xmlns:a16="http://schemas.microsoft.com/office/drawing/2014/main" id="{A3AB7567-19CC-4495-950B-ADB74B568CF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58856665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50000"/>
              </a:lnSpc>
            </a:pPr>
            <a:r>
              <a:rPr lang="zh-CN" altLang="en-US" sz="2000" dirty="0">
                <a:latin typeface="华文楷体" panose="02010600040101010101" pitchFamily="2" charset="-122"/>
                <a:ea typeface="华文楷体" panose="02010600040101010101" pitchFamily="2" charset="-122"/>
              </a:rPr>
              <a:t>考核成绩构成</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平时（</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 ：课堂表现（</a:t>
            </a:r>
            <a:r>
              <a:rPr lang="en-US" altLang="zh-CN" sz="2000" dirty="0">
                <a:latin typeface="华文楷体" panose="02010600040101010101" pitchFamily="2" charset="-122"/>
                <a:ea typeface="华文楷体" panose="02010600040101010101" pitchFamily="2" charset="-122"/>
              </a:rPr>
              <a:t>10%</a:t>
            </a:r>
            <a:r>
              <a:rPr lang="zh-CN" altLang="en-US" sz="2000" dirty="0">
                <a:latin typeface="华文楷体" panose="02010600040101010101" pitchFamily="2" charset="-122"/>
                <a:ea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作业（实验）（</a:t>
            </a:r>
            <a:r>
              <a:rPr lang="en-US" altLang="zh-CN" sz="2000" dirty="0">
                <a:latin typeface="华文楷体" panose="02010600040101010101" pitchFamily="2" charset="-122"/>
                <a:ea typeface="华文楷体" panose="02010600040101010101" pitchFamily="2" charset="-122"/>
              </a:rPr>
              <a:t>40%</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期末（</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 ：闭卷考试  </a:t>
            </a:r>
            <a:r>
              <a:rPr lang="en-US" altLang="zh-CN" sz="2000" dirty="0">
                <a:latin typeface="华文楷体" panose="02010600040101010101" pitchFamily="2" charset="-122"/>
                <a:ea typeface="华文楷体" panose="02010600040101010101" pitchFamily="2" charset="-122"/>
              </a:rPr>
              <a:t>(50%)</a:t>
            </a:r>
          </a:p>
          <a:p>
            <a:pPr lvl="1" eaLnBrk="1" hangingPunct="1">
              <a:lnSpc>
                <a:spcPct val="150000"/>
              </a:lnSpc>
              <a:defRPr/>
            </a:pPr>
            <a:r>
              <a:rPr lang="zh-CN" altLang="en-US" sz="2400" dirty="0">
                <a:latin typeface="华文楷体" panose="02010600040101010101" pitchFamily="2" charset="-122"/>
                <a:ea typeface="华文楷体" panose="02010600040101010101" pitchFamily="2" charset="-122"/>
              </a:rPr>
              <a:t>要求</a:t>
            </a:r>
            <a:endParaRPr lang="en-US" altLang="zh-CN" sz="24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做个好老师</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做个好学生</a:t>
            </a:r>
            <a:endParaRPr lang="en-US" altLang="zh-CN" sz="2000" dirty="0">
              <a:latin typeface="华文楷体" panose="02010600040101010101" pitchFamily="2" charset="-122"/>
              <a:ea typeface="华文楷体" panose="02010600040101010101" pitchFamily="2" charset="-122"/>
            </a:endParaRPr>
          </a:p>
          <a:p>
            <a:pPr lvl="1" eaLnBrk="1" hangingPunct="1">
              <a:lnSpc>
                <a:spcPct val="150000"/>
              </a:lnSpc>
              <a:defRPr/>
            </a:pPr>
            <a:r>
              <a:rPr lang="zh-CN" altLang="en-US" sz="2400" dirty="0">
                <a:latin typeface="华文楷体" panose="02010600040101010101" pitchFamily="2" charset="-122"/>
                <a:ea typeface="华文楷体" panose="02010600040101010101" pitchFamily="2" charset="-122"/>
              </a:rPr>
              <a:t>课件与作业提交地址</a:t>
            </a:r>
            <a:endParaRPr lang="en-US" altLang="zh-CN" sz="2400" dirty="0">
              <a:latin typeface="华文楷体" panose="02010600040101010101" pitchFamily="2" charset="-122"/>
              <a:ea typeface="华文楷体" panose="02010600040101010101" pitchFamily="2" charset="-122"/>
            </a:endParaRPr>
          </a:p>
          <a:p>
            <a:pPr lvl="2" eaLnBrk="1" hangingPunct="1">
              <a:lnSpc>
                <a:spcPct val="150000"/>
              </a:lnSpc>
              <a:defRPr/>
            </a:pPr>
            <a:r>
              <a:rPr lang="en-US" altLang="zh-CN" sz="2000" dirty="0">
                <a:highlight>
                  <a:srgbClr val="FFFF00"/>
                </a:highlight>
                <a:latin typeface="华文楷体" panose="02010600040101010101" pitchFamily="2" charset="-122"/>
                <a:ea typeface="华文楷体" panose="02010600040101010101" pitchFamily="2" charset="-122"/>
              </a:rPr>
              <a:t>ftp://121.192.180.236</a:t>
            </a:r>
          </a:p>
          <a:p>
            <a:pPr marL="261922" lvl="1" indent="0">
              <a:lnSpc>
                <a:spcPct val="200000"/>
              </a:lnSpc>
              <a:buNone/>
              <a:defRPr/>
            </a:pPr>
            <a:r>
              <a:rPr lang="en-US" altLang="zh-CN" sz="2400" dirty="0">
                <a:ea typeface="宋体" panose="02010600030101010101" pitchFamily="2" charset="-122"/>
              </a:rPr>
              <a:t>                </a:t>
            </a: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3986917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3" descr="db9897541778cb944b4909142321b7d9.jpg">
            <a:extLst>
              <a:ext uri="{FF2B5EF4-FFF2-40B4-BE49-F238E27FC236}">
                <a16:creationId xmlns:a16="http://schemas.microsoft.com/office/drawing/2014/main" id="{5ED1616D-009E-42EA-A710-5DA432A088C6}"/>
              </a:ext>
            </a:extLst>
          </p:cNvPr>
          <p:cNvPicPr>
            <a:picLocks noChangeAspect="1"/>
          </p:cNvPicPr>
          <p:nvPr/>
        </p:nvPicPr>
        <p:blipFill>
          <a:blip r:embed="rId2"/>
          <a:srcRect/>
          <a:stretch>
            <a:fillRect/>
          </a:stretch>
        </p:blipFill>
        <p:spPr bwMode="auto">
          <a:xfrm>
            <a:off x="9552384" y="1236863"/>
            <a:ext cx="2160240" cy="2696193"/>
          </a:xfrm>
          <a:prstGeom prst="rect">
            <a:avLst/>
          </a:prstGeom>
          <a:noFill/>
          <a:ln w="9525">
            <a:noFill/>
            <a:miter lim="800000"/>
            <a:headEnd/>
            <a:tailEnd/>
          </a:ln>
        </p:spPr>
      </p:pic>
      <p:pic>
        <p:nvPicPr>
          <p:cNvPr id="6" name="图片 3" descr="762aa7ff865144f8e3775eac56164722.jpg">
            <a:extLst>
              <a:ext uri="{FF2B5EF4-FFF2-40B4-BE49-F238E27FC236}">
                <a16:creationId xmlns:a16="http://schemas.microsoft.com/office/drawing/2014/main" id="{C3E89FD9-BBE5-463A-9322-CF9CA282DED5}"/>
              </a:ext>
            </a:extLst>
          </p:cNvPr>
          <p:cNvPicPr>
            <a:picLocks noChangeAspect="1"/>
          </p:cNvPicPr>
          <p:nvPr/>
        </p:nvPicPr>
        <p:blipFill>
          <a:blip r:embed="rId3"/>
          <a:srcRect/>
          <a:stretch>
            <a:fillRect/>
          </a:stretch>
        </p:blipFill>
        <p:spPr bwMode="auto">
          <a:xfrm>
            <a:off x="9480376" y="4293096"/>
            <a:ext cx="2259808" cy="2088232"/>
          </a:xfrm>
          <a:prstGeom prst="rect">
            <a:avLst/>
          </a:prstGeom>
          <a:noFill/>
          <a:ln w="9525">
            <a:noFill/>
            <a:miter lim="800000"/>
            <a:headEnd/>
            <a:tailEnd/>
          </a:ln>
        </p:spPr>
      </p:pic>
      <p:sp>
        <p:nvSpPr>
          <p:cNvPr id="7" name="文本框 6">
            <a:extLst>
              <a:ext uri="{FF2B5EF4-FFF2-40B4-BE49-F238E27FC236}">
                <a16:creationId xmlns:a16="http://schemas.microsoft.com/office/drawing/2014/main" id="{71986CFC-6A46-440E-ACE2-32F27B2D74D5}"/>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8" name="内容占位符 2">
            <a:extLst>
              <a:ext uri="{FF2B5EF4-FFF2-40B4-BE49-F238E27FC236}">
                <a16:creationId xmlns:a16="http://schemas.microsoft.com/office/drawing/2014/main" id="{AA259FBA-733A-4EDD-A2A3-C55F828758C2}"/>
              </a:ext>
            </a:extLst>
          </p:cNvPr>
          <p:cNvSpPr txBox="1"/>
          <p:nvPr/>
        </p:nvSpPr>
        <p:spPr>
          <a:xfrm>
            <a:off x="421412" y="990971"/>
            <a:ext cx="9058964" cy="5535242"/>
          </a:xfrm>
          <a:prstGeom prst="rect">
            <a:avLst/>
          </a:prstGeom>
        </p:spPr>
        <p:txBody>
          <a:bodyPr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defRPr/>
            </a:pPr>
            <a:r>
              <a:rPr lang="zh-CN" altLang="en-US" sz="2400" dirty="0">
                <a:ea typeface="华文中宋" panose="02010600040101010101" pitchFamily="2" charset="-122"/>
              </a:rPr>
              <a:t>阿兰</a:t>
            </a:r>
            <a:r>
              <a:rPr lang="en-US" altLang="zh-CN" sz="2400" dirty="0">
                <a:ea typeface="华文中宋" panose="02010600040101010101" pitchFamily="2" charset="-122"/>
              </a:rPr>
              <a:t>·</a:t>
            </a:r>
            <a:r>
              <a:rPr lang="zh-CN" altLang="en-US" sz="2400" dirty="0">
                <a:ea typeface="华文中宋" panose="02010600040101010101" pitchFamily="2" charset="-122"/>
              </a:rPr>
              <a:t>麦席森</a:t>
            </a:r>
            <a:r>
              <a:rPr lang="en-US" altLang="zh-CN" sz="2400" dirty="0">
                <a:ea typeface="华文中宋" panose="02010600040101010101" pitchFamily="2" charset="-122"/>
              </a:rPr>
              <a:t>·</a:t>
            </a:r>
            <a:r>
              <a:rPr lang="zh-CN" altLang="en-US" sz="2400" dirty="0">
                <a:ea typeface="华文中宋" panose="02010600040101010101" pitchFamily="2" charset="-122"/>
              </a:rPr>
              <a:t>图灵</a:t>
            </a:r>
            <a:r>
              <a:rPr lang="en-US" altLang="zh-CN" sz="2400" dirty="0">
                <a:ea typeface="华文中宋" panose="02010600040101010101" pitchFamily="2" charset="-122"/>
              </a:rPr>
              <a:t>(Alan Mathison Turing,1912-1954)</a:t>
            </a:r>
            <a:r>
              <a:rPr lang="zh-CN" altLang="en-US" sz="2400" dirty="0">
                <a:ea typeface="华文中宋" panose="02010600040101010101" pitchFamily="2" charset="-122"/>
              </a:rPr>
              <a:t>，是英国著名的数学家和逻辑学家，被称为计算机科学之父、</a:t>
            </a:r>
            <a:r>
              <a:rPr lang="zh-CN" altLang="en-US" sz="2400" dirty="0">
                <a:solidFill>
                  <a:srgbClr val="C00000"/>
                </a:solidFill>
                <a:ea typeface="华文中宋" panose="02010600040101010101" pitchFamily="2" charset="-122"/>
              </a:rPr>
              <a:t>人工智能之父</a:t>
            </a:r>
            <a:r>
              <a:rPr lang="zh-CN" altLang="en-US" sz="2400" dirty="0">
                <a:ea typeface="华文中宋" panose="02010600040101010101" pitchFamily="2" charset="-122"/>
              </a:rPr>
              <a:t>，是计算机逻辑的奠基者，提出了“</a:t>
            </a:r>
            <a:r>
              <a:rPr lang="zh-CN" altLang="en-US" sz="2400" dirty="0">
                <a:solidFill>
                  <a:srgbClr val="C00000"/>
                </a:solidFill>
                <a:ea typeface="华文中宋" panose="02010600040101010101" pitchFamily="2" charset="-122"/>
              </a:rPr>
              <a:t>图灵机</a:t>
            </a:r>
            <a:r>
              <a:rPr lang="zh-CN" altLang="en-US" sz="2400" dirty="0">
                <a:ea typeface="华文中宋" panose="02010600040101010101" pitchFamily="2" charset="-122"/>
              </a:rPr>
              <a:t>”和“</a:t>
            </a:r>
            <a:r>
              <a:rPr lang="zh-CN" altLang="en-US" sz="2400" dirty="0">
                <a:solidFill>
                  <a:srgbClr val="C00000"/>
                </a:solidFill>
                <a:ea typeface="华文中宋" panose="02010600040101010101" pitchFamily="2" charset="-122"/>
              </a:rPr>
              <a:t>图灵测试</a:t>
            </a:r>
            <a:r>
              <a:rPr lang="zh-CN" altLang="en-US" sz="2400" dirty="0">
                <a:ea typeface="华文中宋" panose="02010600040101010101" pitchFamily="2" charset="-122"/>
              </a:rPr>
              <a:t>”等重要概念。</a:t>
            </a:r>
            <a:endParaRPr lang="en-US" altLang="zh-CN" sz="2400" dirty="0">
              <a:ea typeface="华文中宋" panose="02010600040101010101" pitchFamily="2" charset="-122"/>
            </a:endParaRPr>
          </a:p>
          <a:p>
            <a:pPr algn="just">
              <a:lnSpc>
                <a:spcPct val="150000"/>
              </a:lnSpc>
            </a:pPr>
            <a:r>
              <a:rPr lang="en-US" altLang="zh-CN" sz="2400" dirty="0">
                <a:ea typeface="华文中宋" panose="02010600040101010101" pitchFamily="2" charset="-122"/>
              </a:rPr>
              <a:t>1936</a:t>
            </a:r>
            <a:r>
              <a:rPr lang="zh-CN" altLang="en-US" sz="2400" dirty="0">
                <a:ea typeface="华文中宋" panose="02010600040101010101" pitchFamily="2" charset="-122"/>
              </a:rPr>
              <a:t>年发表论文“论可计算数及其在判定问题中的应用”</a:t>
            </a:r>
            <a:r>
              <a:rPr lang="en-US" altLang="zh-CN" sz="2400" baseline="30000" dirty="0">
                <a:ea typeface="华文中宋" panose="02010600040101010101" pitchFamily="2" charset="-122"/>
              </a:rPr>
              <a:t> </a:t>
            </a:r>
            <a:r>
              <a:rPr lang="zh-CN" altLang="en-US" sz="2400" dirty="0">
                <a:ea typeface="华文中宋" panose="02010600040101010101" pitchFamily="2" charset="-122"/>
              </a:rPr>
              <a:t>，提出</a:t>
            </a:r>
            <a:r>
              <a:rPr lang="zh-CN" altLang="en-US" sz="2400" b="1" dirty="0">
                <a:solidFill>
                  <a:srgbClr val="00B050"/>
                </a:solidFill>
                <a:ea typeface="华文中宋" panose="02010600040101010101" pitchFamily="2" charset="-122"/>
              </a:rPr>
              <a:t>图灵机理论</a:t>
            </a:r>
            <a:r>
              <a:rPr lang="zh-CN" altLang="en-US" sz="2400" dirty="0">
                <a:ea typeface="华文中宋" panose="02010600040101010101" pitchFamily="2" charset="-122"/>
              </a:rPr>
              <a:t>；</a:t>
            </a:r>
            <a:endParaRPr lang="en-US" altLang="zh-CN" sz="2400" dirty="0">
              <a:ea typeface="华文中宋" panose="02010600040101010101" pitchFamily="2" charset="-122"/>
            </a:endParaRPr>
          </a:p>
          <a:p>
            <a:pPr algn="just">
              <a:lnSpc>
                <a:spcPct val="150000"/>
              </a:lnSpc>
            </a:pPr>
            <a:r>
              <a:rPr lang="en-US" altLang="zh-CN" sz="2400" dirty="0">
                <a:ea typeface="华文中宋" panose="02010600040101010101" pitchFamily="2" charset="-122"/>
              </a:rPr>
              <a:t>1950</a:t>
            </a:r>
            <a:r>
              <a:rPr lang="zh-CN" altLang="en-US" sz="2400" dirty="0">
                <a:ea typeface="华文中宋" panose="02010600040101010101" pitchFamily="2" charset="-122"/>
              </a:rPr>
              <a:t>年发表论文“计算与智能”，阐述了</a:t>
            </a:r>
            <a:r>
              <a:rPr lang="zh-CN" altLang="en-US" sz="2400" dirty="0">
                <a:solidFill>
                  <a:srgbClr val="C00000"/>
                </a:solidFill>
                <a:ea typeface="华文中宋" panose="02010600040101010101" pitchFamily="2" charset="-122"/>
              </a:rPr>
              <a:t>计算机可以具有智能的想法</a:t>
            </a:r>
            <a:r>
              <a:rPr lang="zh-CN" altLang="en-US" sz="2400" dirty="0">
                <a:ea typeface="华文中宋" panose="02010600040101010101" pitchFamily="2" charset="-122"/>
              </a:rPr>
              <a:t>，提出</a:t>
            </a:r>
            <a:r>
              <a:rPr lang="zh-CN" altLang="en-US" sz="2400" b="1" dirty="0">
                <a:solidFill>
                  <a:srgbClr val="00B050"/>
                </a:solidFill>
                <a:ea typeface="华文中宋" panose="02010600040101010101" pitchFamily="2" charset="-122"/>
              </a:rPr>
              <a:t>图灵测试</a:t>
            </a:r>
            <a:r>
              <a:rPr lang="zh-CN" altLang="en-US" sz="2400" dirty="0">
                <a:ea typeface="华文中宋" panose="02010600040101010101" pitchFamily="2" charset="-122"/>
              </a:rPr>
              <a:t>；</a:t>
            </a:r>
            <a:endParaRPr lang="en-US" altLang="zh-CN" sz="2400" dirty="0">
              <a:ea typeface="华文中宋" panose="02010600040101010101" pitchFamily="2" charset="-122"/>
            </a:endParaRPr>
          </a:p>
          <a:p>
            <a:pPr algn="just">
              <a:lnSpc>
                <a:spcPct val="150000"/>
              </a:lnSpc>
            </a:pPr>
            <a:r>
              <a:rPr lang="zh-CN" altLang="en-US" sz="2400" dirty="0">
                <a:ea typeface="华文中宋" panose="02010600040101010101" pitchFamily="2" charset="-122"/>
              </a:rPr>
              <a:t>图灵奖（</a:t>
            </a:r>
            <a:r>
              <a:rPr lang="en-US" altLang="zh-CN" sz="2400" dirty="0">
                <a:ea typeface="华文中宋" panose="02010600040101010101" pitchFamily="2" charset="-122"/>
              </a:rPr>
              <a:t>A.M. Turing Award</a:t>
            </a:r>
            <a:r>
              <a:rPr lang="zh-CN" altLang="en-US" sz="2400" dirty="0">
                <a:ea typeface="华文中宋" panose="02010600040101010101" pitchFamily="2" charset="-122"/>
              </a:rPr>
              <a:t>，又译“杜林奖”），由美国计算机协会</a:t>
            </a:r>
            <a:r>
              <a:rPr lang="en-US" altLang="zh-CN" sz="2400" dirty="0">
                <a:ea typeface="华文中宋" panose="02010600040101010101" pitchFamily="2" charset="-122"/>
              </a:rPr>
              <a:t>(ACM)</a:t>
            </a:r>
            <a:r>
              <a:rPr lang="zh-CN" altLang="en-US" sz="2400" dirty="0">
                <a:ea typeface="华文中宋" panose="02010600040101010101" pitchFamily="2" charset="-122"/>
              </a:rPr>
              <a:t>于</a:t>
            </a:r>
            <a:r>
              <a:rPr lang="en-US" altLang="zh-CN" sz="2400" dirty="0">
                <a:solidFill>
                  <a:srgbClr val="C00000"/>
                </a:solidFill>
                <a:ea typeface="华文中宋" panose="02010600040101010101" pitchFamily="2" charset="-122"/>
              </a:rPr>
              <a:t>1966</a:t>
            </a:r>
            <a:r>
              <a:rPr lang="zh-CN" altLang="en-US" sz="2400" dirty="0">
                <a:solidFill>
                  <a:srgbClr val="C00000"/>
                </a:solidFill>
                <a:ea typeface="华文中宋" panose="02010600040101010101" pitchFamily="2" charset="-122"/>
              </a:rPr>
              <a:t>年</a:t>
            </a:r>
            <a:r>
              <a:rPr lang="zh-CN" altLang="en-US" sz="2400" dirty="0">
                <a:ea typeface="华文中宋" panose="02010600040101010101" pitchFamily="2" charset="-122"/>
              </a:rPr>
              <a:t>设立，又叫“</a:t>
            </a:r>
            <a:r>
              <a:rPr lang="en-US" altLang="zh-CN" sz="2400" dirty="0">
                <a:ea typeface="华文中宋" panose="02010600040101010101" pitchFamily="2" charset="-122"/>
              </a:rPr>
              <a:t>A.M. </a:t>
            </a:r>
            <a:r>
              <a:rPr lang="zh-CN" altLang="en-US" sz="2400" dirty="0">
                <a:ea typeface="华文中宋" panose="02010600040101010101" pitchFamily="2" charset="-122"/>
              </a:rPr>
              <a:t>图灵奖”，专门奖励那些对计算机事业作出重要贡献的个人。</a:t>
            </a:r>
            <a:endParaRPr lang="en-US" altLang="zh-CN" sz="2400" dirty="0"/>
          </a:p>
          <a:p>
            <a:pPr algn="just">
              <a:defRPr/>
            </a:pPr>
            <a:endParaRPr lang="en-US" altLang="zh-CN" sz="2400" dirty="0"/>
          </a:p>
        </p:txBody>
      </p:sp>
    </p:spTree>
    <p:extLst>
      <p:ext uri="{BB962C8B-B14F-4D97-AF65-F5344CB8AC3E}">
        <p14:creationId xmlns:p14="http://schemas.microsoft.com/office/powerpoint/2010/main" val="314813372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C05D2F14-2F08-4B9A-8DA3-97164D6AB432}"/>
              </a:ext>
            </a:extLst>
          </p:cNvPr>
          <p:cNvPicPr>
            <a:picLocks noChangeAspect="1"/>
          </p:cNvPicPr>
          <p:nvPr/>
        </p:nvPicPr>
        <p:blipFill>
          <a:blip r:embed="rId3"/>
          <a:srcRect/>
          <a:stretch>
            <a:fillRect/>
          </a:stretch>
        </p:blipFill>
        <p:spPr>
          <a:xfrm>
            <a:off x="145986" y="3861048"/>
            <a:ext cx="5854320" cy="2799606"/>
          </a:xfrm>
          <a:prstGeom prst="rect">
            <a:avLst/>
          </a:prstGeom>
        </p:spPr>
      </p:pic>
      <p:pic>
        <p:nvPicPr>
          <p:cNvPr id="7" name="内容占位符 4" descr="bk_3dbbb879824d4573b7217597ba7ef191_tVBxmJ.jpg">
            <a:extLst>
              <a:ext uri="{FF2B5EF4-FFF2-40B4-BE49-F238E27FC236}">
                <a16:creationId xmlns:a16="http://schemas.microsoft.com/office/drawing/2014/main" id="{554C7A5A-1DDB-48FE-9256-B38F3A7232F5}"/>
              </a:ext>
            </a:extLst>
          </p:cNvPr>
          <p:cNvPicPr>
            <a:picLocks noChangeAspect="1"/>
          </p:cNvPicPr>
          <p:nvPr/>
        </p:nvPicPr>
        <p:blipFill>
          <a:blip r:embed="rId4"/>
          <a:srcRect/>
          <a:stretch>
            <a:fillRect/>
          </a:stretch>
        </p:blipFill>
        <p:spPr bwMode="auto">
          <a:xfrm>
            <a:off x="3647728" y="2708920"/>
            <a:ext cx="2405481" cy="2131880"/>
          </a:xfrm>
          <a:prstGeom prst="rect">
            <a:avLst/>
          </a:prstGeom>
          <a:noFill/>
          <a:ln w="9525">
            <a:noFill/>
            <a:miter lim="800000"/>
            <a:headEnd/>
            <a:tailEnd/>
          </a:ln>
        </p:spPr>
      </p:pic>
      <p:sp>
        <p:nvSpPr>
          <p:cNvPr id="9" name="矩形 8">
            <a:extLst>
              <a:ext uri="{FF2B5EF4-FFF2-40B4-BE49-F238E27FC236}">
                <a16:creationId xmlns:a16="http://schemas.microsoft.com/office/drawing/2014/main" id="{C1613923-8771-4CA2-8078-8137333A78CF}"/>
              </a:ext>
            </a:extLst>
          </p:cNvPr>
          <p:cNvSpPr/>
          <p:nvPr/>
        </p:nvSpPr>
        <p:spPr>
          <a:xfrm>
            <a:off x="612700" y="957860"/>
            <a:ext cx="5440511" cy="3231654"/>
          </a:xfrm>
          <a:prstGeom prst="rect">
            <a:avLst/>
          </a:prstGeom>
        </p:spPr>
        <p:txBody>
          <a:bodyPr wrap="square">
            <a:spAutoFit/>
          </a:bodyPr>
          <a:lstStyle/>
          <a:p>
            <a:r>
              <a:rPr lang="zh-CN" altLang="en-US" sz="2000" dirty="0">
                <a:latin typeface="华文中宋" panose="02010600040101010101" pitchFamily="2" charset="-122"/>
                <a:ea typeface="华文中宋" panose="02010600040101010101" pitchFamily="2" charset="-122"/>
              </a:rPr>
              <a:t>一种抽象计算模型，将人们使用纸笔进行数学运算的过程进行抽象，由一个</a:t>
            </a:r>
            <a:r>
              <a:rPr lang="zh-CN" altLang="en-US" sz="2000" b="1" dirty="0">
                <a:solidFill>
                  <a:srgbClr val="C00000"/>
                </a:solidFill>
                <a:latin typeface="华文中宋" panose="02010600040101010101" pitchFamily="2" charset="-122"/>
                <a:ea typeface="华文中宋" panose="02010600040101010101" pitchFamily="2" charset="-122"/>
              </a:rPr>
              <a:t>虚拟的机器</a:t>
            </a:r>
            <a:r>
              <a:rPr lang="zh-CN" altLang="en-US" sz="2000" dirty="0">
                <a:latin typeface="华文中宋" panose="02010600040101010101" pitchFamily="2" charset="-122"/>
                <a:ea typeface="华文中宋" panose="02010600040101010101" pitchFamily="2" charset="-122"/>
              </a:rPr>
              <a:t>替代人们进行数学运算。</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一条无限长的纸带 </a:t>
            </a:r>
            <a:r>
              <a:rPr lang="en-US" altLang="zh-CN" sz="2000" dirty="0">
                <a:latin typeface="华文中宋" panose="02010600040101010101" pitchFamily="2" charset="-122"/>
                <a:ea typeface="华文中宋" panose="02010600040101010101" pitchFamily="2" charset="-122"/>
              </a:rPr>
              <a:t>TAPE</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一个读写头 </a:t>
            </a:r>
            <a:r>
              <a:rPr lang="en-US" altLang="zh-CN" sz="2000" dirty="0">
                <a:latin typeface="华文中宋" panose="02010600040101010101" pitchFamily="2" charset="-122"/>
                <a:ea typeface="华文中宋" panose="02010600040101010101" pitchFamily="2" charset="-122"/>
              </a:rPr>
              <a:t>HEAD</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一套控制规则 </a:t>
            </a:r>
            <a:r>
              <a:rPr lang="en-US" altLang="zh-CN" sz="2000" dirty="0">
                <a:latin typeface="华文中宋" panose="02010600040101010101" pitchFamily="2" charset="-122"/>
                <a:ea typeface="华文中宋" panose="02010600040101010101" pitchFamily="2" charset="-122"/>
              </a:rPr>
              <a:t>TABLE</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一个状态寄存器。</a:t>
            </a:r>
            <a:endParaRPr lang="zh-CN" altLang="en-US" sz="2000" dirty="0">
              <a:latin typeface="华文中宋" panose="02010600040101010101" pitchFamily="2" charset="-122"/>
              <a:ea typeface="华文中宋" panose="02010600040101010101" pitchFamily="2" charset="-122"/>
            </a:endParaRPr>
          </a:p>
          <a:p>
            <a:endParaRPr lang="zh-CN" altLang="en-US" sz="2400" dirty="0"/>
          </a:p>
        </p:txBody>
      </p:sp>
      <p:sp>
        <p:nvSpPr>
          <p:cNvPr id="10" name="Rectangle 3">
            <a:extLst>
              <a:ext uri="{FF2B5EF4-FFF2-40B4-BE49-F238E27FC236}">
                <a16:creationId xmlns:a16="http://schemas.microsoft.com/office/drawing/2014/main" id="{5D8FE4FE-3E16-4E38-BE9C-A97897870A7F}"/>
              </a:ext>
            </a:extLst>
          </p:cNvPr>
          <p:cNvSpPr txBox="1"/>
          <p:nvPr/>
        </p:nvSpPr>
        <p:spPr>
          <a:xfrm>
            <a:off x="6138789" y="957860"/>
            <a:ext cx="5854321" cy="5900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证明了通用计算理论，肯定了计算机实现的</a:t>
            </a:r>
            <a:r>
              <a:rPr lang="zh-CN" altLang="en-US" sz="2000" dirty="0">
                <a:solidFill>
                  <a:srgbClr val="990000"/>
                </a:solidFill>
                <a:latin typeface="华文中宋" panose="02010600040101010101" pitchFamily="2" charset="-122"/>
                <a:ea typeface="华文中宋" panose="02010600040101010101" pitchFamily="2" charset="-122"/>
              </a:rPr>
              <a:t>可能性</a:t>
            </a:r>
            <a:r>
              <a:rPr lang="zh-CN" altLang="en-US" sz="2000" dirty="0">
                <a:latin typeface="华文中宋" panose="02010600040101010101" pitchFamily="2" charset="-122"/>
                <a:ea typeface="华文中宋" panose="02010600040101010101" pitchFamily="2" charset="-122"/>
              </a:rPr>
              <a:t>，给出了计算机应有的</a:t>
            </a:r>
            <a:r>
              <a:rPr lang="zh-CN" altLang="en-US" sz="2000" dirty="0">
                <a:solidFill>
                  <a:srgbClr val="990000"/>
                </a:solidFill>
                <a:latin typeface="华文中宋" panose="02010600040101010101" pitchFamily="2" charset="-122"/>
                <a:ea typeface="华文中宋" panose="02010600040101010101" pitchFamily="2" charset="-122"/>
              </a:rPr>
              <a:t>架构。</a:t>
            </a:r>
          </a:p>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引入了</a:t>
            </a:r>
            <a:r>
              <a:rPr lang="zh-CN" altLang="en-US" sz="2000" dirty="0">
                <a:solidFill>
                  <a:srgbClr val="990000"/>
                </a:solidFill>
                <a:latin typeface="华文中宋" panose="02010600040101010101" pitchFamily="2" charset="-122"/>
                <a:ea typeface="华文中宋" panose="02010600040101010101" pitchFamily="2" charset="-122"/>
              </a:rPr>
              <a:t>读写、算法</a:t>
            </a:r>
            <a:r>
              <a:rPr lang="zh-CN" altLang="en-US" sz="2000" dirty="0">
                <a:latin typeface="华文中宋" panose="02010600040101010101" pitchFamily="2" charset="-122"/>
                <a:ea typeface="华文中宋" panose="02010600040101010101" pitchFamily="2" charset="-122"/>
              </a:rPr>
              <a:t>与</a:t>
            </a:r>
            <a:r>
              <a:rPr lang="zh-CN" altLang="en-US" sz="2000" dirty="0">
                <a:solidFill>
                  <a:srgbClr val="990000"/>
                </a:solidFill>
                <a:latin typeface="华文中宋" panose="02010600040101010101" pitchFamily="2" charset="-122"/>
                <a:ea typeface="华文中宋" panose="02010600040101010101" pitchFamily="2" charset="-122"/>
              </a:rPr>
              <a:t>程序语言</a:t>
            </a:r>
            <a:r>
              <a:rPr lang="zh-CN" altLang="en-US" sz="2000" dirty="0">
                <a:latin typeface="华文中宋" panose="02010600040101010101" pitchFamily="2" charset="-122"/>
                <a:ea typeface="华文中宋" panose="02010600040101010101" pitchFamily="2" charset="-122"/>
              </a:rPr>
              <a:t>的概念。</a:t>
            </a:r>
          </a:p>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图灵机模型理论是计算学科最核心的理论，因为计算机的</a:t>
            </a:r>
            <a:r>
              <a:rPr lang="zh-CN" altLang="en-US" sz="2000" dirty="0">
                <a:solidFill>
                  <a:srgbClr val="990000"/>
                </a:solidFill>
                <a:latin typeface="华文中宋" panose="02010600040101010101" pitchFamily="2" charset="-122"/>
                <a:ea typeface="华文中宋" panose="02010600040101010101" pitchFamily="2" charset="-122"/>
              </a:rPr>
              <a:t>极限计算能力</a:t>
            </a:r>
            <a:r>
              <a:rPr lang="zh-CN" altLang="en-US" sz="2000" dirty="0">
                <a:latin typeface="华文中宋" panose="02010600040101010101" pitchFamily="2" charset="-122"/>
                <a:ea typeface="华文中宋" panose="02010600040101010101" pitchFamily="2" charset="-122"/>
              </a:rPr>
              <a:t>就是图灵机的计算能力。</a:t>
            </a:r>
          </a:p>
        </p:txBody>
      </p:sp>
      <p:sp>
        <p:nvSpPr>
          <p:cNvPr id="11" name="文本框 10">
            <a:extLst>
              <a:ext uri="{FF2B5EF4-FFF2-40B4-BE49-F238E27FC236}">
                <a16:creationId xmlns:a16="http://schemas.microsoft.com/office/drawing/2014/main" id="{BF01E3F1-DC90-424F-ACBA-D957EA13B92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5" name="矩形 14">
            <a:extLst>
              <a:ext uri="{FF2B5EF4-FFF2-40B4-BE49-F238E27FC236}">
                <a16:creationId xmlns:a16="http://schemas.microsoft.com/office/drawing/2014/main" id="{DFB7DB5F-6C04-4068-BC9E-532BA2DEC627}"/>
              </a:ext>
            </a:extLst>
          </p:cNvPr>
          <p:cNvSpPr/>
          <p:nvPr/>
        </p:nvSpPr>
        <p:spPr>
          <a:xfrm>
            <a:off x="6138787" y="4137466"/>
            <a:ext cx="5854322" cy="2554545"/>
          </a:xfrm>
          <a:prstGeom prst="rect">
            <a:avLst/>
          </a:prstGeom>
        </p:spPr>
        <p:txBody>
          <a:bodyPr wrap="square">
            <a:spAutoFit/>
          </a:bodyPr>
          <a:lstStyle/>
          <a:p>
            <a:r>
              <a:rPr lang="en-US" altLang="zh-CN" sz="2000" dirty="0">
                <a:solidFill>
                  <a:srgbClr val="1D1D1D"/>
                </a:solidFill>
                <a:latin typeface="+mn-lt"/>
              </a:rPr>
              <a:t>In Alan Turing’s 1936 paper on computable numbers, he presented a thought experiment. Turing describes a machine that has an infinitely long tape upon which it writes, reads and alters symbols. He further shows that a machine with the correct minimal set of operations can calculate anything that is computable, no matter the complexity. </a:t>
            </a:r>
          </a:p>
          <a:p>
            <a:r>
              <a:rPr lang="en-US" altLang="zh-CN" sz="2000" u="sng" dirty="0">
                <a:solidFill>
                  <a:srgbClr val="324A7A"/>
                </a:solidFill>
                <a:latin typeface="+mn-lt"/>
              </a:rPr>
              <a:t>http://www.aturingmachine.com/</a:t>
            </a:r>
            <a:endParaRPr lang="zh-CN" altLang="en-US" sz="2000" u="sng" dirty="0">
              <a:solidFill>
                <a:srgbClr val="324A7A"/>
              </a:solidFill>
              <a:latin typeface="+mn-lt"/>
            </a:endParaRPr>
          </a:p>
        </p:txBody>
      </p:sp>
    </p:spTree>
    <p:extLst>
      <p:ext uri="{BB962C8B-B14F-4D97-AF65-F5344CB8AC3E}">
        <p14:creationId xmlns:p14="http://schemas.microsoft.com/office/powerpoint/2010/main" val="221268103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D239A043-CE5B-4A18-9C5B-CAF107335829}"/>
              </a:ext>
            </a:extLst>
          </p:cNvPr>
          <p:cNvSpPr txBox="1">
            <a:spLocks/>
          </p:cNvSpPr>
          <p:nvPr/>
        </p:nvSpPr>
        <p:spPr>
          <a:xfrm>
            <a:off x="623886" y="908720"/>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400" b="1" kern="0" dirty="0">
                <a:solidFill>
                  <a:schemeClr val="tx1"/>
                </a:solidFill>
                <a:latin typeface="华文中宋" panose="02010600040101010101" pitchFamily="2" charset="-122"/>
                <a:ea typeface="华文中宋" panose="02010600040101010101" pitchFamily="2" charset="-122"/>
              </a:rPr>
              <a:t>图灵机</a:t>
            </a:r>
            <a:endParaRPr lang="en-US" altLang="zh-CN" sz="24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简单</a:t>
            </a:r>
            <a:r>
              <a:rPr lang="zh-CN" altLang="en-US" sz="2400" kern="0" dirty="0">
                <a:latin typeface="华文楷体" panose="02010600040101010101" pitchFamily="2" charset="-122"/>
                <a:ea typeface="华文楷体" panose="02010600040101010101" pitchFamily="2" charset="-122"/>
              </a:rPr>
              <a:t>、</a:t>
            </a:r>
            <a:r>
              <a:rPr lang="zh-CN" altLang="en-US" sz="2400" kern="0" dirty="0">
                <a:solidFill>
                  <a:schemeClr val="tx1"/>
                </a:solidFill>
                <a:latin typeface="华文楷体" panose="02010600040101010101" pitchFamily="2" charset="-122"/>
                <a:ea typeface="华文楷体" panose="02010600040101010101" pitchFamily="2" charset="-122"/>
              </a:rPr>
              <a:t>强大</a:t>
            </a:r>
            <a:r>
              <a:rPr lang="zh-CN" altLang="en-US" sz="2400" kern="0" dirty="0">
                <a:latin typeface="华文楷体" panose="02010600040101010101" pitchFamily="2" charset="-122"/>
                <a:ea typeface="华文楷体" panose="02010600040101010101" pitchFamily="2" charset="-122"/>
              </a:rPr>
              <a:t>、</a:t>
            </a:r>
            <a:r>
              <a:rPr lang="zh-CN" altLang="en-US" sz="2400" kern="0" dirty="0">
                <a:solidFill>
                  <a:schemeClr val="tx1"/>
                </a:solidFill>
                <a:latin typeface="华文楷体" panose="02010600040101010101" pitchFamily="2" charset="-122"/>
                <a:ea typeface="华文楷体" panose="02010600040101010101" pitchFamily="2" charset="-122"/>
              </a:rPr>
              <a:t>可实现</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给出了一个可实现的通用计算模型</a:t>
            </a:r>
            <a:endParaRPr lang="en-US" altLang="zh-CN" sz="2400" kern="0" dirty="0">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引入了通过读写符号和状态改变进行运算的思想</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真实了基于简单字母表完成复杂运算的能力</a:t>
            </a:r>
            <a:endParaRPr lang="en-US" altLang="zh-CN" sz="2400" kern="0" dirty="0">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引入了存储区、程序、控制器等概念原型</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给出了计算机应有的架构</a:t>
            </a:r>
            <a:endParaRPr lang="en-US" altLang="zh-CN" sz="2400" kern="0" dirty="0">
              <a:latin typeface="华文楷体" panose="02010600040101010101" pitchFamily="2" charset="-122"/>
              <a:ea typeface="华文楷体"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Picture 2" descr="http://www.aturingmachine.com/turingFull560.jpg">
            <a:extLst>
              <a:ext uri="{FF2B5EF4-FFF2-40B4-BE49-F238E27FC236}">
                <a16:creationId xmlns:a16="http://schemas.microsoft.com/office/drawing/2014/main" id="{20C5546D-C553-4DE6-ACCF-8D7768D08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84" y="4523650"/>
            <a:ext cx="11081939" cy="230425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29BFD17-CC14-4D22-8B68-4A537AA2C695}"/>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63366445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E3E75D1A-F291-4C12-AAC2-A44F8841D58E}"/>
              </a:ext>
            </a:extLst>
          </p:cNvPr>
          <p:cNvSpPr txBox="1"/>
          <p:nvPr/>
        </p:nvSpPr>
        <p:spPr>
          <a:xfrm>
            <a:off x="407367" y="1196752"/>
            <a:ext cx="1116074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lang="en-US" altLang="zh-CN" sz="2400" dirty="0">
                <a:latin typeface="华文中宋" panose="02010600040101010101" pitchFamily="2" charset="-122"/>
                <a:ea typeface="华文中宋" panose="02010600040101010101" pitchFamily="2" charset="-122"/>
              </a:rPr>
              <a:t>1950</a:t>
            </a:r>
            <a:r>
              <a:rPr lang="zh-CN" altLang="en-US" sz="2400" dirty="0">
                <a:latin typeface="华文中宋" panose="02010600040101010101" pitchFamily="2" charset="-122"/>
                <a:ea typeface="华文中宋" panose="02010600040101010101" pitchFamily="2" charset="-122"/>
              </a:rPr>
              <a:t>年</a:t>
            </a:r>
            <a:r>
              <a:rPr lang="zh-CN" altLang="zh-CN" sz="2400" dirty="0">
                <a:latin typeface="华文中宋" panose="02010600040101010101" pitchFamily="2" charset="-122"/>
                <a:ea typeface="华文中宋" panose="02010600040101010101" pitchFamily="2" charset="-122"/>
              </a:rPr>
              <a:t>《</a:t>
            </a:r>
            <a:r>
              <a:rPr lang="zh-CN" altLang="zh-CN" sz="2400" b="1" dirty="0">
                <a:solidFill>
                  <a:srgbClr val="C00000"/>
                </a:solidFill>
                <a:latin typeface="华文中宋" panose="02010600040101010101" pitchFamily="2" charset="-122"/>
                <a:ea typeface="华文中宋" panose="02010600040101010101" pitchFamily="2" charset="-122"/>
              </a:rPr>
              <a:t>计算机器与智能</a:t>
            </a:r>
            <a:r>
              <a:rPr lang="zh-CN" altLang="zh-CN"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pPr>
            <a:r>
              <a:rPr lang="zh-CN" altLang="zh-CN" sz="2000" dirty="0">
                <a:latin typeface="华文中宋" panose="02010600040101010101" pitchFamily="2" charset="-122"/>
                <a:ea typeface="华文中宋" panose="02010600040101010101" pitchFamily="2" charset="-122"/>
              </a:rPr>
              <a:t>预言了创造出具有真正智能的机器的可能性</a:t>
            </a:r>
            <a:endParaRPr lang="en-US" altLang="zh-CN" sz="2000" dirty="0">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l"/>
              <a:defRPr/>
            </a:pPr>
            <a:r>
              <a:rPr lang="zh-CN" altLang="en-US" sz="2400" dirty="0">
                <a:latin typeface="华文中宋" panose="02010600040101010101" pitchFamily="2" charset="-122"/>
                <a:ea typeface="华文中宋" panose="02010600040101010101" pitchFamily="2" charset="-122"/>
              </a:rPr>
              <a:t>图灵测试</a:t>
            </a:r>
            <a:endParaRPr lang="en-US" altLang="zh-CN" sz="24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defRPr/>
            </a:pPr>
            <a:r>
              <a:rPr lang="zh-CN" altLang="zh-CN" sz="2000" dirty="0">
                <a:latin typeface="华文中宋" panose="02010600040101010101" pitchFamily="2" charset="-122"/>
                <a:ea typeface="华文中宋" panose="02010600040101010101" pitchFamily="2" charset="-122"/>
              </a:rPr>
              <a:t>如果一台机器能够与人类展开对话（通过电传设备）而不能被辨别出其机器身份，那么称这台机器具有智能</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defRPr/>
            </a:pPr>
            <a:r>
              <a:rPr lang="zh-CN" altLang="zh-CN" sz="2000" dirty="0">
                <a:latin typeface="华文中宋" panose="02010600040101010101" pitchFamily="2" charset="-122"/>
                <a:ea typeface="华文中宋" panose="02010600040101010101" pitchFamily="2" charset="-122"/>
              </a:rPr>
              <a:t>如果电脑能在</a:t>
            </a:r>
            <a:r>
              <a:rPr lang="en-US" altLang="zh-CN" sz="2000" dirty="0">
                <a:latin typeface="华文中宋" panose="02010600040101010101" pitchFamily="2" charset="-122"/>
                <a:ea typeface="华文中宋" panose="02010600040101010101" pitchFamily="2" charset="-122"/>
              </a:rPr>
              <a:t>5</a:t>
            </a:r>
            <a:r>
              <a:rPr lang="zh-CN" altLang="zh-CN" sz="2000" dirty="0">
                <a:latin typeface="华文中宋" panose="02010600040101010101" pitchFamily="2" charset="-122"/>
                <a:ea typeface="华文中宋" panose="02010600040101010101" pitchFamily="2" charset="-122"/>
              </a:rPr>
              <a:t>分钟内回答由人类测试者提出的一系列问题，且其超过</a:t>
            </a:r>
            <a:r>
              <a:rPr lang="en-US" altLang="zh-CN" sz="2000" dirty="0">
                <a:highlight>
                  <a:srgbClr val="FFFF00"/>
                </a:highlight>
                <a:latin typeface="华文中宋" panose="02010600040101010101" pitchFamily="2" charset="-122"/>
                <a:ea typeface="华文中宋" panose="02010600040101010101" pitchFamily="2" charset="-122"/>
              </a:rPr>
              <a:t>30%</a:t>
            </a:r>
            <a:r>
              <a:rPr lang="zh-CN" altLang="zh-CN" sz="2000" dirty="0">
                <a:latin typeface="华文中宋" panose="02010600040101010101" pitchFamily="2" charset="-122"/>
                <a:ea typeface="华文中宋" panose="02010600040101010101" pitchFamily="2" charset="-122"/>
              </a:rPr>
              <a:t>的回答让测试者误认为是人类所答，则电脑通过测试。</a:t>
            </a:r>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pic>
        <p:nvPicPr>
          <p:cNvPr id="6" name="图片 5" descr="y2008314225024.jpg">
            <a:extLst>
              <a:ext uri="{FF2B5EF4-FFF2-40B4-BE49-F238E27FC236}">
                <a16:creationId xmlns:a16="http://schemas.microsoft.com/office/drawing/2014/main" id="{8CA0D5BF-2ABD-4C25-99BE-12205C60BED5}"/>
              </a:ext>
            </a:extLst>
          </p:cNvPr>
          <p:cNvPicPr>
            <a:picLocks noChangeAspect="1"/>
          </p:cNvPicPr>
          <p:nvPr/>
        </p:nvPicPr>
        <p:blipFill>
          <a:blip r:embed="rId2"/>
          <a:srcRect/>
          <a:stretch>
            <a:fillRect/>
          </a:stretch>
        </p:blipFill>
        <p:spPr bwMode="auto">
          <a:xfrm>
            <a:off x="7824192" y="404664"/>
            <a:ext cx="4176712" cy="2474913"/>
          </a:xfrm>
          <a:prstGeom prst="rect">
            <a:avLst/>
          </a:prstGeom>
          <a:noFill/>
          <a:ln w="9525">
            <a:noFill/>
            <a:miter lim="800000"/>
            <a:headEnd/>
            <a:tailEnd/>
          </a:ln>
        </p:spPr>
      </p:pic>
      <p:sp>
        <p:nvSpPr>
          <p:cNvPr id="8" name="内容占位符 4">
            <a:extLst>
              <a:ext uri="{FF2B5EF4-FFF2-40B4-BE49-F238E27FC236}">
                <a16:creationId xmlns:a16="http://schemas.microsoft.com/office/drawing/2014/main" id="{9691B1A3-481D-4265-ABE5-21FB807BE76F}"/>
              </a:ext>
            </a:extLst>
          </p:cNvPr>
          <p:cNvSpPr txBox="1"/>
          <p:nvPr/>
        </p:nvSpPr>
        <p:spPr>
          <a:xfrm>
            <a:off x="983432" y="3861048"/>
            <a:ext cx="8785225" cy="996170"/>
          </a:xfrm>
          <a:prstGeom prst="rect">
            <a:avLst/>
          </a:prstGeom>
        </p:spPr>
        <p:txBody>
          <a:bodyPr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zh-CN" altLang="en-US" dirty="0"/>
          </a:p>
          <a:p>
            <a:pPr>
              <a:defRPr/>
            </a:pPr>
            <a:endParaRPr lang="zh-CN" altLang="en-US" dirty="0"/>
          </a:p>
        </p:txBody>
      </p:sp>
      <p:sp>
        <p:nvSpPr>
          <p:cNvPr id="9" name="文本框 8">
            <a:extLst>
              <a:ext uri="{FF2B5EF4-FFF2-40B4-BE49-F238E27FC236}">
                <a16:creationId xmlns:a16="http://schemas.microsoft.com/office/drawing/2014/main" id="{32AAF4B6-D48C-44FB-8B15-B054DBE2274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42020178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D5FEA1D2-D5B3-4E8A-9EC7-DC405E733A4C}"/>
              </a:ext>
            </a:extLst>
          </p:cNvPr>
          <p:cNvSpPr txBox="1"/>
          <p:nvPr/>
        </p:nvSpPr>
        <p:spPr>
          <a:xfrm>
            <a:off x="623392" y="980728"/>
            <a:ext cx="11017224" cy="5688632"/>
          </a:xfrm>
          <a:prstGeom prst="rect">
            <a:avLst/>
          </a:prstGeom>
        </p:spPr>
        <p:txBody>
          <a:bodyPr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60000"/>
              </a:lnSpc>
              <a:defRPr/>
            </a:pPr>
            <a:r>
              <a:rPr lang="zh-CN" altLang="en-US" sz="2600" dirty="0">
                <a:latin typeface="华文中宋" panose="02010600040101010101" pitchFamily="2" charset="-122"/>
                <a:ea typeface="华文中宋" panose="02010600040101010101" pitchFamily="2" charset="-122"/>
              </a:rPr>
              <a:t>图灵奖主要授予在计算机科学技术领域做出了创造性贡献、推动了计算机科学技术发展的杰出科学家，而这些贡献必须对计算机科学技术有长久而深远的重要影响。虽未明确规定，授奖较偏重于</a:t>
            </a:r>
            <a:r>
              <a:rPr lang="zh-CN" altLang="en-US" sz="2600" b="1" dirty="0">
                <a:solidFill>
                  <a:srgbClr val="C00000"/>
                </a:solidFill>
                <a:latin typeface="华文中宋" panose="02010600040101010101" pitchFamily="2" charset="-122"/>
                <a:ea typeface="华文中宋" panose="02010600040101010101" pitchFamily="2" charset="-122"/>
              </a:rPr>
              <a:t>计算机科学理论</a:t>
            </a:r>
            <a:r>
              <a:rPr lang="zh-CN" altLang="en-US" sz="2600" dirty="0">
                <a:latin typeface="华文中宋" panose="02010600040101010101" pitchFamily="2" charset="-122"/>
                <a:ea typeface="华文中宋" panose="02010600040101010101" pitchFamily="2" charset="-122"/>
              </a:rPr>
              <a:t>和</a:t>
            </a:r>
            <a:r>
              <a:rPr lang="zh-CN" altLang="en-US" sz="2600" b="1" dirty="0">
                <a:solidFill>
                  <a:srgbClr val="C00000"/>
                </a:solidFill>
                <a:latin typeface="华文中宋" panose="02010600040101010101" pitchFamily="2" charset="-122"/>
                <a:ea typeface="华文中宋" panose="02010600040101010101" pitchFamily="2" charset="-122"/>
              </a:rPr>
              <a:t>软件技术</a:t>
            </a:r>
            <a:r>
              <a:rPr lang="zh-CN" altLang="en-US" sz="2600" dirty="0">
                <a:latin typeface="华文中宋" panose="02010600040101010101" pitchFamily="2" charset="-122"/>
                <a:ea typeface="华文中宋" panose="02010600040101010101" pitchFamily="2" charset="-122"/>
              </a:rPr>
              <a:t>方面作出贡献的科学家。</a:t>
            </a:r>
            <a:endParaRPr lang="en-US" altLang="zh-CN" sz="2600" dirty="0">
              <a:latin typeface="华文中宋" panose="02010600040101010101" pitchFamily="2" charset="-122"/>
              <a:ea typeface="华文中宋" panose="02010600040101010101" pitchFamily="2" charset="-122"/>
            </a:endParaRPr>
          </a:p>
          <a:p>
            <a:pPr algn="just">
              <a:lnSpc>
                <a:spcPct val="160000"/>
              </a:lnSpc>
              <a:defRPr/>
            </a:pPr>
            <a:r>
              <a:rPr lang="zh-CN" altLang="en-US" sz="2600" dirty="0">
                <a:latin typeface="华文中宋" panose="02010600040101010101" pitchFamily="2" charset="-122"/>
                <a:ea typeface="华文中宋" panose="02010600040101010101" pitchFamily="2" charset="-122"/>
              </a:rPr>
              <a:t>奖金不高，设奖初期为</a:t>
            </a:r>
            <a:r>
              <a:rPr lang="en-US" altLang="zh-CN" sz="2600" dirty="0">
                <a:latin typeface="华文中宋" panose="02010600040101010101" pitchFamily="2" charset="-122"/>
                <a:ea typeface="华文中宋" panose="02010600040101010101" pitchFamily="2" charset="-122"/>
              </a:rPr>
              <a:t>2</a:t>
            </a:r>
            <a:r>
              <a:rPr lang="zh-CN" altLang="en-US" sz="2600" dirty="0">
                <a:latin typeface="华文中宋" panose="02010600040101010101" pitchFamily="2" charset="-122"/>
                <a:ea typeface="华文中宋" panose="02010600040101010101" pitchFamily="2" charset="-122"/>
              </a:rPr>
              <a:t>万美元。</a:t>
            </a:r>
            <a:r>
              <a:rPr lang="en-US" altLang="zh-CN" sz="2600" dirty="0">
                <a:latin typeface="华文中宋" panose="02010600040101010101" pitchFamily="2" charset="-122"/>
                <a:ea typeface="华文中宋" panose="02010600040101010101" pitchFamily="2" charset="-122"/>
              </a:rPr>
              <a:t>1989</a:t>
            </a:r>
            <a:r>
              <a:rPr lang="zh-CN" altLang="en-US" sz="2600" dirty="0">
                <a:latin typeface="华文中宋" panose="02010600040101010101" pitchFamily="2" charset="-122"/>
                <a:ea typeface="华文中宋" panose="02010600040101010101" pitchFamily="2" charset="-122"/>
              </a:rPr>
              <a:t>年起增到</a:t>
            </a:r>
            <a:r>
              <a:rPr lang="en-US" altLang="zh-CN" sz="2600" dirty="0">
                <a:latin typeface="华文中宋" panose="02010600040101010101" pitchFamily="2" charset="-122"/>
                <a:ea typeface="华文中宋" panose="02010600040101010101" pitchFamily="2" charset="-122"/>
              </a:rPr>
              <a:t>2</a:t>
            </a:r>
            <a:r>
              <a:rPr lang="zh-CN" altLang="en-US" sz="2600" dirty="0">
                <a:latin typeface="华文中宋" panose="02010600040101010101" pitchFamily="2" charset="-122"/>
                <a:ea typeface="华文中宋" panose="02010600040101010101" pitchFamily="2" charset="-122"/>
              </a:rPr>
              <a:t>万</a:t>
            </a:r>
            <a:r>
              <a:rPr lang="en-US" altLang="zh-CN" sz="2600" dirty="0">
                <a:latin typeface="华文中宋" panose="02010600040101010101" pitchFamily="2" charset="-122"/>
                <a:ea typeface="华文中宋" panose="02010600040101010101" pitchFamily="2" charset="-122"/>
              </a:rPr>
              <a:t>5</a:t>
            </a:r>
            <a:r>
              <a:rPr lang="zh-CN" altLang="en-US" sz="2600" dirty="0">
                <a:latin typeface="华文中宋" panose="02010600040101010101" pitchFamily="2" charset="-122"/>
                <a:ea typeface="华文中宋" panose="02010600040101010101" pitchFamily="2" charset="-122"/>
              </a:rPr>
              <a:t>千美元，奖金通常由计算机界的一些大企业提供（通过与</a:t>
            </a:r>
            <a:r>
              <a:rPr lang="en-US" altLang="zh-CN" sz="2600" dirty="0">
                <a:latin typeface="华文中宋" panose="02010600040101010101" pitchFamily="2" charset="-122"/>
                <a:ea typeface="华文中宋" panose="02010600040101010101" pitchFamily="2" charset="-122"/>
              </a:rPr>
              <a:t>ACM</a:t>
            </a:r>
            <a:r>
              <a:rPr lang="zh-CN" altLang="en-US" sz="2600" dirty="0">
                <a:latin typeface="华文中宋" panose="02010600040101010101" pitchFamily="2" charset="-122"/>
                <a:ea typeface="华文中宋" panose="02010600040101010101" pitchFamily="2" charset="-122"/>
              </a:rPr>
              <a:t>签订协议）。</a:t>
            </a:r>
            <a:r>
              <a:rPr lang="en-US" altLang="zh-CN" sz="2600" dirty="0">
                <a:latin typeface="华文中宋" panose="02010600040101010101" pitchFamily="2" charset="-122"/>
                <a:ea typeface="华文中宋" panose="02010600040101010101" pitchFamily="2" charset="-122"/>
              </a:rPr>
              <a:t>2014</a:t>
            </a:r>
            <a:r>
              <a:rPr lang="zh-CN" altLang="en-US" sz="2600" dirty="0">
                <a:latin typeface="华文中宋" panose="02010600040101010101" pitchFamily="2" charset="-122"/>
                <a:ea typeface="华文中宋" panose="02010600040101010101" pitchFamily="2" charset="-122"/>
              </a:rPr>
              <a:t>年</a:t>
            </a:r>
            <a:r>
              <a:rPr lang="en-US" altLang="zh-CN" sz="2600" dirty="0">
                <a:latin typeface="华文中宋" panose="02010600040101010101" pitchFamily="2" charset="-122"/>
                <a:ea typeface="华文中宋" panose="02010600040101010101" pitchFamily="2" charset="-122"/>
              </a:rPr>
              <a:t>11</a:t>
            </a:r>
            <a:r>
              <a:rPr lang="zh-CN" altLang="en-US" sz="2600" dirty="0">
                <a:latin typeface="华文中宋" panose="02010600040101010101" pitchFamily="2" charset="-122"/>
                <a:ea typeface="华文中宋" panose="02010600040101010101" pitchFamily="2" charset="-122"/>
              </a:rPr>
              <a:t>月</a:t>
            </a:r>
            <a:r>
              <a:rPr lang="en-US" altLang="zh-CN" sz="2600" dirty="0">
                <a:latin typeface="华文中宋" panose="02010600040101010101" pitchFamily="2" charset="-122"/>
                <a:ea typeface="华文中宋" panose="02010600040101010101" pitchFamily="2" charset="-122"/>
              </a:rPr>
              <a:t>13</a:t>
            </a:r>
            <a:r>
              <a:rPr lang="zh-CN" altLang="en-US" sz="2600" dirty="0">
                <a:latin typeface="华文中宋" panose="02010600040101010101" pitchFamily="2" charset="-122"/>
                <a:ea typeface="华文中宋" panose="02010600040101010101" pitchFamily="2" charset="-122"/>
              </a:rPr>
              <a:t>日之前图灵奖由英特尔公司以及</a:t>
            </a:r>
            <a:r>
              <a:rPr lang="en-US" altLang="zh-CN" sz="2600" dirty="0">
                <a:latin typeface="华文中宋" panose="02010600040101010101" pitchFamily="2" charset="-122"/>
                <a:ea typeface="华文中宋" panose="02010600040101010101" pitchFamily="2" charset="-122"/>
              </a:rPr>
              <a:t>Google</a:t>
            </a:r>
            <a:r>
              <a:rPr lang="zh-CN" altLang="en-US" sz="2600" dirty="0">
                <a:latin typeface="华文中宋" panose="02010600040101010101" pitchFamily="2" charset="-122"/>
                <a:ea typeface="华文中宋" panose="02010600040101010101" pitchFamily="2" charset="-122"/>
              </a:rPr>
              <a:t>公司赞助，奖金为</a:t>
            </a:r>
            <a:r>
              <a:rPr lang="en-US" altLang="zh-CN" sz="2600" dirty="0">
                <a:latin typeface="华文中宋" panose="02010600040101010101" pitchFamily="2" charset="-122"/>
                <a:ea typeface="华文中宋" panose="02010600040101010101" pitchFamily="2" charset="-122"/>
              </a:rPr>
              <a:t>250,000</a:t>
            </a:r>
            <a:r>
              <a:rPr lang="zh-CN" altLang="en-US" sz="2600" dirty="0">
                <a:latin typeface="华文中宋" panose="02010600040101010101" pitchFamily="2" charset="-122"/>
                <a:ea typeface="华文中宋" panose="02010600040101010101" pitchFamily="2" charset="-122"/>
              </a:rPr>
              <a:t>美元。</a:t>
            </a:r>
            <a:r>
              <a:rPr lang="en-US" altLang="zh-CN" sz="2600" dirty="0">
                <a:latin typeface="华文中宋" panose="02010600040101010101" pitchFamily="2" charset="-122"/>
                <a:ea typeface="华文中宋" panose="02010600040101010101" pitchFamily="2" charset="-122"/>
              </a:rPr>
              <a:t>2014</a:t>
            </a:r>
            <a:r>
              <a:rPr lang="zh-CN" altLang="en-US" sz="2600" dirty="0">
                <a:latin typeface="华文中宋" panose="02010600040101010101" pitchFamily="2" charset="-122"/>
                <a:ea typeface="华文中宋" panose="02010600040101010101" pitchFamily="2" charset="-122"/>
              </a:rPr>
              <a:t>年</a:t>
            </a:r>
            <a:r>
              <a:rPr lang="en-US" altLang="zh-CN" sz="2600" dirty="0">
                <a:latin typeface="华文中宋" panose="02010600040101010101" pitchFamily="2" charset="-122"/>
                <a:ea typeface="华文中宋" panose="02010600040101010101" pitchFamily="2" charset="-122"/>
              </a:rPr>
              <a:t>11</a:t>
            </a:r>
            <a:r>
              <a:rPr lang="zh-CN" altLang="en-US" sz="2600" dirty="0">
                <a:latin typeface="华文中宋" panose="02010600040101010101" pitchFamily="2" charset="-122"/>
                <a:ea typeface="华文中宋" panose="02010600040101010101" pitchFamily="2" charset="-122"/>
              </a:rPr>
              <a:t>月</a:t>
            </a:r>
            <a:r>
              <a:rPr lang="en-US" altLang="zh-CN" sz="2600" dirty="0">
                <a:latin typeface="华文中宋" panose="02010600040101010101" pitchFamily="2" charset="-122"/>
                <a:ea typeface="华文中宋" panose="02010600040101010101" pitchFamily="2" charset="-122"/>
              </a:rPr>
              <a:t>13</a:t>
            </a:r>
            <a:r>
              <a:rPr lang="zh-CN" altLang="en-US" sz="2600" dirty="0">
                <a:latin typeface="华文中宋" panose="02010600040101010101" pitchFamily="2" charset="-122"/>
                <a:ea typeface="华文中宋" panose="02010600040101010101" pitchFamily="2" charset="-122"/>
              </a:rPr>
              <a:t>日，英特尔退出赞助，</a:t>
            </a:r>
            <a:r>
              <a:rPr lang="en-US" altLang="zh-CN" sz="2600" dirty="0">
                <a:latin typeface="华文中宋" panose="02010600040101010101" pitchFamily="2" charset="-122"/>
                <a:ea typeface="华文中宋" panose="02010600040101010101" pitchFamily="2" charset="-122"/>
              </a:rPr>
              <a:t>Google</a:t>
            </a:r>
            <a:r>
              <a:rPr lang="zh-CN" altLang="en-US" sz="2600" dirty="0">
                <a:latin typeface="华文中宋" panose="02010600040101010101" pitchFamily="2" charset="-122"/>
                <a:ea typeface="华文中宋" panose="02010600040101010101" pitchFamily="2" charset="-122"/>
              </a:rPr>
              <a:t>将奖金提高到</a:t>
            </a:r>
            <a:r>
              <a:rPr lang="en-US" altLang="zh-CN" sz="2600" dirty="0">
                <a:highlight>
                  <a:srgbClr val="FFFF00"/>
                </a:highlight>
                <a:latin typeface="华文中宋" panose="02010600040101010101" pitchFamily="2" charset="-122"/>
                <a:ea typeface="华文中宋" panose="02010600040101010101" pitchFamily="2" charset="-122"/>
              </a:rPr>
              <a:t>1,000,000</a:t>
            </a:r>
            <a:r>
              <a:rPr lang="zh-CN" altLang="en-US" sz="2600" dirty="0">
                <a:latin typeface="华文中宋" panose="02010600040101010101" pitchFamily="2" charset="-122"/>
                <a:ea typeface="华文中宋" panose="02010600040101010101" pitchFamily="2" charset="-122"/>
              </a:rPr>
              <a:t>美元，和诺贝尔奖金相近。</a:t>
            </a:r>
            <a:endParaRPr lang="en-US" altLang="zh-CN" sz="2600" dirty="0">
              <a:latin typeface="华文中宋" panose="02010600040101010101" pitchFamily="2" charset="-122"/>
              <a:ea typeface="华文中宋" panose="02010600040101010101" pitchFamily="2" charset="-122"/>
            </a:endParaRPr>
          </a:p>
          <a:p>
            <a:pPr>
              <a:lnSpc>
                <a:spcPct val="160000"/>
              </a:lnSpc>
              <a:defRPr/>
            </a:pPr>
            <a:r>
              <a:rPr lang="zh-CN" altLang="en-US" sz="2600" dirty="0">
                <a:latin typeface="华文中宋" panose="02010600040101010101" pitchFamily="2" charset="-122"/>
                <a:ea typeface="华文中宋" panose="02010600040101010101" pitchFamily="2" charset="-122"/>
              </a:rPr>
              <a:t>每年，美国计算机协会将要求提名人推荐本年度的图灵奖候选人，并附加一份</a:t>
            </a:r>
            <a:r>
              <a:rPr lang="en-US" altLang="zh-CN" sz="2600" dirty="0">
                <a:latin typeface="华文中宋" panose="02010600040101010101" pitchFamily="2" charset="-122"/>
                <a:ea typeface="华文中宋" panose="02010600040101010101" pitchFamily="2" charset="-122"/>
              </a:rPr>
              <a:t>200</a:t>
            </a:r>
            <a:r>
              <a:rPr lang="zh-CN" altLang="en-US" sz="2600" dirty="0">
                <a:latin typeface="华文中宋" panose="02010600040101010101" pitchFamily="2" charset="-122"/>
                <a:ea typeface="华文中宋" panose="02010600040101010101" pitchFamily="2" charset="-122"/>
              </a:rPr>
              <a:t>到</a:t>
            </a:r>
            <a:r>
              <a:rPr lang="en-US" altLang="zh-CN" sz="2600" dirty="0">
                <a:latin typeface="华文中宋" panose="02010600040101010101" pitchFamily="2" charset="-122"/>
                <a:ea typeface="华文中宋" panose="02010600040101010101" pitchFamily="2" charset="-122"/>
              </a:rPr>
              <a:t>500</a:t>
            </a:r>
            <a:r>
              <a:rPr lang="zh-CN" altLang="en-US" sz="2600" dirty="0">
                <a:latin typeface="华文中宋" panose="02010600040101010101" pitchFamily="2" charset="-122"/>
                <a:ea typeface="华文中宋" panose="02010600040101010101" pitchFamily="2" charset="-122"/>
              </a:rPr>
              <a:t>字的文章，说明被提名者为什么应获此奖。任何人都可成为提名人。美国计算机协会将组成评选委员会对被提名者进行严格的评审，并最终确定当年的获奖者。</a:t>
            </a:r>
            <a:endParaRPr lang="en-US" altLang="zh-CN" sz="2600" dirty="0">
              <a:latin typeface="华文中宋" panose="02010600040101010101" pitchFamily="2" charset="-122"/>
              <a:ea typeface="华文中宋" panose="02010600040101010101" pitchFamily="2" charset="-122"/>
            </a:endParaRPr>
          </a:p>
          <a:p>
            <a:pPr>
              <a:lnSpc>
                <a:spcPct val="160000"/>
              </a:lnSpc>
              <a:defRPr/>
            </a:pPr>
            <a:r>
              <a:rPr lang="zh-CN" altLang="en-US" sz="2600" dirty="0">
                <a:solidFill>
                  <a:srgbClr val="C00000"/>
                </a:solidFill>
                <a:latin typeface="华文中宋" panose="02010600040101010101" pitchFamily="2" charset="-122"/>
                <a:ea typeface="华文中宋" panose="02010600040101010101" pitchFamily="2" charset="-122"/>
              </a:rPr>
              <a:t>从</a:t>
            </a:r>
            <a:r>
              <a:rPr lang="en-US" altLang="zh-CN" sz="2600" dirty="0">
                <a:solidFill>
                  <a:srgbClr val="C00000"/>
                </a:solidFill>
                <a:latin typeface="华文中宋" panose="02010600040101010101" pitchFamily="2" charset="-122"/>
                <a:ea typeface="华文中宋" panose="02010600040101010101" pitchFamily="2" charset="-122"/>
              </a:rPr>
              <a:t>1966</a:t>
            </a:r>
            <a:r>
              <a:rPr lang="zh-CN" altLang="en-US" sz="2600" dirty="0">
                <a:solidFill>
                  <a:srgbClr val="C00000"/>
                </a:solidFill>
                <a:latin typeface="华文中宋" panose="02010600040101010101" pitchFamily="2" charset="-122"/>
                <a:ea typeface="华文中宋" panose="02010600040101010101" pitchFamily="2" charset="-122"/>
              </a:rPr>
              <a:t>年至今，有</a:t>
            </a:r>
            <a:r>
              <a:rPr lang="en-US" altLang="zh-CN" sz="2600" dirty="0">
                <a:solidFill>
                  <a:srgbClr val="C00000"/>
                </a:solidFill>
                <a:latin typeface="华文中宋" panose="02010600040101010101" pitchFamily="2" charset="-122"/>
                <a:ea typeface="华文中宋" panose="02010600040101010101" pitchFamily="2" charset="-122"/>
              </a:rPr>
              <a:t>70</a:t>
            </a:r>
            <a:r>
              <a:rPr lang="zh-CN" altLang="en-US" sz="2600" dirty="0">
                <a:solidFill>
                  <a:srgbClr val="C00000"/>
                </a:solidFill>
                <a:latin typeface="华文中宋" panose="02010600040101010101" pitchFamily="2" charset="-122"/>
                <a:ea typeface="华文中宋" panose="02010600040101010101" pitchFamily="2" charset="-122"/>
              </a:rPr>
              <a:t>多名科学家获此殊荣，其中美国学者最多，此外还有英国、瑞士、荷兰、以色列等国少数学者。</a:t>
            </a:r>
            <a:endParaRPr lang="en-US" altLang="zh-CN" sz="2600" dirty="0">
              <a:solidFill>
                <a:srgbClr val="C00000"/>
              </a:solidFill>
              <a:latin typeface="华文中宋" panose="02010600040101010101" pitchFamily="2" charset="-122"/>
              <a:ea typeface="华文中宋" panose="02010600040101010101" pitchFamily="2" charset="-122"/>
            </a:endParaRPr>
          </a:p>
          <a:p>
            <a:pPr>
              <a:lnSpc>
                <a:spcPct val="160000"/>
              </a:lnSpc>
              <a:defRPr/>
            </a:pPr>
            <a:r>
              <a:rPr lang="zh-CN" altLang="en-US" sz="2600" dirty="0">
                <a:latin typeface="华文中宋" panose="02010600040101010101" pitchFamily="2" charset="-122"/>
                <a:ea typeface="华文中宋" panose="02010600040101010101" pitchFamily="2" charset="-122"/>
              </a:rPr>
              <a:t>截至目前，获此殊荣的华人仅有一位，</a:t>
            </a:r>
            <a:r>
              <a:rPr lang="en-US" altLang="zh-CN" sz="2600" dirty="0">
                <a:latin typeface="华文中宋" panose="02010600040101010101" pitchFamily="2" charset="-122"/>
                <a:ea typeface="华文中宋" panose="02010600040101010101" pitchFamily="2" charset="-122"/>
              </a:rPr>
              <a:t>2000</a:t>
            </a:r>
            <a:r>
              <a:rPr lang="zh-CN" altLang="en-US" sz="2600" dirty="0">
                <a:latin typeface="华文中宋" panose="02010600040101010101" pitchFamily="2" charset="-122"/>
                <a:ea typeface="华文中宋" panose="02010600040101010101" pitchFamily="2" charset="-122"/>
              </a:rPr>
              <a:t>年图灵奖得主姚期智。</a:t>
            </a:r>
          </a:p>
          <a:p>
            <a:pPr algn="just">
              <a:lnSpc>
                <a:spcPct val="100000"/>
              </a:lnSpc>
              <a:defRPr/>
            </a:pPr>
            <a:endParaRPr lang="zh-CN" altLang="en-US" sz="2400" dirty="0">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0C7FA5DF-957F-4DB8-ABD9-B82EE722377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13680980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6542011-F009-4848-9AB1-4037DC7D2F40}"/>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9" name="文本框 8">
            <a:extLst>
              <a:ext uri="{FF2B5EF4-FFF2-40B4-BE49-F238E27FC236}">
                <a16:creationId xmlns:a16="http://schemas.microsoft.com/office/drawing/2014/main" id="{7C12B836-714F-4B4F-B424-D8243FD4F63E}"/>
              </a:ext>
            </a:extLst>
          </p:cNvPr>
          <p:cNvSpPr txBox="1"/>
          <p:nvPr/>
        </p:nvSpPr>
        <p:spPr>
          <a:xfrm>
            <a:off x="585751" y="908720"/>
            <a:ext cx="4730175" cy="461665"/>
          </a:xfrm>
          <a:prstGeom prst="rect">
            <a:avLst/>
          </a:prstGeom>
          <a:noFill/>
        </p:spPr>
        <p:txBody>
          <a:bodyPr wrap="square" rtlCol="0">
            <a:spAutoFit/>
          </a:bodyPr>
          <a:lstStyle/>
          <a:p>
            <a:r>
              <a:rPr lang="zh-CN" altLang="en-US" b="1" dirty="0">
                <a:solidFill>
                  <a:srgbClr val="2E81B4"/>
                </a:solidFill>
                <a:latin typeface="华文中宋" panose="02010600040101010101" pitchFamily="2" charset="-122"/>
                <a:ea typeface="华文中宋" panose="02010600040101010101" pitchFamily="2" charset="-122"/>
              </a:rPr>
              <a:t>图灵奖基本数据统计</a:t>
            </a:r>
          </a:p>
        </p:txBody>
      </p:sp>
      <p:graphicFrame>
        <p:nvGraphicFramePr>
          <p:cNvPr id="11" name="图表 10">
            <a:extLst>
              <a:ext uri="{FF2B5EF4-FFF2-40B4-BE49-F238E27FC236}">
                <a16:creationId xmlns:a16="http://schemas.microsoft.com/office/drawing/2014/main" id="{66031EB0-3E52-423F-A545-1530377B0B2B}"/>
              </a:ext>
            </a:extLst>
          </p:cNvPr>
          <p:cNvGraphicFramePr/>
          <p:nvPr>
            <p:extLst>
              <p:ext uri="{D42A27DB-BD31-4B8C-83A1-F6EECF244321}">
                <p14:modId xmlns:p14="http://schemas.microsoft.com/office/powerpoint/2010/main" val="2459402636"/>
              </p:ext>
            </p:extLst>
          </p:nvPr>
        </p:nvGraphicFramePr>
        <p:xfrm>
          <a:off x="695400" y="1340768"/>
          <a:ext cx="435102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a:extLst>
              <a:ext uri="{FF2B5EF4-FFF2-40B4-BE49-F238E27FC236}">
                <a16:creationId xmlns:a16="http://schemas.microsoft.com/office/drawing/2014/main" id="{74CCF282-DD92-40F8-AEF2-332C6BFDAE51}"/>
              </a:ext>
            </a:extLst>
          </p:cNvPr>
          <p:cNvGraphicFramePr/>
          <p:nvPr>
            <p:extLst>
              <p:ext uri="{D42A27DB-BD31-4B8C-83A1-F6EECF244321}">
                <p14:modId xmlns:p14="http://schemas.microsoft.com/office/powerpoint/2010/main" val="536476565"/>
              </p:ext>
            </p:extLst>
          </p:nvPr>
        </p:nvGraphicFramePr>
        <p:xfrm>
          <a:off x="6672064" y="1340768"/>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a:extLst>
              <a:ext uri="{FF2B5EF4-FFF2-40B4-BE49-F238E27FC236}">
                <a16:creationId xmlns:a16="http://schemas.microsoft.com/office/drawing/2014/main" id="{9A7D1F94-CC90-4650-9279-401A0EFD6841}"/>
              </a:ext>
            </a:extLst>
          </p:cNvPr>
          <p:cNvGraphicFramePr/>
          <p:nvPr>
            <p:extLst>
              <p:ext uri="{D42A27DB-BD31-4B8C-83A1-F6EECF244321}">
                <p14:modId xmlns:p14="http://schemas.microsoft.com/office/powerpoint/2010/main" val="2991095677"/>
              </p:ext>
            </p:extLst>
          </p:nvPr>
        </p:nvGraphicFramePr>
        <p:xfrm>
          <a:off x="695400" y="4077072"/>
          <a:ext cx="434721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图表 14">
            <a:extLst>
              <a:ext uri="{FF2B5EF4-FFF2-40B4-BE49-F238E27FC236}">
                <a16:creationId xmlns:a16="http://schemas.microsoft.com/office/drawing/2014/main" id="{243A18E7-C695-4D82-96EC-1E4E74BFDE2B}"/>
              </a:ext>
            </a:extLst>
          </p:cNvPr>
          <p:cNvGraphicFramePr/>
          <p:nvPr>
            <p:extLst>
              <p:ext uri="{D42A27DB-BD31-4B8C-83A1-F6EECF244321}">
                <p14:modId xmlns:p14="http://schemas.microsoft.com/office/powerpoint/2010/main" val="123482340"/>
              </p:ext>
            </p:extLst>
          </p:nvPr>
        </p:nvGraphicFramePr>
        <p:xfrm>
          <a:off x="6668254" y="4077072"/>
          <a:ext cx="4575809" cy="27305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图表 15">
            <a:extLst>
              <a:ext uri="{FF2B5EF4-FFF2-40B4-BE49-F238E27FC236}">
                <a16:creationId xmlns:a16="http://schemas.microsoft.com/office/drawing/2014/main" id="{D7C41F94-B285-4B5D-869F-353E67F9EE26}"/>
              </a:ext>
            </a:extLst>
          </p:cNvPr>
          <p:cNvGraphicFramePr/>
          <p:nvPr>
            <p:extLst>
              <p:ext uri="{D42A27DB-BD31-4B8C-83A1-F6EECF244321}">
                <p14:modId xmlns:p14="http://schemas.microsoft.com/office/powerpoint/2010/main" val="1996709684"/>
              </p:ext>
            </p:extLst>
          </p:nvPr>
        </p:nvGraphicFramePr>
        <p:xfrm>
          <a:off x="3697312" y="2492896"/>
          <a:ext cx="4304665"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4060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4BB1B78-72D3-4E1F-BDFA-A3C7F2541BE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7" name="内容占位符 2">
            <a:extLst>
              <a:ext uri="{FF2B5EF4-FFF2-40B4-BE49-F238E27FC236}">
                <a16:creationId xmlns:a16="http://schemas.microsoft.com/office/drawing/2014/main" id="{17CDFAF6-1047-4971-88E4-A02E4CBE2EE3}"/>
              </a:ext>
            </a:extLst>
          </p:cNvPr>
          <p:cNvSpPr txBox="1"/>
          <p:nvPr/>
        </p:nvSpPr>
        <p:spPr>
          <a:xfrm>
            <a:off x="551384" y="980728"/>
            <a:ext cx="11016729" cy="5543897"/>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defRPr/>
            </a:pPr>
            <a:r>
              <a:rPr lang="zh-CN" altLang="en-US" sz="2000" b="1" dirty="0">
                <a:solidFill>
                  <a:srgbClr val="157E9F"/>
                </a:solidFill>
                <a:latin typeface="华文中宋" panose="02010600040101010101" pitchFamily="2" charset="-122"/>
                <a:ea typeface="华文中宋" panose="02010600040101010101" pitchFamily="2" charset="-122"/>
              </a:rPr>
              <a:t>获奖者成长规律与特点</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从</a:t>
            </a:r>
            <a:r>
              <a:rPr lang="zh-CN" altLang="en-US" sz="2000" b="1" dirty="0">
                <a:solidFill>
                  <a:srgbClr val="C00000"/>
                </a:solidFill>
                <a:latin typeface="华文中宋" panose="02010600040101010101" pitchFamily="2" charset="-122"/>
                <a:ea typeface="华文中宋" panose="02010600040101010101" pitchFamily="2" charset="-122"/>
              </a:rPr>
              <a:t>客观上</a:t>
            </a:r>
            <a:r>
              <a:rPr lang="zh-CN" altLang="en-US" sz="2000" dirty="0">
                <a:latin typeface="华文中宋" panose="02010600040101010101" pitchFamily="2" charset="-122"/>
                <a:ea typeface="华文中宋" panose="02010600040101010101" pitchFamily="2" charset="-122"/>
              </a:rPr>
              <a:t>看，获奖者高质量的</a:t>
            </a:r>
            <a:r>
              <a:rPr lang="zh-CN" altLang="en-US" sz="2000" dirty="0">
                <a:solidFill>
                  <a:srgbClr val="C00000"/>
                </a:solidFill>
                <a:latin typeface="华文中宋" panose="02010600040101010101" pitchFamily="2" charset="-122"/>
                <a:ea typeface="华文中宋" panose="02010600040101010101" pitchFamily="2" charset="-122"/>
              </a:rPr>
              <a:t>专业基础教育</a:t>
            </a:r>
            <a:r>
              <a:rPr lang="zh-CN" altLang="en-US" sz="2000" dirty="0">
                <a:latin typeface="华文中宋" panose="02010600040101010101" pitchFamily="2" charset="-122"/>
                <a:ea typeface="华文中宋" panose="02010600040101010101" pitchFamily="2" charset="-122"/>
              </a:rPr>
              <a:t>和处于良好的科研</a:t>
            </a:r>
            <a:r>
              <a:rPr lang="zh-CN" altLang="en-US" sz="2000" dirty="0">
                <a:solidFill>
                  <a:srgbClr val="C00000"/>
                </a:solidFill>
                <a:latin typeface="华文中宋" panose="02010600040101010101" pitchFamily="2" charset="-122"/>
                <a:ea typeface="华文中宋" panose="02010600040101010101" pitchFamily="2" charset="-122"/>
              </a:rPr>
              <a:t>工作环境</a:t>
            </a:r>
            <a:r>
              <a:rPr lang="zh-CN" altLang="en-US" sz="2000" dirty="0">
                <a:latin typeface="华文中宋" panose="02010600040101010101" pitchFamily="2" charset="-122"/>
                <a:ea typeface="华文中宋" panose="02010600040101010101" pitchFamily="2" charset="-122"/>
              </a:rPr>
              <a:t>是他们成功的基本保证；</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从</a:t>
            </a:r>
            <a:r>
              <a:rPr lang="zh-CN" altLang="en-US" sz="2000" b="1" dirty="0">
                <a:solidFill>
                  <a:srgbClr val="C00000"/>
                </a:solidFill>
                <a:latin typeface="华文中宋" panose="02010600040101010101" pitchFamily="2" charset="-122"/>
                <a:ea typeface="华文中宋" panose="02010600040101010101" pitchFamily="2" charset="-122"/>
              </a:rPr>
              <a:t>主观上</a:t>
            </a:r>
            <a:r>
              <a:rPr lang="zh-CN" altLang="en-US" sz="2000" dirty="0">
                <a:latin typeface="华文中宋" panose="02010600040101010101" pitchFamily="2" charset="-122"/>
                <a:ea typeface="华文中宋" panose="02010600040101010101" pitchFamily="2" charset="-122"/>
              </a:rPr>
              <a:t>看，本人的天赋、勤奋以及对计算机科学研究的兴趣、锲而不舍的创新精神，在他们成功的道路上起着重要作用（</a:t>
            </a:r>
            <a:r>
              <a:rPr lang="zh-CN" altLang="en-US" sz="2000" dirty="0">
                <a:solidFill>
                  <a:srgbClr val="C00000"/>
                </a:solidFill>
                <a:latin typeface="华文中宋" panose="02010600040101010101" pitchFamily="2" charset="-122"/>
                <a:ea typeface="华文中宋" panose="02010600040101010101" pitchFamily="2" charset="-122"/>
              </a:rPr>
              <a:t>宗教般的意志，初恋般的热情</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概括起来主要有以下六点：</a:t>
            </a:r>
            <a:endParaRPr lang="en-US" altLang="zh-CN" sz="20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高质量的专业教育和良好的科研工作</a:t>
            </a:r>
            <a:r>
              <a:rPr lang="zh-CN" altLang="en-US" sz="1800" dirty="0">
                <a:highlight>
                  <a:srgbClr val="FFFF00"/>
                </a:highlight>
                <a:latin typeface="华文中宋" panose="02010600040101010101" pitchFamily="2" charset="-122"/>
                <a:ea typeface="华文中宋" panose="02010600040101010101" pitchFamily="2" charset="-122"/>
              </a:rPr>
              <a:t>环境</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天资聪明，兴趣广泛，善于思考，勤奋好学；</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善于发现自己的兴趣，并对自己的选择充满</a:t>
            </a:r>
            <a:r>
              <a:rPr lang="zh-CN" altLang="en-US" sz="1800" dirty="0">
                <a:highlight>
                  <a:srgbClr val="FFFF00"/>
                </a:highlight>
                <a:latin typeface="华文中宋" panose="02010600040101010101" pitchFamily="2" charset="-122"/>
                <a:ea typeface="华文中宋" panose="02010600040101010101" pitchFamily="2" charset="-122"/>
              </a:rPr>
              <a:t>激情</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科学家气质和科学精神；</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很强的思维能力、想象力和敏锐的观察力；</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良好的</a:t>
            </a:r>
            <a:r>
              <a:rPr lang="zh-CN" altLang="en-US" sz="1800" dirty="0">
                <a:highlight>
                  <a:srgbClr val="FFFF00"/>
                </a:highlight>
                <a:latin typeface="华文中宋" panose="02010600040101010101" pitchFamily="2" charset="-122"/>
                <a:ea typeface="华文中宋" panose="02010600040101010101" pitchFamily="2" charset="-122"/>
              </a:rPr>
              <a:t>交往、合作与沟通能力</a:t>
            </a:r>
            <a:r>
              <a:rPr lang="zh-CN" altLang="en-US" sz="1800" dirty="0">
                <a:latin typeface="华文中宋" panose="02010600040101010101" pitchFamily="2" charset="-122"/>
                <a:ea typeface="华文中宋" panose="02010600040101010101" pitchFamily="2" charset="-122"/>
              </a:rPr>
              <a:t>。</a:t>
            </a:r>
          </a:p>
          <a:p>
            <a:pPr>
              <a:buFont typeface="Arial" panose="020B0604020202020204" pitchFamily="34" charset="0"/>
              <a:buNone/>
              <a:defRPr/>
            </a:pPr>
            <a:endParaRPr lang="zh-CN" altLang="en-US" sz="2400" dirty="0"/>
          </a:p>
        </p:txBody>
      </p:sp>
    </p:spTree>
    <p:extLst>
      <p:ext uri="{BB962C8B-B14F-4D97-AF65-F5344CB8AC3E}">
        <p14:creationId xmlns:p14="http://schemas.microsoft.com/office/powerpoint/2010/main" val="137364181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1127448" y="1484784"/>
            <a:ext cx="10584681" cy="4104456"/>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200000"/>
              </a:lnSpc>
            </a:pPr>
            <a:r>
              <a:rPr lang="zh-CN" altLang="en-US" sz="5400" b="1" dirty="0">
                <a:solidFill>
                  <a:srgbClr val="324A7A"/>
                </a:solidFill>
                <a:latin typeface="华文中宋" panose="02010600040101010101" pitchFamily="2" charset="-122"/>
                <a:ea typeface="华文中宋" panose="02010600040101010101" pitchFamily="2" charset="-122"/>
              </a:rPr>
              <a:t>江山代有才人出，</a:t>
            </a:r>
            <a:endParaRPr lang="en-US" altLang="zh-CN" sz="5400" b="1" dirty="0">
              <a:solidFill>
                <a:srgbClr val="324A7A"/>
              </a:solidFill>
              <a:latin typeface="华文中宋" panose="02010600040101010101" pitchFamily="2" charset="-122"/>
              <a:ea typeface="华文中宋" panose="02010600040101010101" pitchFamily="2" charset="-122"/>
            </a:endParaRPr>
          </a:p>
          <a:p>
            <a:pPr>
              <a:lnSpc>
                <a:spcPct val="200000"/>
              </a:lnSpc>
            </a:pPr>
            <a:r>
              <a:rPr lang="zh-CN" altLang="en-US" sz="5400" b="1" dirty="0">
                <a:solidFill>
                  <a:srgbClr val="324A7A"/>
                </a:solidFill>
                <a:latin typeface="华文中宋" panose="02010600040101010101" pitchFamily="2" charset="-122"/>
                <a:ea typeface="华文中宋" panose="02010600040101010101" pitchFamily="2" charset="-122"/>
              </a:rPr>
              <a:t>各领风骚数十年。</a:t>
            </a: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17" name="文本框 16">
            <a:extLst>
              <a:ext uri="{FF2B5EF4-FFF2-40B4-BE49-F238E27FC236}">
                <a16:creationId xmlns:a16="http://schemas.microsoft.com/office/drawing/2014/main" id="{DDA1951B-C7D5-4503-A38E-3F7AB264DAC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19245293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29875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656396" y="1124744"/>
            <a:ext cx="10945216" cy="523866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a:pPr>
            <a:r>
              <a:rPr lang="zh-CN" altLang="en-US" kern="0" dirty="0">
                <a:latin typeface="Times New Roman" panose="02020603050405020304" pitchFamily="18" charset="0"/>
              </a:rPr>
              <a:t>“数”在计算机中是如何表示的？</a:t>
            </a:r>
            <a:endParaRPr lang="en-US" altLang="zh-CN" kern="0" dirty="0">
              <a:latin typeface="Times New Roman" panose="02020603050405020304" pitchFamily="18" charset="0"/>
            </a:endParaRPr>
          </a:p>
          <a:p>
            <a:pPr marL="514350" indent="-514350">
              <a:lnSpc>
                <a:spcPct val="200000"/>
              </a:lnSpc>
              <a:buFont typeface="+mj-ea"/>
              <a:buAutoNum type="circleNumDbPlain"/>
            </a:pPr>
            <a:r>
              <a:rPr lang="zh-CN" altLang="en-US" kern="0" dirty="0">
                <a:latin typeface="Times New Roman" panose="02020603050405020304" pitchFamily="18" charset="0"/>
              </a:rPr>
              <a:t> 逻辑上的“数”是如何计算的？</a:t>
            </a:r>
            <a:endParaRPr lang="en-US" altLang="zh-CN" kern="0" dirty="0">
              <a:latin typeface="Times New Roman" panose="02020603050405020304" pitchFamily="18" charset="0"/>
            </a:endParaRPr>
          </a:p>
          <a:p>
            <a:pPr marL="514350" indent="-514350">
              <a:lnSpc>
                <a:spcPct val="200000"/>
              </a:lnSpc>
              <a:buFont typeface="+mj-ea"/>
              <a:buAutoNum type="circleNumDbPlain"/>
            </a:pPr>
            <a:r>
              <a:rPr lang="zh-CN" altLang="en-US" kern="0" dirty="0">
                <a:latin typeface="Times New Roman" panose="02020603050405020304" pitchFamily="18" charset="0"/>
              </a:rPr>
              <a:t> 物理上的“数”如何实现计算的？</a:t>
            </a:r>
            <a:endParaRPr lang="en-US" altLang="zh-CN" kern="0" dirty="0">
              <a:latin typeface="Times New Roman" panose="02020603050405020304" pitchFamily="18" charset="0"/>
            </a:endParaRPr>
          </a:p>
        </p:txBody>
      </p:sp>
      <p:sp>
        <p:nvSpPr>
          <p:cNvPr id="5" name="文本框 4">
            <a:extLst>
              <a:ext uri="{FF2B5EF4-FFF2-40B4-BE49-F238E27FC236}">
                <a16:creationId xmlns:a16="http://schemas.microsoft.com/office/drawing/2014/main" id="{7F497DC1-81E3-47EB-9726-5A38D86450E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427083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767408" y="1124744"/>
            <a:ext cx="10729192" cy="5544615"/>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About ME</a:t>
            </a:r>
            <a:r>
              <a:rPr lang="zh-CN" altLang="en-US" sz="2400" dirty="0">
                <a:effectLst/>
                <a:latin typeface="华文楷体" panose="02010600040101010101" pitchFamily="2" charset="-122"/>
                <a:ea typeface="华文楷体" panose="02010600040101010101" pitchFamily="2" charset="-122"/>
              </a:rPr>
              <a:t>：王备战</a:t>
            </a:r>
            <a:endParaRPr lang="en-US" altLang="zh-CN" sz="2400" dirty="0">
              <a:effectLst/>
              <a:latin typeface="华文楷体" panose="02010600040101010101" pitchFamily="2" charset="-122"/>
              <a:ea typeface="华文楷体" panose="02010600040101010101" pitchFamily="2" charset="-122"/>
            </a:endParaRPr>
          </a:p>
          <a:p>
            <a:pPr lvl="1" eaLnBrk="1" hangingPunct="1">
              <a:lnSpc>
                <a:spcPct val="150000"/>
              </a:lnSpc>
            </a:pPr>
            <a:r>
              <a:rPr lang="en-US" altLang="zh-CN" sz="2200" dirty="0">
                <a:effectLst/>
                <a:latin typeface="华文楷体" panose="02010600040101010101" pitchFamily="2" charset="-122"/>
                <a:ea typeface="华文楷体" panose="02010600040101010101" pitchFamily="2" charset="-122"/>
              </a:rPr>
              <a:t>1983 - 2004 in NWPU </a:t>
            </a:r>
          </a:p>
          <a:p>
            <a:pPr lvl="2" eaLnBrk="1" hangingPunct="1">
              <a:lnSpc>
                <a:spcPct val="150000"/>
              </a:lnSpc>
            </a:pPr>
            <a:r>
              <a:rPr lang="zh-CN" altLang="en-US" sz="1800" dirty="0">
                <a:effectLst/>
                <a:latin typeface="华文楷体" panose="02010600040101010101" pitchFamily="2" charset="-122"/>
                <a:ea typeface="华文楷体" panose="02010600040101010101" pitchFamily="2" charset="-122"/>
              </a:rPr>
              <a:t>本、硕、博毕业</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2000" b="1" dirty="0">
                <a:solidFill>
                  <a:schemeClr val="tx1">
                    <a:lumMod val="95000"/>
                    <a:lumOff val="5000"/>
                  </a:schemeClr>
                </a:solidFill>
                <a:effectLst/>
                <a:latin typeface="华文楷体" panose="02010600040101010101" pitchFamily="2" charset="-122"/>
                <a:ea typeface="华文楷体" panose="02010600040101010101" pitchFamily="2" charset="-122"/>
              </a:rPr>
              <a:t>21 Years</a:t>
            </a:r>
            <a:r>
              <a:rPr lang="zh-CN" altLang="en-US" sz="1800" dirty="0">
                <a:effectLst/>
                <a:latin typeface="华文楷体" panose="02010600040101010101" pitchFamily="2" charset="-122"/>
                <a:ea typeface="华文楷体" panose="02010600040101010101" pitchFamily="2" charset="-122"/>
              </a:rPr>
              <a:t>：学生、助教、讲师、副教授</a:t>
            </a:r>
            <a:endParaRPr lang="en-US" altLang="zh-CN" sz="1800" dirty="0">
              <a:effectLst/>
              <a:latin typeface="华文楷体" panose="02010600040101010101" pitchFamily="2" charset="-122"/>
              <a:ea typeface="华文楷体" panose="02010600040101010101" pitchFamily="2" charset="-122"/>
            </a:endParaRPr>
          </a:p>
          <a:p>
            <a:pPr lvl="1" eaLnBrk="1" hangingPunct="1">
              <a:lnSpc>
                <a:spcPct val="150000"/>
              </a:lnSpc>
            </a:pPr>
            <a:r>
              <a:rPr lang="en-US" altLang="zh-CN" sz="2200" dirty="0">
                <a:effectLst/>
                <a:latin typeface="华文楷体" panose="02010600040101010101" pitchFamily="2" charset="-122"/>
                <a:ea typeface="华文楷体" panose="02010600040101010101" pitchFamily="2" charset="-122"/>
              </a:rPr>
              <a:t>2004 - now in XMU</a:t>
            </a:r>
          </a:p>
          <a:p>
            <a:pPr lvl="2" eaLnBrk="1" hangingPunct="1">
              <a:lnSpc>
                <a:spcPct val="150000"/>
              </a:lnSpc>
            </a:pPr>
            <a:r>
              <a:rPr lang="en-US" altLang="zh-CN" sz="2000" b="1" dirty="0">
                <a:effectLst/>
                <a:latin typeface="华文楷体" panose="02010600040101010101" pitchFamily="2" charset="-122"/>
                <a:ea typeface="华文楷体" panose="02010600040101010101" pitchFamily="2" charset="-122"/>
              </a:rPr>
              <a:t>21 years</a:t>
            </a:r>
            <a:r>
              <a:rPr lang="zh-CN" altLang="en-US" sz="1800" dirty="0">
                <a:effectLst/>
                <a:latin typeface="华文楷体" panose="02010600040101010101" pitchFamily="2" charset="-122"/>
                <a:ea typeface="华文楷体" panose="02010600040101010101" pitchFamily="2" charset="-122"/>
              </a:rPr>
              <a:t>（</a:t>
            </a:r>
            <a:r>
              <a:rPr lang="en-US" altLang="zh-CN" sz="1800" dirty="0">
                <a:effectLst/>
                <a:latin typeface="华文楷体" panose="02010600040101010101" pitchFamily="2" charset="-122"/>
                <a:ea typeface="华文楷体" panose="02010600040101010101" pitchFamily="2" charset="-122"/>
              </a:rPr>
              <a:t>By 2025</a:t>
            </a:r>
            <a:r>
              <a:rPr lang="zh-CN" altLang="en-US" sz="1800" dirty="0">
                <a:effectLst/>
                <a:latin typeface="华文楷体" panose="02010600040101010101" pitchFamily="2" charset="-122"/>
                <a:ea typeface="华文楷体" panose="02010600040101010101" pitchFamily="2" charset="-122"/>
              </a:rPr>
              <a:t>）：副教授、教授</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latin typeface="华文楷体" panose="02010600040101010101" pitchFamily="2" charset="-122"/>
                <a:ea typeface="华文楷体" panose="02010600040101010101" pitchFamily="2" charset="-122"/>
                <a:hlinkClick r:id="rId3"/>
              </a:rPr>
              <a:t>wangbz@xmu.edu.cn</a:t>
            </a:r>
            <a:r>
              <a:rPr lang="en-US" altLang="zh-CN" sz="1800" dirty="0">
                <a:latin typeface="华文楷体" panose="02010600040101010101" pitchFamily="2" charset="-122"/>
                <a:ea typeface="华文楷体" panose="02010600040101010101" pitchFamily="2" charset="-122"/>
              </a:rPr>
              <a:t> </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Mail</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13959238599</a:t>
            </a:r>
            <a:r>
              <a:rPr lang="zh-CN" altLang="en-US" sz="1800" dirty="0">
                <a:effectLst/>
                <a:latin typeface="华文楷体" panose="02010600040101010101" pitchFamily="2" charset="-122"/>
                <a:ea typeface="华文楷体" panose="02010600040101010101" pitchFamily="2" charset="-122"/>
              </a:rPr>
              <a:t>（</a:t>
            </a:r>
            <a:r>
              <a:rPr lang="en-US" altLang="zh-CN" sz="1800" dirty="0">
                <a:effectLst/>
                <a:latin typeface="华文楷体" panose="02010600040101010101" pitchFamily="2" charset="-122"/>
                <a:ea typeface="华文楷体" panose="02010600040101010101" pitchFamily="2" charset="-122"/>
              </a:rPr>
              <a:t>Cell Phone</a:t>
            </a:r>
            <a:r>
              <a:rPr lang="zh-CN" altLang="en-US" sz="1800" dirty="0">
                <a:effectLst/>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zh-CN" altLang="en-US" sz="1800" dirty="0">
                <a:latin typeface="华文楷体" panose="02010600040101010101" pitchFamily="2" charset="-122"/>
                <a:ea typeface="华文楷体" panose="02010600040101010101" pitchFamily="2" charset="-122"/>
              </a:rPr>
              <a:t>厦门大学翔安西部片区</a:t>
            </a:r>
            <a:r>
              <a:rPr lang="en-US" altLang="zh-CN" sz="1800" dirty="0">
                <a:latin typeface="华文楷体" panose="02010600040101010101" pitchFamily="2" charset="-122"/>
                <a:ea typeface="华文楷体" panose="02010600040101010101" pitchFamily="2" charset="-122"/>
              </a:rPr>
              <a:t>1#306</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Office</a:t>
            </a:r>
            <a:r>
              <a:rPr lang="zh-CN" altLang="en-US" sz="1800" dirty="0">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marL="0" indent="0" eaLnBrk="1" hangingPunct="1">
              <a:lnSpc>
                <a:spcPct val="150000"/>
              </a:lnSpc>
              <a:buNone/>
            </a:pP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9E1BEDF-AFD9-48E1-869A-13B478FDE3AB}"/>
              </a:ext>
            </a:extLst>
          </p:cNvPr>
          <p:cNvPicPr>
            <a:picLocks noChangeAspect="1"/>
          </p:cNvPicPr>
          <p:nvPr/>
        </p:nvPicPr>
        <p:blipFill>
          <a:blip r:embed="rId4"/>
          <a:stretch>
            <a:fillRect/>
          </a:stretch>
        </p:blipFill>
        <p:spPr>
          <a:xfrm>
            <a:off x="4007768" y="2082934"/>
            <a:ext cx="360040" cy="482781"/>
          </a:xfrm>
          <a:prstGeom prst="rect">
            <a:avLst/>
          </a:prstGeom>
        </p:spPr>
      </p:pic>
      <p:pic>
        <p:nvPicPr>
          <p:cNvPr id="7" name="图片 6">
            <a:extLst>
              <a:ext uri="{FF2B5EF4-FFF2-40B4-BE49-F238E27FC236}">
                <a16:creationId xmlns:a16="http://schemas.microsoft.com/office/drawing/2014/main" id="{30A0E339-3C79-469D-9B65-BC6DDF634264}"/>
              </a:ext>
            </a:extLst>
          </p:cNvPr>
          <p:cNvPicPr>
            <a:picLocks noChangeAspect="1"/>
          </p:cNvPicPr>
          <p:nvPr/>
        </p:nvPicPr>
        <p:blipFill>
          <a:blip r:embed="rId5"/>
          <a:stretch>
            <a:fillRect/>
          </a:stretch>
        </p:blipFill>
        <p:spPr>
          <a:xfrm flipH="1">
            <a:off x="4007768" y="3523905"/>
            <a:ext cx="576064" cy="384043"/>
          </a:xfrm>
          <a:prstGeom prst="rect">
            <a:avLst/>
          </a:prstGeom>
        </p:spPr>
      </p:pic>
    </p:spTree>
    <p:extLst>
      <p:ext uri="{BB962C8B-B14F-4D97-AF65-F5344CB8AC3E}">
        <p14:creationId xmlns:p14="http://schemas.microsoft.com/office/powerpoint/2010/main" val="181624843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11204" y="1052736"/>
            <a:ext cx="10985396" cy="54006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150000"/>
              </a:lnSpc>
              <a:buFont typeface="+mj-ea"/>
              <a:buAutoNum type="circleNumDbPlain"/>
            </a:pPr>
            <a:r>
              <a:rPr lang="zh-CN" altLang="en-US" kern="0" dirty="0">
                <a:latin typeface="Times New Roman" panose="02020603050405020304" pitchFamily="18" charset="0"/>
              </a:rPr>
              <a:t>“数”在计算机中是如何表示的？</a:t>
            </a:r>
            <a:endParaRPr lang="en-US" altLang="zh-CN" kern="0" dirty="0">
              <a:latin typeface="Times New Roman" panose="02020603050405020304" pitchFamily="18" charset="0"/>
            </a:endParaRPr>
          </a:p>
          <a:p>
            <a:pPr lvl="1">
              <a:lnSpc>
                <a:spcPct val="150000"/>
              </a:lnSpc>
              <a:buFont typeface="Wingdings" panose="05000000000000000000" pitchFamily="2" charset="2"/>
              <a:buChar char="n"/>
            </a:pPr>
            <a:r>
              <a:rPr lang="zh-CN" altLang="en-US" kern="0" dirty="0">
                <a:latin typeface="Times New Roman" panose="02020603050405020304" pitchFamily="18" charset="0"/>
              </a:rPr>
              <a:t>二进制。</a:t>
            </a:r>
            <a:r>
              <a:rPr lang="en-US" altLang="zh-CN" kern="0" dirty="0">
                <a:latin typeface="Times New Roman" panose="02020603050405020304" pitchFamily="18" charset="0"/>
              </a:rPr>
              <a:t>WHY</a:t>
            </a:r>
            <a:r>
              <a:rPr lang="zh-CN" altLang="en-US" kern="0" dirty="0">
                <a:latin typeface="Times New Roman" panose="02020603050405020304" pitchFamily="18" charset="0"/>
              </a:rPr>
              <a:t>？</a:t>
            </a:r>
            <a:endParaRPr lang="en-US" altLang="zh-CN"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技术上容易实现用。双稳态电路表示二进制数字</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是很容易的事情。</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可靠性高。二进制中只使用</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两个数字，传输和处理时不易出错，因而可以保障计算机具有很高的可靠性。</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运算规则简单。与十进制数相比，二进制数的运算规则要简单得多，这不仅可以使运算器的结构得到简化，而且有利于提高运算速度。</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highlight>
                  <a:srgbClr val="FFFF00"/>
                </a:highlight>
                <a:latin typeface="Times New Roman" panose="02020603050405020304" pitchFamily="18" charset="0"/>
              </a:rPr>
              <a:t>与逻辑量相吻合。</a:t>
            </a:r>
            <a:r>
              <a:rPr lang="zh-CN" altLang="en-US" sz="1800" kern="0" dirty="0">
                <a:latin typeface="Times New Roman" panose="02020603050405020304" pitchFamily="18" charset="0"/>
              </a:rPr>
              <a:t>二进制数</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正好与逻辑量“真”和“假”相对应，因此用二进制数表示二值逻辑显得十分自然。</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经济（理论上，欧拉常数</a:t>
            </a:r>
            <a:r>
              <a:rPr lang="en-US" altLang="zh-CN" sz="1800" kern="0" dirty="0">
                <a:latin typeface="Times New Roman" panose="02020603050405020304" pitchFamily="18" charset="0"/>
              </a:rPr>
              <a:t>e</a:t>
            </a:r>
            <a:r>
              <a:rPr lang="zh-CN" altLang="en-US" sz="1800" kern="0" dirty="0">
                <a:latin typeface="Times New Roman" panose="02020603050405020304" pitchFamily="18" charset="0"/>
              </a:rPr>
              <a:t>：</a:t>
            </a:r>
            <a:r>
              <a:rPr lang="en-US" altLang="zh-CN" sz="1800" kern="0" dirty="0">
                <a:latin typeface="Times New Roman" panose="02020603050405020304" pitchFamily="18" charset="0"/>
              </a:rPr>
              <a:t>2.7182818284590…</a:t>
            </a:r>
            <a:r>
              <a:rPr lang="zh-CN" altLang="en-US" sz="1800" kern="0" dirty="0">
                <a:latin typeface="Times New Roman" panose="02020603050405020304" pitchFamily="18" charset="0"/>
              </a:rPr>
              <a:t>最好。取整，就是三进制最好，</a:t>
            </a:r>
            <a:r>
              <a:rPr lang="en-US" altLang="zh-CN" sz="1800" b="1" kern="0" dirty="0">
                <a:solidFill>
                  <a:srgbClr val="C00000"/>
                </a:solidFill>
                <a:latin typeface="Times New Roman" panose="02020603050405020304" pitchFamily="18" charset="0"/>
              </a:rPr>
              <a:t>RGB</a:t>
            </a:r>
            <a:r>
              <a:rPr lang="zh-CN" altLang="en-US" sz="1800" b="1" kern="0" dirty="0">
                <a:solidFill>
                  <a:srgbClr val="C00000"/>
                </a:solidFill>
                <a:latin typeface="Times New Roman" panose="02020603050405020304" pitchFamily="18" charset="0"/>
              </a:rPr>
              <a:t>三原色？</a:t>
            </a:r>
            <a:r>
              <a:rPr lang="zh-CN" altLang="en-US" sz="1800" kern="0" dirty="0">
                <a:latin typeface="Times New Roman" panose="02020603050405020304" pitchFamily="18" charset="0"/>
              </a:rPr>
              <a:t>）。</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endParaRPr lang="en-US" altLang="zh-CN" sz="1800" kern="0" dirty="0">
              <a:latin typeface="Times New Roman" panose="02020603050405020304" pitchFamily="18" charset="0"/>
            </a:endParaRPr>
          </a:p>
        </p:txBody>
      </p:sp>
      <p:pic>
        <p:nvPicPr>
          <p:cNvPr id="4" name="图片 3">
            <a:extLst>
              <a:ext uri="{FF2B5EF4-FFF2-40B4-BE49-F238E27FC236}">
                <a16:creationId xmlns:a16="http://schemas.microsoft.com/office/drawing/2014/main" id="{B9F44A60-821B-4B73-B8F8-3A92BB504751}"/>
              </a:ext>
            </a:extLst>
          </p:cNvPr>
          <p:cNvPicPr>
            <a:picLocks noChangeAspect="1"/>
          </p:cNvPicPr>
          <p:nvPr/>
        </p:nvPicPr>
        <p:blipFill>
          <a:blip r:embed="rId3"/>
          <a:stretch>
            <a:fillRect/>
          </a:stretch>
        </p:blipFill>
        <p:spPr>
          <a:xfrm>
            <a:off x="8278590" y="0"/>
            <a:ext cx="3926845" cy="2945134"/>
          </a:xfrm>
          <a:prstGeom prst="rect">
            <a:avLst/>
          </a:prstGeom>
        </p:spPr>
      </p:pic>
      <p:cxnSp>
        <p:nvCxnSpPr>
          <p:cNvPr id="6" name="连接符: 曲线 5">
            <a:extLst>
              <a:ext uri="{FF2B5EF4-FFF2-40B4-BE49-F238E27FC236}">
                <a16:creationId xmlns:a16="http://schemas.microsoft.com/office/drawing/2014/main" id="{751D2356-B4DC-496E-80AB-D848A14B42BD}"/>
              </a:ext>
            </a:extLst>
          </p:cNvPr>
          <p:cNvCxnSpPr>
            <a:cxnSpLocks/>
          </p:cNvCxnSpPr>
          <p:nvPr/>
        </p:nvCxnSpPr>
        <p:spPr bwMode="auto">
          <a:xfrm flipV="1">
            <a:off x="1487488" y="1648600"/>
            <a:ext cx="6730339" cy="4300680"/>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文本框 6">
            <a:extLst>
              <a:ext uri="{FF2B5EF4-FFF2-40B4-BE49-F238E27FC236}">
                <a16:creationId xmlns:a16="http://schemas.microsoft.com/office/drawing/2014/main" id="{3849278B-AFC4-49C7-9A29-134D96BED6E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464470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7">
            <a:extLst>
              <a:ext uri="{FF2B5EF4-FFF2-40B4-BE49-F238E27FC236}">
                <a16:creationId xmlns:a16="http://schemas.microsoft.com/office/drawing/2014/main" id="{118BECBA-3ABA-42B0-9C59-B044E245E451}"/>
              </a:ext>
            </a:extLst>
          </p:cNvPr>
          <p:cNvSpPr>
            <a:spLocks noGrp="1"/>
          </p:cNvSpPr>
          <p:nvPr>
            <p:ph idx="1"/>
          </p:nvPr>
        </p:nvSpPr>
        <p:spPr>
          <a:xfrm>
            <a:off x="983432" y="1412776"/>
            <a:ext cx="9145015" cy="4752530"/>
          </a:xfrm>
        </p:spPr>
        <p:txBody>
          <a:bodyPr/>
          <a:lstStyle/>
          <a:p>
            <a:pPr marL="0" indent="0">
              <a:lnSpc>
                <a:spcPct val="150000"/>
              </a:lnSpc>
              <a:spcBef>
                <a:spcPts val="0"/>
              </a:spcBef>
              <a:spcAft>
                <a:spcPts val="0"/>
              </a:spcAft>
              <a:buNone/>
            </a:pPr>
            <a:r>
              <a:rPr lang="zh-CN" altLang="en-US" sz="2000" dirty="0">
                <a:latin typeface="华文中宋" panose="02010600040101010101" pitchFamily="2" charset="-122"/>
                <a:ea typeface="华文中宋" panose="02010600040101010101" pitchFamily="2" charset="-122"/>
              </a:rPr>
              <a:t>    </a:t>
            </a:r>
            <a:r>
              <a:rPr lang="zh-CN" altLang="en-US" sz="2400" dirty="0">
                <a:solidFill>
                  <a:schemeClr val="tx1"/>
                </a:solidFill>
                <a:latin typeface="华文中宋" panose="02010600040101010101" pitchFamily="2" charset="-122"/>
                <a:ea typeface="华文中宋" panose="02010600040101010101" pitchFamily="2" charset="-122"/>
              </a:rPr>
              <a:t>二进制，逢</a:t>
            </a:r>
            <a:r>
              <a:rPr lang="en-US" altLang="zh-CN" sz="2400" dirty="0">
                <a:solidFill>
                  <a:schemeClr val="tx1"/>
                </a:solidFill>
                <a:latin typeface="华文中宋" panose="02010600040101010101" pitchFamily="2" charset="-122"/>
                <a:ea typeface="华文中宋" panose="02010600040101010101" pitchFamily="2" charset="-122"/>
              </a:rPr>
              <a:t>2</a:t>
            </a:r>
            <a:r>
              <a:rPr lang="zh-CN" altLang="en-US" sz="2400" dirty="0">
                <a:solidFill>
                  <a:schemeClr val="tx1"/>
                </a:solidFill>
                <a:latin typeface="华文中宋" panose="02010600040101010101" pitchFamily="2" charset="-122"/>
                <a:ea typeface="华文中宋" panose="02010600040101010101" pitchFamily="2" charset="-122"/>
              </a:rPr>
              <a:t>进</a:t>
            </a:r>
            <a:r>
              <a:rPr lang="en-US" altLang="zh-CN" sz="2400" dirty="0">
                <a:solidFill>
                  <a:schemeClr val="tx1"/>
                </a:solidFill>
                <a:latin typeface="华文中宋" panose="02010600040101010101" pitchFamily="2" charset="-122"/>
                <a:ea typeface="华文中宋" panose="02010600040101010101" pitchFamily="2" charset="-122"/>
              </a:rPr>
              <a:t>1</a:t>
            </a:r>
          </a:p>
          <a:p>
            <a:pPr marL="342900" indent="0">
              <a:lnSpc>
                <a:spcPct val="150000"/>
              </a:lnSpc>
              <a:buFont typeface="Wingdings" panose="05000000000000000000" pitchFamily="2" charset="2"/>
              <a:buChar char="u"/>
            </a:pPr>
            <a:r>
              <a:rPr lang="en-US" altLang="zh-CN" sz="2000" b="0" dirty="0">
                <a:latin typeface="Times New Roman" panose="02020603050405020304" pitchFamily="18" charset="0"/>
              </a:rPr>
              <a:t>bit</a:t>
            </a:r>
            <a:r>
              <a:rPr lang="en-US" altLang="zh-CN" sz="2000" dirty="0"/>
              <a:t> </a:t>
            </a:r>
            <a:r>
              <a:rPr lang="zh-CN" altLang="en-US" sz="2000" dirty="0"/>
              <a:t>：比特、位</a:t>
            </a:r>
            <a:endParaRPr lang="en-US" altLang="zh-CN" sz="2000" dirty="0"/>
          </a:p>
          <a:p>
            <a:pPr marL="603234" lvl="1" indent="0">
              <a:lnSpc>
                <a:spcPct val="150000"/>
              </a:lnSpc>
              <a:buFont typeface="Wingdings" panose="05000000000000000000" pitchFamily="2" charset="2"/>
              <a:buChar char="ü"/>
            </a:pPr>
            <a:r>
              <a:rPr lang="zh-CN" altLang="en-US" sz="2000" dirty="0"/>
              <a:t>两种状态（</a:t>
            </a:r>
            <a:r>
              <a:rPr lang="en-US" altLang="zh-CN" sz="2000" dirty="0"/>
              <a:t>0/1</a:t>
            </a:r>
            <a:r>
              <a:rPr lang="zh-CN" altLang="en-US" sz="2000" dirty="0"/>
              <a:t>、真</a:t>
            </a:r>
            <a:r>
              <a:rPr lang="en-US" altLang="zh-CN" sz="2000" dirty="0"/>
              <a:t>/</a:t>
            </a:r>
            <a:r>
              <a:rPr lang="zh-CN" altLang="en-US" sz="2000" dirty="0"/>
              <a:t>假、有</a:t>
            </a:r>
            <a:r>
              <a:rPr lang="en-US" altLang="zh-CN" sz="2000" dirty="0"/>
              <a:t>/</a:t>
            </a:r>
            <a:r>
              <a:rPr lang="zh-CN" altLang="en-US" sz="2000" dirty="0"/>
              <a:t>无、高</a:t>
            </a:r>
            <a:r>
              <a:rPr lang="en-US" altLang="zh-CN" sz="2000" dirty="0"/>
              <a:t>/</a:t>
            </a:r>
            <a:r>
              <a:rPr lang="zh-CN" altLang="en-US" sz="2000" dirty="0"/>
              <a:t>低）</a:t>
            </a:r>
            <a:endParaRPr lang="en-US" altLang="zh-CN" sz="2000" dirty="0"/>
          </a:p>
          <a:p>
            <a:pPr marL="342900" indent="0">
              <a:lnSpc>
                <a:spcPct val="150000"/>
              </a:lnSpc>
              <a:buFont typeface="Wingdings" panose="05000000000000000000" pitchFamily="2" charset="2"/>
              <a:buChar char="u"/>
            </a:pPr>
            <a:r>
              <a:rPr lang="zh-CN" altLang="en-US" sz="2000" dirty="0"/>
              <a:t>物理表示</a:t>
            </a:r>
            <a:endParaRPr lang="en-US" altLang="zh-CN" sz="2000" dirty="0"/>
          </a:p>
          <a:p>
            <a:pPr marL="603234" lvl="1" indent="0">
              <a:lnSpc>
                <a:spcPct val="150000"/>
              </a:lnSpc>
              <a:buFont typeface="Wingdings" panose="05000000000000000000" pitchFamily="2" charset="2"/>
              <a:buChar char="ü"/>
            </a:pPr>
            <a:r>
              <a:rPr lang="zh-CN" altLang="en-US" sz="2000" dirty="0"/>
              <a:t>传统的电信号</a:t>
            </a:r>
            <a:endParaRPr lang="en-US" altLang="zh-CN" sz="2000" dirty="0"/>
          </a:p>
          <a:p>
            <a:pPr marL="603234" lvl="1" indent="0">
              <a:lnSpc>
                <a:spcPct val="150000"/>
              </a:lnSpc>
              <a:buFont typeface="Wingdings" panose="05000000000000000000" pitchFamily="2" charset="2"/>
              <a:buChar char="ü"/>
            </a:pPr>
            <a:r>
              <a:rPr lang="zh-CN" altLang="en-US" sz="2000" dirty="0"/>
              <a:t>磁信号</a:t>
            </a:r>
            <a:endParaRPr lang="en-US" altLang="zh-CN" sz="2000" dirty="0"/>
          </a:p>
          <a:p>
            <a:pPr marL="603234" lvl="1" indent="0">
              <a:lnSpc>
                <a:spcPct val="150000"/>
              </a:lnSpc>
              <a:buFont typeface="Wingdings" panose="05000000000000000000" pitchFamily="2" charset="2"/>
              <a:buChar char="ü"/>
            </a:pPr>
            <a:r>
              <a:rPr lang="zh-CN" altLang="en-US" sz="2000" dirty="0"/>
              <a:t>光信号</a:t>
            </a:r>
            <a:endParaRPr lang="en-US" altLang="zh-CN" sz="2000" dirty="0"/>
          </a:p>
          <a:p>
            <a:pPr marL="603234" lvl="1" indent="0">
              <a:lnSpc>
                <a:spcPct val="150000"/>
              </a:lnSpc>
              <a:buFont typeface="Wingdings" panose="05000000000000000000" pitchFamily="2" charset="2"/>
              <a:buChar char="ü"/>
            </a:pPr>
            <a:r>
              <a:rPr lang="en-US" altLang="zh-CN" sz="2000" dirty="0"/>
              <a:t>……</a:t>
            </a:r>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0" indent="0">
              <a:buNone/>
            </a:pPr>
            <a:endParaRPr lang="zh-CN" altLang="en-US" dirty="0"/>
          </a:p>
        </p:txBody>
      </p:sp>
      <p:sp>
        <p:nvSpPr>
          <p:cNvPr id="4" name="矩形 3">
            <a:extLst>
              <a:ext uri="{FF2B5EF4-FFF2-40B4-BE49-F238E27FC236}">
                <a16:creationId xmlns:a16="http://schemas.microsoft.com/office/drawing/2014/main" id="{85582AF3-24D0-4868-AFF6-131B44B2372D}"/>
              </a:ext>
            </a:extLst>
          </p:cNvPr>
          <p:cNvSpPr/>
          <p:nvPr/>
        </p:nvSpPr>
        <p:spPr>
          <a:xfrm>
            <a:off x="623392" y="836712"/>
            <a:ext cx="5320687" cy="580928"/>
          </a:xfrm>
          <a:prstGeom prst="rect">
            <a:avLst/>
          </a:prstGeom>
        </p:spPr>
        <p:txBody>
          <a:bodyPr wrap="none">
            <a:spAutoFit/>
          </a:bodyPr>
          <a:lstStyle/>
          <a:p>
            <a:pPr marL="514350" indent="-514350">
              <a:lnSpc>
                <a:spcPct val="150000"/>
              </a:lnSpc>
              <a:buFont typeface="+mj-ea"/>
              <a:buAutoNum type="circleNumDbPlain"/>
            </a:pPr>
            <a:r>
              <a:rPr lang="zh-CN" altLang="en-US" b="1" kern="0" dirty="0">
                <a:solidFill>
                  <a:srgbClr val="324A7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itchFamily="18" charset="0"/>
              </a:rPr>
              <a:t>“数”在计算机中是如何表示的？</a:t>
            </a:r>
            <a:endParaRPr lang="en-US" altLang="zh-CN" b="1" kern="0" dirty="0">
              <a:solidFill>
                <a:srgbClr val="324A7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itchFamily="18" charset="0"/>
            </a:endParaRPr>
          </a:p>
        </p:txBody>
      </p:sp>
      <p:sp>
        <p:nvSpPr>
          <p:cNvPr id="5" name="文本框 4">
            <a:extLst>
              <a:ext uri="{FF2B5EF4-FFF2-40B4-BE49-F238E27FC236}">
                <a16:creationId xmlns:a16="http://schemas.microsoft.com/office/drawing/2014/main" id="{B6A8C212-19E0-46B4-A306-126CC8902DE8}"/>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028717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0349D67A-43AD-4970-8CB1-093459F9BDCF}"/>
              </a:ext>
            </a:extLst>
          </p:cNvPr>
          <p:cNvPicPr>
            <a:picLocks noChangeAspect="1"/>
          </p:cNvPicPr>
          <p:nvPr/>
        </p:nvPicPr>
        <p:blipFill>
          <a:blip r:embed="rId3"/>
          <a:stretch>
            <a:fillRect/>
          </a:stretch>
        </p:blipFill>
        <p:spPr>
          <a:xfrm>
            <a:off x="983926" y="1988840"/>
            <a:ext cx="3671914" cy="4412593"/>
          </a:xfrm>
          <a:prstGeom prst="rect">
            <a:avLst/>
          </a:prstGeom>
        </p:spPr>
      </p:pic>
      <p:pic>
        <p:nvPicPr>
          <p:cNvPr id="4" name="图片 3">
            <a:extLst>
              <a:ext uri="{FF2B5EF4-FFF2-40B4-BE49-F238E27FC236}">
                <a16:creationId xmlns:a16="http://schemas.microsoft.com/office/drawing/2014/main" id="{F4AF982C-524A-484A-9D4E-5FFB6BC418D2}"/>
              </a:ext>
            </a:extLst>
          </p:cNvPr>
          <p:cNvPicPr>
            <a:picLocks noChangeAspect="1"/>
          </p:cNvPicPr>
          <p:nvPr/>
        </p:nvPicPr>
        <p:blipFill>
          <a:blip r:embed="rId4"/>
          <a:stretch>
            <a:fillRect/>
          </a:stretch>
        </p:blipFill>
        <p:spPr>
          <a:xfrm>
            <a:off x="4871865" y="2036707"/>
            <a:ext cx="1728192" cy="1935684"/>
          </a:xfrm>
          <a:prstGeom prst="rect">
            <a:avLst/>
          </a:prstGeom>
        </p:spPr>
      </p:pic>
      <p:sp>
        <p:nvSpPr>
          <p:cNvPr id="6" name="文本框 5">
            <a:extLst>
              <a:ext uri="{FF2B5EF4-FFF2-40B4-BE49-F238E27FC236}">
                <a16:creationId xmlns:a16="http://schemas.microsoft.com/office/drawing/2014/main" id="{DB4BD42D-5730-4721-9857-8154AB3B4AA1}"/>
              </a:ext>
            </a:extLst>
          </p:cNvPr>
          <p:cNvSpPr txBox="1"/>
          <p:nvPr/>
        </p:nvSpPr>
        <p:spPr>
          <a:xfrm>
            <a:off x="4727848" y="4010651"/>
            <a:ext cx="4536504" cy="1200329"/>
          </a:xfrm>
          <a:prstGeom prst="rect">
            <a:avLst/>
          </a:prstGeom>
          <a:noFill/>
        </p:spPr>
        <p:txBody>
          <a:bodyPr wrap="square" rtlCol="0">
            <a:spAutoFit/>
          </a:bodyPr>
          <a:lstStyle/>
          <a:p>
            <a:r>
              <a:rPr lang="zh-CN" altLang="en-US" dirty="0"/>
              <a:t>英国数学家布尔</a:t>
            </a:r>
            <a:r>
              <a:rPr lang="zh-CN" altLang="en-US" sz="2000" dirty="0"/>
              <a:t>（</a:t>
            </a:r>
            <a:r>
              <a:rPr lang="en-US" altLang="zh-CN" sz="2000" dirty="0" err="1"/>
              <a:t>G.Boole</a:t>
            </a:r>
            <a:r>
              <a:rPr lang="zh-CN" altLang="en-US" sz="2000" dirty="0"/>
              <a:t>）</a:t>
            </a:r>
            <a:endParaRPr lang="en-US" altLang="zh-CN" sz="2000" dirty="0"/>
          </a:p>
          <a:p>
            <a:r>
              <a:rPr lang="zh-CN" altLang="en-US" b="1" dirty="0">
                <a:latin typeface="楷体" panose="02010609060101010101" pitchFamily="49" charset="-122"/>
                <a:ea typeface="楷体" panose="02010609060101010101" pitchFamily="49" charset="-122"/>
              </a:rPr>
              <a:t>布尔用数学方法研究逻辑问题，成功地建立了逻辑演算</a:t>
            </a:r>
          </a:p>
        </p:txBody>
      </p:sp>
      <p:sp>
        <p:nvSpPr>
          <p:cNvPr id="15" name="任意多边形: 形状 14">
            <a:extLst>
              <a:ext uri="{FF2B5EF4-FFF2-40B4-BE49-F238E27FC236}">
                <a16:creationId xmlns:a16="http://schemas.microsoft.com/office/drawing/2014/main" id="{05446242-D24C-4B90-B05B-20F4E14CB535}"/>
              </a:ext>
            </a:extLst>
          </p:cNvPr>
          <p:cNvSpPr/>
          <p:nvPr/>
        </p:nvSpPr>
        <p:spPr bwMode="auto">
          <a:xfrm>
            <a:off x="8831809" y="2476566"/>
            <a:ext cx="2736304" cy="1440160"/>
          </a:xfrm>
          <a:custGeom>
            <a:avLst/>
            <a:gdLst>
              <a:gd name="connsiteX0" fmla="*/ 828092 w 2736304"/>
              <a:gd name="connsiteY0" fmla="*/ 0 h 1440160"/>
              <a:gd name="connsiteX1" fmla="*/ 1291086 w 2736304"/>
              <a:gd name="connsiteY1" fmla="*/ 122979 h 1440160"/>
              <a:gd name="connsiteX2" fmla="*/ 1368152 w 2736304"/>
              <a:gd name="connsiteY2" fmla="*/ 178270 h 1440160"/>
              <a:gd name="connsiteX3" fmla="*/ 1445218 w 2736304"/>
              <a:gd name="connsiteY3" fmla="*/ 122979 h 1440160"/>
              <a:gd name="connsiteX4" fmla="*/ 1908212 w 2736304"/>
              <a:gd name="connsiteY4" fmla="*/ 0 h 1440160"/>
              <a:gd name="connsiteX5" fmla="*/ 2736304 w 2736304"/>
              <a:gd name="connsiteY5" fmla="*/ 720080 h 1440160"/>
              <a:gd name="connsiteX6" fmla="*/ 1908212 w 2736304"/>
              <a:gd name="connsiteY6" fmla="*/ 1440160 h 1440160"/>
              <a:gd name="connsiteX7" fmla="*/ 1445218 w 2736304"/>
              <a:gd name="connsiteY7" fmla="*/ 1317182 h 1440160"/>
              <a:gd name="connsiteX8" fmla="*/ 1368152 w 2736304"/>
              <a:gd name="connsiteY8" fmla="*/ 1261890 h 1440160"/>
              <a:gd name="connsiteX9" fmla="*/ 1291086 w 2736304"/>
              <a:gd name="connsiteY9" fmla="*/ 1317182 h 1440160"/>
              <a:gd name="connsiteX10" fmla="*/ 828092 w 2736304"/>
              <a:gd name="connsiteY10" fmla="*/ 1440160 h 1440160"/>
              <a:gd name="connsiteX11" fmla="*/ 0 w 2736304"/>
              <a:gd name="connsiteY11" fmla="*/ 720080 h 1440160"/>
              <a:gd name="connsiteX12" fmla="*/ 828092 w 2736304"/>
              <a:gd name="connsiteY12" fmla="*/ 0 h 14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6304" h="1440160">
                <a:moveTo>
                  <a:pt x="828092" y="0"/>
                </a:moveTo>
                <a:cubicBezTo>
                  <a:pt x="999596" y="0"/>
                  <a:pt x="1158922" y="45336"/>
                  <a:pt x="1291086" y="122979"/>
                </a:cubicBezTo>
                <a:lnTo>
                  <a:pt x="1368152" y="178270"/>
                </a:lnTo>
                <a:lnTo>
                  <a:pt x="1445218" y="122979"/>
                </a:lnTo>
                <a:cubicBezTo>
                  <a:pt x="1577382" y="45336"/>
                  <a:pt x="1736708" y="0"/>
                  <a:pt x="1908212" y="0"/>
                </a:cubicBezTo>
                <a:cubicBezTo>
                  <a:pt x="2365555" y="0"/>
                  <a:pt x="2736304" y="322391"/>
                  <a:pt x="2736304" y="720080"/>
                </a:cubicBezTo>
                <a:cubicBezTo>
                  <a:pt x="2736304" y="1117769"/>
                  <a:pt x="2365555" y="1440160"/>
                  <a:pt x="1908212" y="1440160"/>
                </a:cubicBezTo>
                <a:cubicBezTo>
                  <a:pt x="1736708" y="1440160"/>
                  <a:pt x="1577382" y="1394824"/>
                  <a:pt x="1445218" y="1317182"/>
                </a:cubicBezTo>
                <a:lnTo>
                  <a:pt x="1368152" y="1261890"/>
                </a:lnTo>
                <a:lnTo>
                  <a:pt x="1291086" y="1317182"/>
                </a:lnTo>
                <a:cubicBezTo>
                  <a:pt x="1158922" y="1394824"/>
                  <a:pt x="999596" y="1440160"/>
                  <a:pt x="828092" y="1440160"/>
                </a:cubicBezTo>
                <a:cubicBezTo>
                  <a:pt x="370749" y="1440160"/>
                  <a:pt x="0" y="1117769"/>
                  <a:pt x="0" y="720080"/>
                </a:cubicBezTo>
                <a:cubicBezTo>
                  <a:pt x="0" y="322391"/>
                  <a:pt x="370749" y="0"/>
                  <a:pt x="828092" y="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3" name="椭圆 12">
            <a:extLst>
              <a:ext uri="{FF2B5EF4-FFF2-40B4-BE49-F238E27FC236}">
                <a16:creationId xmlns:a16="http://schemas.microsoft.com/office/drawing/2014/main" id="{839878E5-6E55-4996-AF46-05F3968B5430}"/>
              </a:ext>
            </a:extLst>
          </p:cNvPr>
          <p:cNvSpPr/>
          <p:nvPr/>
        </p:nvSpPr>
        <p:spPr bwMode="auto">
          <a:xfrm>
            <a:off x="8760296" y="964398"/>
            <a:ext cx="1656184" cy="144016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4" name="椭圆 13">
            <a:extLst>
              <a:ext uri="{FF2B5EF4-FFF2-40B4-BE49-F238E27FC236}">
                <a16:creationId xmlns:a16="http://schemas.microsoft.com/office/drawing/2014/main" id="{FA1B42AF-B816-4E02-BA3C-09953249342B}"/>
              </a:ext>
            </a:extLst>
          </p:cNvPr>
          <p:cNvSpPr/>
          <p:nvPr/>
        </p:nvSpPr>
        <p:spPr bwMode="auto">
          <a:xfrm>
            <a:off x="9840416" y="964398"/>
            <a:ext cx="1656184" cy="144016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charset="0"/>
              <a:ea typeface="Geneva" charset="0"/>
            </a:endParaRPr>
          </a:p>
        </p:txBody>
      </p:sp>
      <p:sp>
        <p:nvSpPr>
          <p:cNvPr id="18" name="任意多边形: 形状 17">
            <a:extLst>
              <a:ext uri="{FF2B5EF4-FFF2-40B4-BE49-F238E27FC236}">
                <a16:creationId xmlns:a16="http://schemas.microsoft.com/office/drawing/2014/main" id="{803CB29D-8A4A-439A-8B91-AD2E2AE9C170}"/>
              </a:ext>
            </a:extLst>
          </p:cNvPr>
          <p:cNvSpPr/>
          <p:nvPr/>
        </p:nvSpPr>
        <p:spPr bwMode="auto">
          <a:xfrm>
            <a:off x="9984432" y="5373216"/>
            <a:ext cx="576064" cy="1083620"/>
          </a:xfrm>
          <a:custGeom>
            <a:avLst/>
            <a:gdLst>
              <a:gd name="connsiteX0" fmla="*/ 288032 w 576064"/>
              <a:gd name="connsiteY0" fmla="*/ 0 h 1083620"/>
              <a:gd name="connsiteX1" fmla="*/ 333522 w 576064"/>
              <a:gd name="connsiteY1" fmla="*/ 32637 h 1083620"/>
              <a:gd name="connsiteX2" fmla="*/ 576064 w 576064"/>
              <a:gd name="connsiteY2" fmla="*/ 541810 h 1083620"/>
              <a:gd name="connsiteX3" fmla="*/ 333522 w 576064"/>
              <a:gd name="connsiteY3" fmla="*/ 1050984 h 1083620"/>
              <a:gd name="connsiteX4" fmla="*/ 288032 w 576064"/>
              <a:gd name="connsiteY4" fmla="*/ 1083620 h 1083620"/>
              <a:gd name="connsiteX5" fmla="*/ 242542 w 576064"/>
              <a:gd name="connsiteY5" fmla="*/ 1050984 h 1083620"/>
              <a:gd name="connsiteX6" fmla="*/ 0 w 576064"/>
              <a:gd name="connsiteY6" fmla="*/ 541810 h 1083620"/>
              <a:gd name="connsiteX7" fmla="*/ 242542 w 576064"/>
              <a:gd name="connsiteY7" fmla="*/ 32637 h 10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1083620">
                <a:moveTo>
                  <a:pt x="288032" y="0"/>
                </a:moveTo>
                <a:lnTo>
                  <a:pt x="333522" y="32637"/>
                </a:lnTo>
                <a:cubicBezTo>
                  <a:pt x="483377" y="162946"/>
                  <a:pt x="576064" y="342966"/>
                  <a:pt x="576064" y="541810"/>
                </a:cubicBezTo>
                <a:cubicBezTo>
                  <a:pt x="576064" y="740655"/>
                  <a:pt x="483377" y="920675"/>
                  <a:pt x="333522" y="1050984"/>
                </a:cubicBezTo>
                <a:lnTo>
                  <a:pt x="288032" y="1083620"/>
                </a:lnTo>
                <a:lnTo>
                  <a:pt x="242542" y="1050984"/>
                </a:lnTo>
                <a:cubicBezTo>
                  <a:pt x="92687" y="920675"/>
                  <a:pt x="0" y="740655"/>
                  <a:pt x="0" y="541810"/>
                </a:cubicBezTo>
                <a:cubicBezTo>
                  <a:pt x="0" y="342966"/>
                  <a:pt x="92687" y="162946"/>
                  <a:pt x="242542" y="32637"/>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21" name="任意多边形: 形状 20">
            <a:extLst>
              <a:ext uri="{FF2B5EF4-FFF2-40B4-BE49-F238E27FC236}">
                <a16:creationId xmlns:a16="http://schemas.microsoft.com/office/drawing/2014/main" id="{7444F185-8827-47CA-A0B7-C84545117A0A}"/>
              </a:ext>
            </a:extLst>
          </p:cNvPr>
          <p:cNvSpPr/>
          <p:nvPr/>
        </p:nvSpPr>
        <p:spPr bwMode="auto">
          <a:xfrm>
            <a:off x="8881545" y="4005064"/>
            <a:ext cx="1368152" cy="1440160"/>
          </a:xfrm>
          <a:custGeom>
            <a:avLst/>
            <a:gdLst>
              <a:gd name="connsiteX0" fmla="*/ 828092 w 1368152"/>
              <a:gd name="connsiteY0" fmla="*/ 0 h 1440160"/>
              <a:gd name="connsiteX1" fmla="*/ 1291086 w 1368152"/>
              <a:gd name="connsiteY1" fmla="*/ 122979 h 1440160"/>
              <a:gd name="connsiteX2" fmla="*/ 1368152 w 1368152"/>
              <a:gd name="connsiteY2" fmla="*/ 178270 h 1440160"/>
              <a:gd name="connsiteX3" fmla="*/ 1322662 w 1368152"/>
              <a:gd name="connsiteY3" fmla="*/ 210907 h 1440160"/>
              <a:gd name="connsiteX4" fmla="*/ 1080120 w 1368152"/>
              <a:gd name="connsiteY4" fmla="*/ 720080 h 1440160"/>
              <a:gd name="connsiteX5" fmla="*/ 1322662 w 1368152"/>
              <a:gd name="connsiteY5" fmla="*/ 1229254 h 1440160"/>
              <a:gd name="connsiteX6" fmla="*/ 1368152 w 1368152"/>
              <a:gd name="connsiteY6" fmla="*/ 1261890 h 1440160"/>
              <a:gd name="connsiteX7" fmla="*/ 1291086 w 1368152"/>
              <a:gd name="connsiteY7" fmla="*/ 1317182 h 1440160"/>
              <a:gd name="connsiteX8" fmla="*/ 828092 w 1368152"/>
              <a:gd name="connsiteY8" fmla="*/ 1440160 h 1440160"/>
              <a:gd name="connsiteX9" fmla="*/ 0 w 1368152"/>
              <a:gd name="connsiteY9" fmla="*/ 720080 h 1440160"/>
              <a:gd name="connsiteX10" fmla="*/ 828092 w 1368152"/>
              <a:gd name="connsiteY10" fmla="*/ 0 h 14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8152" h="1440160">
                <a:moveTo>
                  <a:pt x="828092" y="0"/>
                </a:moveTo>
                <a:cubicBezTo>
                  <a:pt x="999596" y="0"/>
                  <a:pt x="1158922" y="45336"/>
                  <a:pt x="1291086" y="122979"/>
                </a:cubicBezTo>
                <a:lnTo>
                  <a:pt x="1368152" y="178270"/>
                </a:lnTo>
                <a:lnTo>
                  <a:pt x="1322662" y="210907"/>
                </a:lnTo>
                <a:cubicBezTo>
                  <a:pt x="1172807" y="341216"/>
                  <a:pt x="1080120" y="521236"/>
                  <a:pt x="1080120" y="720080"/>
                </a:cubicBezTo>
                <a:cubicBezTo>
                  <a:pt x="1080120" y="918925"/>
                  <a:pt x="1172807" y="1098945"/>
                  <a:pt x="1322662" y="1229254"/>
                </a:cubicBezTo>
                <a:lnTo>
                  <a:pt x="1368152" y="1261890"/>
                </a:lnTo>
                <a:lnTo>
                  <a:pt x="1291086" y="1317182"/>
                </a:lnTo>
                <a:cubicBezTo>
                  <a:pt x="1158922" y="1394824"/>
                  <a:pt x="999596" y="1440160"/>
                  <a:pt x="828092" y="1440160"/>
                </a:cubicBezTo>
                <a:cubicBezTo>
                  <a:pt x="370749" y="1440160"/>
                  <a:pt x="0" y="1117769"/>
                  <a:pt x="0" y="720080"/>
                </a:cubicBezTo>
                <a:cubicBezTo>
                  <a:pt x="0" y="322391"/>
                  <a:pt x="370749" y="0"/>
                  <a:pt x="828092" y="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6" name="文本框 15">
            <a:extLst>
              <a:ext uri="{FF2B5EF4-FFF2-40B4-BE49-F238E27FC236}">
                <a16:creationId xmlns:a16="http://schemas.microsoft.com/office/drawing/2014/main" id="{3C1F59DC-2D46-4E5C-B87B-D6C3A7A82EC3}"/>
              </a:ext>
            </a:extLst>
          </p:cNvPr>
          <p:cNvSpPr txBox="1"/>
          <p:nvPr/>
        </p:nvSpPr>
        <p:spPr>
          <a:xfrm>
            <a:off x="4696498" y="5157192"/>
            <a:ext cx="4639862" cy="1200329"/>
          </a:xfrm>
          <a:prstGeom prst="rect">
            <a:avLst/>
          </a:prstGeom>
          <a:noFill/>
        </p:spPr>
        <p:txBody>
          <a:bodyPr wrap="square" rtlCol="0">
            <a:spAutoFit/>
          </a:bodyPr>
          <a:lstStyle/>
          <a:p>
            <a:r>
              <a:rPr lang="zh-CN" altLang="en-US" dirty="0">
                <a:highlight>
                  <a:srgbClr val="FFFF00"/>
                </a:highlight>
                <a:latin typeface="楷体" panose="02010609060101010101" pitchFamily="49" charset="-122"/>
                <a:ea typeface="楷体" panose="02010609060101010101" pitchFamily="49" charset="-122"/>
              </a:rPr>
              <a:t>欧洲大陆著名的数学家蔑视地称它为没有数学意义的、哲学上稀奇古怪的东西</a:t>
            </a:r>
            <a:r>
              <a:rPr lang="zh-CN" altLang="en-US" dirty="0">
                <a:latin typeface="楷体" panose="02010609060101010101" pitchFamily="49" charset="-122"/>
                <a:ea typeface="楷体" panose="02010609060101010101" pitchFamily="49" charset="-122"/>
              </a:rPr>
              <a:t>。</a:t>
            </a:r>
          </a:p>
        </p:txBody>
      </p:sp>
      <p:sp>
        <p:nvSpPr>
          <p:cNvPr id="19" name="文本框 18">
            <a:extLst>
              <a:ext uri="{FF2B5EF4-FFF2-40B4-BE49-F238E27FC236}">
                <a16:creationId xmlns:a16="http://schemas.microsoft.com/office/drawing/2014/main" id="{D97EA344-2F50-4DCA-B4C4-9909C4A53AD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F278FAE8-2CE1-49C0-B3BC-554BE4865067}"/>
              </a:ext>
            </a:extLst>
          </p:cNvPr>
          <p:cNvCxnSpPr>
            <a:cxnSpLocks/>
          </p:cNvCxnSpPr>
          <p:nvPr/>
        </p:nvCxnSpPr>
        <p:spPr bwMode="auto">
          <a:xfrm>
            <a:off x="4799856" y="4437112"/>
            <a:ext cx="396044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7094562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9" name="图片 8">
            <a:extLst>
              <a:ext uri="{FF2B5EF4-FFF2-40B4-BE49-F238E27FC236}">
                <a16:creationId xmlns:a16="http://schemas.microsoft.com/office/drawing/2014/main" id="{7B04A02A-4242-4404-A741-7E968EFEE72F}"/>
              </a:ext>
            </a:extLst>
          </p:cNvPr>
          <p:cNvPicPr>
            <a:picLocks noChangeAspect="1"/>
          </p:cNvPicPr>
          <p:nvPr/>
        </p:nvPicPr>
        <p:blipFill>
          <a:blip r:embed="rId3"/>
          <a:stretch>
            <a:fillRect/>
          </a:stretch>
        </p:blipFill>
        <p:spPr>
          <a:xfrm>
            <a:off x="6221767" y="1785685"/>
            <a:ext cx="2664296" cy="1486905"/>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2" name="图片 21">
            <a:extLst>
              <a:ext uri="{FF2B5EF4-FFF2-40B4-BE49-F238E27FC236}">
                <a16:creationId xmlns:a16="http://schemas.microsoft.com/office/drawing/2014/main" id="{611B9334-4346-4692-87CD-1EDD4B320FFC}"/>
              </a:ext>
            </a:extLst>
          </p:cNvPr>
          <p:cNvPicPr>
            <a:picLocks noChangeAspect="1"/>
          </p:cNvPicPr>
          <p:nvPr/>
        </p:nvPicPr>
        <p:blipFill>
          <a:blip r:embed="rId4"/>
          <a:stretch>
            <a:fillRect/>
          </a:stretch>
        </p:blipFill>
        <p:spPr>
          <a:xfrm>
            <a:off x="6235337" y="3424420"/>
            <a:ext cx="2634866" cy="1295190"/>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3" name="图片 22">
            <a:extLst>
              <a:ext uri="{FF2B5EF4-FFF2-40B4-BE49-F238E27FC236}">
                <a16:creationId xmlns:a16="http://schemas.microsoft.com/office/drawing/2014/main" id="{AB916E65-7453-4DED-A4D3-D6E3BC57BEC0}"/>
              </a:ext>
            </a:extLst>
          </p:cNvPr>
          <p:cNvPicPr>
            <a:picLocks noChangeAspect="1"/>
          </p:cNvPicPr>
          <p:nvPr/>
        </p:nvPicPr>
        <p:blipFill>
          <a:blip r:embed="rId5"/>
          <a:stretch>
            <a:fillRect/>
          </a:stretch>
        </p:blipFill>
        <p:spPr>
          <a:xfrm>
            <a:off x="6248106" y="5172976"/>
            <a:ext cx="2634866" cy="1099155"/>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6" name="图片 25">
            <a:extLst>
              <a:ext uri="{FF2B5EF4-FFF2-40B4-BE49-F238E27FC236}">
                <a16:creationId xmlns:a16="http://schemas.microsoft.com/office/drawing/2014/main" id="{C60407DF-C0F7-4373-9572-9B77C81A6CD8}"/>
              </a:ext>
            </a:extLst>
          </p:cNvPr>
          <p:cNvPicPr>
            <a:picLocks noChangeAspect="1"/>
          </p:cNvPicPr>
          <p:nvPr/>
        </p:nvPicPr>
        <p:blipFill>
          <a:blip r:embed="rId6"/>
          <a:stretch>
            <a:fillRect/>
          </a:stretch>
        </p:blipFill>
        <p:spPr>
          <a:xfrm>
            <a:off x="1331692" y="1772674"/>
            <a:ext cx="3528392" cy="2207785"/>
          </a:xfrm>
          <a:prstGeom prst="rect">
            <a:avLst/>
          </a:prstGeom>
        </p:spPr>
      </p:pic>
      <p:pic>
        <p:nvPicPr>
          <p:cNvPr id="27" name="图片 26">
            <a:extLst>
              <a:ext uri="{FF2B5EF4-FFF2-40B4-BE49-F238E27FC236}">
                <a16:creationId xmlns:a16="http://schemas.microsoft.com/office/drawing/2014/main" id="{D6218D8D-6989-4793-A951-203B66AA38B9}"/>
              </a:ext>
            </a:extLst>
          </p:cNvPr>
          <p:cNvPicPr>
            <a:picLocks noChangeAspect="1"/>
          </p:cNvPicPr>
          <p:nvPr/>
        </p:nvPicPr>
        <p:blipFill>
          <a:blip r:embed="rId7"/>
          <a:stretch>
            <a:fillRect/>
          </a:stretch>
        </p:blipFill>
        <p:spPr>
          <a:xfrm>
            <a:off x="1318661" y="4192577"/>
            <a:ext cx="3553203" cy="2207785"/>
          </a:xfrm>
          <a:prstGeom prst="rect">
            <a:avLst/>
          </a:prstGeom>
        </p:spPr>
      </p:pic>
      <p:pic>
        <p:nvPicPr>
          <p:cNvPr id="28" name="图片 27">
            <a:extLst>
              <a:ext uri="{FF2B5EF4-FFF2-40B4-BE49-F238E27FC236}">
                <a16:creationId xmlns:a16="http://schemas.microsoft.com/office/drawing/2014/main" id="{C52E44F2-7C0A-45A8-978B-039AA59B5C95}"/>
              </a:ext>
            </a:extLst>
          </p:cNvPr>
          <p:cNvPicPr>
            <a:picLocks noChangeAspect="1"/>
          </p:cNvPicPr>
          <p:nvPr/>
        </p:nvPicPr>
        <p:blipFill>
          <a:blip r:embed="rId8"/>
          <a:stretch>
            <a:fillRect/>
          </a:stretch>
        </p:blipFill>
        <p:spPr>
          <a:xfrm>
            <a:off x="8996700" y="1797126"/>
            <a:ext cx="2719914" cy="1486905"/>
          </a:xfrm>
          <a:prstGeom prst="rect">
            <a:avLst/>
          </a:prstGeom>
        </p:spPr>
      </p:pic>
      <p:pic>
        <p:nvPicPr>
          <p:cNvPr id="29" name="图片 28">
            <a:extLst>
              <a:ext uri="{FF2B5EF4-FFF2-40B4-BE49-F238E27FC236}">
                <a16:creationId xmlns:a16="http://schemas.microsoft.com/office/drawing/2014/main" id="{24B8278C-409E-47D8-9486-93C1FCE5060E}"/>
              </a:ext>
            </a:extLst>
          </p:cNvPr>
          <p:cNvPicPr>
            <a:picLocks noChangeAspect="1"/>
          </p:cNvPicPr>
          <p:nvPr/>
        </p:nvPicPr>
        <p:blipFill>
          <a:blip r:embed="rId9"/>
          <a:stretch>
            <a:fillRect/>
          </a:stretch>
        </p:blipFill>
        <p:spPr>
          <a:xfrm>
            <a:off x="8988028" y="3429000"/>
            <a:ext cx="2764399" cy="1295191"/>
          </a:xfrm>
          <a:prstGeom prst="rect">
            <a:avLst/>
          </a:prstGeom>
        </p:spPr>
      </p:pic>
      <p:pic>
        <p:nvPicPr>
          <p:cNvPr id="30" name="图片 29">
            <a:extLst>
              <a:ext uri="{FF2B5EF4-FFF2-40B4-BE49-F238E27FC236}">
                <a16:creationId xmlns:a16="http://schemas.microsoft.com/office/drawing/2014/main" id="{86EB7E57-54DB-4C69-B939-3445ED6DECB4}"/>
              </a:ext>
            </a:extLst>
          </p:cNvPr>
          <p:cNvPicPr>
            <a:picLocks noChangeAspect="1"/>
          </p:cNvPicPr>
          <p:nvPr/>
        </p:nvPicPr>
        <p:blipFill>
          <a:blip r:embed="rId10"/>
          <a:stretch>
            <a:fillRect/>
          </a:stretch>
        </p:blipFill>
        <p:spPr>
          <a:xfrm>
            <a:off x="9030567" y="5172977"/>
            <a:ext cx="2764399" cy="1128430"/>
          </a:xfrm>
          <a:prstGeom prst="rect">
            <a:avLst/>
          </a:prstGeom>
        </p:spPr>
      </p:pic>
      <p:sp>
        <p:nvSpPr>
          <p:cNvPr id="13" name="文本框 12">
            <a:extLst>
              <a:ext uri="{FF2B5EF4-FFF2-40B4-BE49-F238E27FC236}">
                <a16:creationId xmlns:a16="http://schemas.microsoft.com/office/drawing/2014/main" id="{CEEA6469-8FDD-4D8B-8F52-E16FCE0A1704}"/>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744949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3A76F43A-749D-4A20-BC16-97D06A6800CB}"/>
              </a:ext>
            </a:extLst>
          </p:cNvPr>
          <p:cNvPicPr>
            <a:picLocks noChangeAspect="1"/>
          </p:cNvPicPr>
          <p:nvPr/>
        </p:nvPicPr>
        <p:blipFill>
          <a:blip r:embed="rId3"/>
          <a:stretch>
            <a:fillRect/>
          </a:stretch>
        </p:blipFill>
        <p:spPr>
          <a:xfrm>
            <a:off x="1703512" y="2348880"/>
            <a:ext cx="5400600" cy="3005159"/>
          </a:xfrm>
          <a:prstGeom prst="rect">
            <a:avLst/>
          </a:prstGeom>
        </p:spPr>
      </p:pic>
      <p:sp>
        <p:nvSpPr>
          <p:cNvPr id="10" name="AutoShape 4" descr="[公式]">
            <a:extLst>
              <a:ext uri="{FF2B5EF4-FFF2-40B4-BE49-F238E27FC236}">
                <a16:creationId xmlns:a16="http://schemas.microsoft.com/office/drawing/2014/main" id="{DD1825B5-1BB7-4CD7-8345-164810EF818A}"/>
              </a:ext>
            </a:extLst>
          </p:cNvPr>
          <p:cNvSpPr>
            <a:spLocks noChangeAspect="1" noChangeArrowheads="1"/>
          </p:cNvSpPr>
          <p:nvPr/>
        </p:nvSpPr>
        <p:spPr bwMode="auto">
          <a:xfrm>
            <a:off x="1235584" y="3253213"/>
            <a:ext cx="72008"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01D1E275-6EE3-4084-B5EA-BB14D317E31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D87EB753-7EC5-43D0-8842-F2F9B53A621D}"/>
              </a:ext>
            </a:extLst>
          </p:cNvPr>
          <p:cNvGrpSpPr/>
          <p:nvPr/>
        </p:nvGrpSpPr>
        <p:grpSpPr>
          <a:xfrm>
            <a:off x="7595814" y="1320248"/>
            <a:ext cx="3955320" cy="1683000"/>
            <a:chOff x="7595814" y="1320248"/>
            <a:chExt cx="3955320" cy="1683000"/>
          </a:xfrm>
        </p:grpSpPr>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9CC24D41-BD44-40E2-9BB1-AB14DC0B3D6F}"/>
                    </a:ext>
                  </a:extLst>
                </p14:cNvPr>
                <p14:cNvContentPartPr/>
                <p14:nvPr/>
              </p14:nvContentPartPr>
              <p14:xfrm>
                <a:off x="7595814" y="1852688"/>
                <a:ext cx="412200" cy="277560"/>
              </p14:xfrm>
            </p:contentPart>
          </mc:Choice>
          <mc:Fallback xmlns="">
            <p:pic>
              <p:nvPicPr>
                <p:cNvPr id="4" name="墨迹 3">
                  <a:extLst>
                    <a:ext uri="{FF2B5EF4-FFF2-40B4-BE49-F238E27FC236}">
                      <a16:creationId xmlns:a16="http://schemas.microsoft.com/office/drawing/2014/main" id="{9CC24D41-BD44-40E2-9BB1-AB14DC0B3D6F}"/>
                    </a:ext>
                  </a:extLst>
                </p:cNvPr>
                <p:cNvPicPr/>
                <p:nvPr/>
              </p:nvPicPr>
              <p:blipFill>
                <a:blip r:embed="rId5"/>
                <a:stretch>
                  <a:fillRect/>
                </a:stretch>
              </p:blipFill>
              <p:spPr>
                <a:xfrm>
                  <a:off x="7587174" y="1843688"/>
                  <a:ext cx="429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38DB640A-38D9-4929-ACDE-9F0225300B1C}"/>
                    </a:ext>
                  </a:extLst>
                </p14:cNvPr>
                <p14:cNvContentPartPr/>
                <p14:nvPr/>
              </p14:nvContentPartPr>
              <p14:xfrm>
                <a:off x="7733694" y="1644968"/>
                <a:ext cx="199440" cy="816840"/>
              </p14:xfrm>
            </p:contentPart>
          </mc:Choice>
          <mc:Fallback xmlns="">
            <p:pic>
              <p:nvPicPr>
                <p:cNvPr id="5" name="墨迹 4">
                  <a:extLst>
                    <a:ext uri="{FF2B5EF4-FFF2-40B4-BE49-F238E27FC236}">
                      <a16:creationId xmlns:a16="http://schemas.microsoft.com/office/drawing/2014/main" id="{38DB640A-38D9-4929-ACDE-9F0225300B1C}"/>
                    </a:ext>
                  </a:extLst>
                </p:cNvPr>
                <p:cNvPicPr/>
                <p:nvPr/>
              </p:nvPicPr>
              <p:blipFill>
                <a:blip r:embed="rId7"/>
                <a:stretch>
                  <a:fillRect/>
                </a:stretch>
              </p:blipFill>
              <p:spPr>
                <a:xfrm>
                  <a:off x="7724694" y="1635968"/>
                  <a:ext cx="217080" cy="83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41BEACF8-7903-4DFE-8838-D302D8F6761E}"/>
                    </a:ext>
                  </a:extLst>
                </p14:cNvPr>
                <p14:cNvContentPartPr/>
                <p14:nvPr/>
              </p14:nvContentPartPr>
              <p14:xfrm>
                <a:off x="7705614" y="2046008"/>
                <a:ext cx="739080" cy="624240"/>
              </p14:xfrm>
            </p:contentPart>
          </mc:Choice>
          <mc:Fallback xmlns="">
            <p:pic>
              <p:nvPicPr>
                <p:cNvPr id="7" name="墨迹 6">
                  <a:extLst>
                    <a:ext uri="{FF2B5EF4-FFF2-40B4-BE49-F238E27FC236}">
                      <a16:creationId xmlns:a16="http://schemas.microsoft.com/office/drawing/2014/main" id="{41BEACF8-7903-4DFE-8838-D302D8F6761E}"/>
                    </a:ext>
                  </a:extLst>
                </p:cNvPr>
                <p:cNvPicPr/>
                <p:nvPr/>
              </p:nvPicPr>
              <p:blipFill>
                <a:blip r:embed="rId9"/>
                <a:stretch>
                  <a:fillRect/>
                </a:stretch>
              </p:blipFill>
              <p:spPr>
                <a:xfrm>
                  <a:off x="7696974" y="2037368"/>
                  <a:ext cx="7567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17D3E073-08B5-4229-81C9-71F25565D7DB}"/>
                    </a:ext>
                  </a:extLst>
                </p14:cNvPr>
                <p14:cNvContentPartPr/>
                <p14:nvPr/>
              </p14:nvContentPartPr>
              <p14:xfrm>
                <a:off x="8885334" y="1633088"/>
                <a:ext cx="57240" cy="123120"/>
              </p14:xfrm>
            </p:contentPart>
          </mc:Choice>
          <mc:Fallback xmlns="">
            <p:pic>
              <p:nvPicPr>
                <p:cNvPr id="8" name="墨迹 7">
                  <a:extLst>
                    <a:ext uri="{FF2B5EF4-FFF2-40B4-BE49-F238E27FC236}">
                      <a16:creationId xmlns:a16="http://schemas.microsoft.com/office/drawing/2014/main" id="{17D3E073-08B5-4229-81C9-71F25565D7DB}"/>
                    </a:ext>
                  </a:extLst>
                </p:cNvPr>
                <p:cNvPicPr/>
                <p:nvPr/>
              </p:nvPicPr>
              <p:blipFill>
                <a:blip r:embed="rId11"/>
                <a:stretch>
                  <a:fillRect/>
                </a:stretch>
              </p:blipFill>
              <p:spPr>
                <a:xfrm>
                  <a:off x="8876694" y="1624088"/>
                  <a:ext cx="748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FB15C940-7775-4A66-BB00-F777B2FEB5AA}"/>
                    </a:ext>
                  </a:extLst>
                </p14:cNvPr>
                <p14:cNvContentPartPr/>
                <p14:nvPr/>
              </p14:nvContentPartPr>
              <p14:xfrm>
                <a:off x="8527494" y="1887248"/>
                <a:ext cx="20520" cy="383760"/>
              </p14:xfrm>
            </p:contentPart>
          </mc:Choice>
          <mc:Fallback xmlns="">
            <p:pic>
              <p:nvPicPr>
                <p:cNvPr id="9" name="墨迹 8">
                  <a:extLst>
                    <a:ext uri="{FF2B5EF4-FFF2-40B4-BE49-F238E27FC236}">
                      <a16:creationId xmlns:a16="http://schemas.microsoft.com/office/drawing/2014/main" id="{FB15C940-7775-4A66-BB00-F777B2FEB5AA}"/>
                    </a:ext>
                  </a:extLst>
                </p:cNvPr>
                <p:cNvPicPr/>
                <p:nvPr/>
              </p:nvPicPr>
              <p:blipFill>
                <a:blip r:embed="rId13"/>
                <a:stretch>
                  <a:fillRect/>
                </a:stretch>
              </p:blipFill>
              <p:spPr>
                <a:xfrm>
                  <a:off x="8518854" y="1878608"/>
                  <a:ext cx="381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47771EBE-5D5F-4CDB-9ACC-AB36EB87F7A7}"/>
                    </a:ext>
                  </a:extLst>
                </p14:cNvPr>
                <p14:cNvContentPartPr/>
                <p14:nvPr/>
              </p14:nvContentPartPr>
              <p14:xfrm>
                <a:off x="8645934" y="1829648"/>
                <a:ext cx="658080" cy="153000"/>
              </p14:xfrm>
            </p:contentPart>
          </mc:Choice>
          <mc:Fallback xmlns="">
            <p:pic>
              <p:nvPicPr>
                <p:cNvPr id="11" name="墨迹 10">
                  <a:extLst>
                    <a:ext uri="{FF2B5EF4-FFF2-40B4-BE49-F238E27FC236}">
                      <a16:creationId xmlns:a16="http://schemas.microsoft.com/office/drawing/2014/main" id="{47771EBE-5D5F-4CDB-9ACC-AB36EB87F7A7}"/>
                    </a:ext>
                  </a:extLst>
                </p:cNvPr>
                <p:cNvPicPr/>
                <p:nvPr/>
              </p:nvPicPr>
              <p:blipFill>
                <a:blip r:embed="rId15"/>
                <a:stretch>
                  <a:fillRect/>
                </a:stretch>
              </p:blipFill>
              <p:spPr>
                <a:xfrm>
                  <a:off x="8637294" y="1820648"/>
                  <a:ext cx="675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2F098CEA-61A8-48DE-BC81-76F3130BF97A}"/>
                    </a:ext>
                  </a:extLst>
                </p14:cNvPr>
                <p14:cNvContentPartPr/>
                <p14:nvPr/>
              </p14:nvContentPartPr>
              <p14:xfrm>
                <a:off x="8754654" y="2059328"/>
                <a:ext cx="393120" cy="293040"/>
              </p14:xfrm>
            </p:contentPart>
          </mc:Choice>
          <mc:Fallback xmlns="">
            <p:pic>
              <p:nvPicPr>
                <p:cNvPr id="12" name="墨迹 11">
                  <a:extLst>
                    <a:ext uri="{FF2B5EF4-FFF2-40B4-BE49-F238E27FC236}">
                      <a16:creationId xmlns:a16="http://schemas.microsoft.com/office/drawing/2014/main" id="{2F098CEA-61A8-48DE-BC81-76F3130BF97A}"/>
                    </a:ext>
                  </a:extLst>
                </p:cNvPr>
                <p:cNvPicPr/>
                <p:nvPr/>
              </p:nvPicPr>
              <p:blipFill>
                <a:blip r:embed="rId17"/>
                <a:stretch>
                  <a:fillRect/>
                </a:stretch>
              </p:blipFill>
              <p:spPr>
                <a:xfrm>
                  <a:off x="8745654" y="2050328"/>
                  <a:ext cx="4107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A8A74063-0E70-4A77-9055-EA1F0C7F197B}"/>
                    </a:ext>
                  </a:extLst>
                </p14:cNvPr>
                <p14:cNvContentPartPr/>
                <p14:nvPr/>
              </p14:nvContentPartPr>
              <p14:xfrm>
                <a:off x="9453054" y="1512128"/>
                <a:ext cx="72360" cy="259200"/>
              </p14:xfrm>
            </p:contentPart>
          </mc:Choice>
          <mc:Fallback xmlns="">
            <p:pic>
              <p:nvPicPr>
                <p:cNvPr id="13" name="墨迹 12">
                  <a:extLst>
                    <a:ext uri="{FF2B5EF4-FFF2-40B4-BE49-F238E27FC236}">
                      <a16:creationId xmlns:a16="http://schemas.microsoft.com/office/drawing/2014/main" id="{A8A74063-0E70-4A77-9055-EA1F0C7F197B}"/>
                    </a:ext>
                  </a:extLst>
                </p:cNvPr>
                <p:cNvPicPr/>
                <p:nvPr/>
              </p:nvPicPr>
              <p:blipFill>
                <a:blip r:embed="rId19"/>
                <a:stretch>
                  <a:fillRect/>
                </a:stretch>
              </p:blipFill>
              <p:spPr>
                <a:xfrm>
                  <a:off x="9444414" y="1503128"/>
                  <a:ext cx="90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A97F978C-62F5-4C5F-B2B6-F98A59C35A2F}"/>
                    </a:ext>
                  </a:extLst>
                </p14:cNvPr>
                <p14:cNvContentPartPr/>
                <p14:nvPr/>
              </p14:nvContentPartPr>
              <p14:xfrm>
                <a:off x="9478974" y="1433288"/>
                <a:ext cx="404280" cy="139320"/>
              </p14:xfrm>
            </p:contentPart>
          </mc:Choice>
          <mc:Fallback xmlns="">
            <p:pic>
              <p:nvPicPr>
                <p:cNvPr id="14" name="墨迹 13">
                  <a:extLst>
                    <a:ext uri="{FF2B5EF4-FFF2-40B4-BE49-F238E27FC236}">
                      <a16:creationId xmlns:a16="http://schemas.microsoft.com/office/drawing/2014/main" id="{A97F978C-62F5-4C5F-B2B6-F98A59C35A2F}"/>
                    </a:ext>
                  </a:extLst>
                </p:cNvPr>
                <p:cNvPicPr/>
                <p:nvPr/>
              </p:nvPicPr>
              <p:blipFill>
                <a:blip r:embed="rId21"/>
                <a:stretch>
                  <a:fillRect/>
                </a:stretch>
              </p:blipFill>
              <p:spPr>
                <a:xfrm>
                  <a:off x="9470334" y="1424288"/>
                  <a:ext cx="4219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97544526-76BC-4219-9468-4093D393260B}"/>
                    </a:ext>
                  </a:extLst>
                </p14:cNvPr>
                <p14:cNvContentPartPr/>
                <p14:nvPr/>
              </p14:nvContentPartPr>
              <p14:xfrm>
                <a:off x="9642774" y="1582328"/>
                <a:ext cx="20880" cy="123120"/>
              </p14:xfrm>
            </p:contentPart>
          </mc:Choice>
          <mc:Fallback xmlns="">
            <p:pic>
              <p:nvPicPr>
                <p:cNvPr id="15" name="墨迹 14">
                  <a:extLst>
                    <a:ext uri="{FF2B5EF4-FFF2-40B4-BE49-F238E27FC236}">
                      <a16:creationId xmlns:a16="http://schemas.microsoft.com/office/drawing/2014/main" id="{97544526-76BC-4219-9468-4093D393260B}"/>
                    </a:ext>
                  </a:extLst>
                </p:cNvPr>
                <p:cNvPicPr/>
                <p:nvPr/>
              </p:nvPicPr>
              <p:blipFill>
                <a:blip r:embed="rId23"/>
                <a:stretch>
                  <a:fillRect/>
                </a:stretch>
              </p:blipFill>
              <p:spPr>
                <a:xfrm>
                  <a:off x="9634134" y="1573328"/>
                  <a:ext cx="38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C27EC89C-AA90-4950-9E61-4B495562B23D}"/>
                    </a:ext>
                  </a:extLst>
                </p14:cNvPr>
                <p14:cNvContentPartPr/>
                <p14:nvPr/>
              </p14:nvContentPartPr>
              <p14:xfrm>
                <a:off x="9625854" y="1520048"/>
                <a:ext cx="318960" cy="617760"/>
              </p14:xfrm>
            </p:contentPart>
          </mc:Choice>
          <mc:Fallback xmlns="">
            <p:pic>
              <p:nvPicPr>
                <p:cNvPr id="16" name="墨迹 15">
                  <a:extLst>
                    <a:ext uri="{FF2B5EF4-FFF2-40B4-BE49-F238E27FC236}">
                      <a16:creationId xmlns:a16="http://schemas.microsoft.com/office/drawing/2014/main" id="{C27EC89C-AA90-4950-9E61-4B495562B23D}"/>
                    </a:ext>
                  </a:extLst>
                </p:cNvPr>
                <p:cNvPicPr/>
                <p:nvPr/>
              </p:nvPicPr>
              <p:blipFill>
                <a:blip r:embed="rId25"/>
                <a:stretch>
                  <a:fillRect/>
                </a:stretch>
              </p:blipFill>
              <p:spPr>
                <a:xfrm>
                  <a:off x="9616854" y="1511408"/>
                  <a:ext cx="33660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A127F1AE-7607-4AF7-BFE5-4A4131CD1DD8}"/>
                    </a:ext>
                  </a:extLst>
                </p14:cNvPr>
                <p14:cNvContentPartPr/>
                <p14:nvPr/>
              </p14:nvContentPartPr>
              <p14:xfrm>
                <a:off x="9635574" y="2258768"/>
                <a:ext cx="328680" cy="72360"/>
              </p14:xfrm>
            </p:contentPart>
          </mc:Choice>
          <mc:Fallback xmlns="">
            <p:pic>
              <p:nvPicPr>
                <p:cNvPr id="17" name="墨迹 16">
                  <a:extLst>
                    <a:ext uri="{FF2B5EF4-FFF2-40B4-BE49-F238E27FC236}">
                      <a16:creationId xmlns:a16="http://schemas.microsoft.com/office/drawing/2014/main" id="{A127F1AE-7607-4AF7-BFE5-4A4131CD1DD8}"/>
                    </a:ext>
                  </a:extLst>
                </p:cNvPr>
                <p:cNvPicPr/>
                <p:nvPr/>
              </p:nvPicPr>
              <p:blipFill>
                <a:blip r:embed="rId27"/>
                <a:stretch>
                  <a:fillRect/>
                </a:stretch>
              </p:blipFill>
              <p:spPr>
                <a:xfrm>
                  <a:off x="9626574" y="2250128"/>
                  <a:ext cx="34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B8ED5AEE-785A-4B8D-BF5A-A00E2E962B8A}"/>
                    </a:ext>
                  </a:extLst>
                </p14:cNvPr>
                <p14:cNvContentPartPr/>
                <p14:nvPr/>
              </p14:nvContentPartPr>
              <p14:xfrm>
                <a:off x="9451254" y="2038088"/>
                <a:ext cx="66600" cy="11160"/>
              </p14:xfrm>
            </p:contentPart>
          </mc:Choice>
          <mc:Fallback xmlns="">
            <p:pic>
              <p:nvPicPr>
                <p:cNvPr id="18" name="墨迹 17">
                  <a:extLst>
                    <a:ext uri="{FF2B5EF4-FFF2-40B4-BE49-F238E27FC236}">
                      <a16:creationId xmlns:a16="http://schemas.microsoft.com/office/drawing/2014/main" id="{B8ED5AEE-785A-4B8D-BF5A-A00E2E962B8A}"/>
                    </a:ext>
                  </a:extLst>
                </p:cNvPr>
                <p:cNvPicPr/>
                <p:nvPr/>
              </p:nvPicPr>
              <p:blipFill>
                <a:blip r:embed="rId29"/>
                <a:stretch>
                  <a:fillRect/>
                </a:stretch>
              </p:blipFill>
              <p:spPr>
                <a:xfrm>
                  <a:off x="9442254" y="2029448"/>
                  <a:ext cx="84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93AA1C11-6366-4E16-AB0B-DFB0253C1030}"/>
                    </a:ext>
                  </a:extLst>
                </p14:cNvPr>
                <p14:cNvContentPartPr/>
                <p14:nvPr/>
              </p14:nvContentPartPr>
              <p14:xfrm>
                <a:off x="10035534" y="1544528"/>
                <a:ext cx="345240" cy="88920"/>
              </p14:xfrm>
            </p:contentPart>
          </mc:Choice>
          <mc:Fallback xmlns="">
            <p:pic>
              <p:nvPicPr>
                <p:cNvPr id="19" name="墨迹 18">
                  <a:extLst>
                    <a:ext uri="{FF2B5EF4-FFF2-40B4-BE49-F238E27FC236}">
                      <a16:creationId xmlns:a16="http://schemas.microsoft.com/office/drawing/2014/main" id="{93AA1C11-6366-4E16-AB0B-DFB0253C1030}"/>
                    </a:ext>
                  </a:extLst>
                </p:cNvPr>
                <p:cNvPicPr/>
                <p:nvPr/>
              </p:nvPicPr>
              <p:blipFill>
                <a:blip r:embed="rId31"/>
                <a:stretch>
                  <a:fillRect/>
                </a:stretch>
              </p:blipFill>
              <p:spPr>
                <a:xfrm>
                  <a:off x="10026534" y="1535528"/>
                  <a:ext cx="362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684CDC2F-8B78-43B3-B31C-6C7DEE5CC2DA}"/>
                    </a:ext>
                  </a:extLst>
                </p14:cNvPr>
                <p14:cNvContentPartPr/>
                <p14:nvPr/>
              </p14:nvContentPartPr>
              <p14:xfrm>
                <a:off x="10167654" y="1494128"/>
                <a:ext cx="205920" cy="530640"/>
              </p14:xfrm>
            </p:contentPart>
          </mc:Choice>
          <mc:Fallback xmlns="">
            <p:pic>
              <p:nvPicPr>
                <p:cNvPr id="20" name="墨迹 19">
                  <a:extLst>
                    <a:ext uri="{FF2B5EF4-FFF2-40B4-BE49-F238E27FC236}">
                      <a16:creationId xmlns:a16="http://schemas.microsoft.com/office/drawing/2014/main" id="{684CDC2F-8B78-43B3-B31C-6C7DEE5CC2DA}"/>
                    </a:ext>
                  </a:extLst>
                </p:cNvPr>
                <p:cNvPicPr/>
                <p:nvPr/>
              </p:nvPicPr>
              <p:blipFill>
                <a:blip r:embed="rId33"/>
                <a:stretch>
                  <a:fillRect/>
                </a:stretch>
              </p:blipFill>
              <p:spPr>
                <a:xfrm>
                  <a:off x="10158654" y="1485128"/>
                  <a:ext cx="22356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DE9E5DD1-112F-4271-9871-71DD2FD19BC1}"/>
                    </a:ext>
                  </a:extLst>
                </p14:cNvPr>
                <p14:cNvContentPartPr/>
                <p14:nvPr/>
              </p14:nvContentPartPr>
              <p14:xfrm>
                <a:off x="10502094" y="1320248"/>
                <a:ext cx="170640" cy="174600"/>
              </p14:xfrm>
            </p:contentPart>
          </mc:Choice>
          <mc:Fallback xmlns="">
            <p:pic>
              <p:nvPicPr>
                <p:cNvPr id="21" name="墨迹 20">
                  <a:extLst>
                    <a:ext uri="{FF2B5EF4-FFF2-40B4-BE49-F238E27FC236}">
                      <a16:creationId xmlns:a16="http://schemas.microsoft.com/office/drawing/2014/main" id="{DE9E5DD1-112F-4271-9871-71DD2FD19BC1}"/>
                    </a:ext>
                  </a:extLst>
                </p:cNvPr>
                <p:cNvPicPr/>
                <p:nvPr/>
              </p:nvPicPr>
              <p:blipFill>
                <a:blip r:embed="rId35"/>
                <a:stretch>
                  <a:fillRect/>
                </a:stretch>
              </p:blipFill>
              <p:spPr>
                <a:xfrm>
                  <a:off x="10493094" y="1311608"/>
                  <a:ext cx="188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8A8A0DB7-E4FE-4922-BB6F-A64B588C2698}"/>
                    </a:ext>
                  </a:extLst>
                </p14:cNvPr>
                <p14:cNvContentPartPr/>
                <p14:nvPr/>
              </p14:nvContentPartPr>
              <p14:xfrm>
                <a:off x="10380414" y="1484048"/>
                <a:ext cx="464400" cy="100080"/>
              </p14:xfrm>
            </p:contentPart>
          </mc:Choice>
          <mc:Fallback xmlns="">
            <p:pic>
              <p:nvPicPr>
                <p:cNvPr id="22" name="墨迹 21">
                  <a:extLst>
                    <a:ext uri="{FF2B5EF4-FFF2-40B4-BE49-F238E27FC236}">
                      <a16:creationId xmlns:a16="http://schemas.microsoft.com/office/drawing/2014/main" id="{8A8A0DB7-E4FE-4922-BB6F-A64B588C2698}"/>
                    </a:ext>
                  </a:extLst>
                </p:cNvPr>
                <p:cNvPicPr/>
                <p:nvPr/>
              </p:nvPicPr>
              <p:blipFill>
                <a:blip r:embed="rId37"/>
                <a:stretch>
                  <a:fillRect/>
                </a:stretch>
              </p:blipFill>
              <p:spPr>
                <a:xfrm>
                  <a:off x="10371774" y="1475408"/>
                  <a:ext cx="4820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F087A622-04FB-4674-B529-968F806EB11A}"/>
                    </a:ext>
                  </a:extLst>
                </p14:cNvPr>
                <p14:cNvContentPartPr/>
                <p14:nvPr/>
              </p14:nvContentPartPr>
              <p14:xfrm>
                <a:off x="10494174" y="1561088"/>
                <a:ext cx="21240" cy="360720"/>
              </p14:xfrm>
            </p:contentPart>
          </mc:Choice>
          <mc:Fallback xmlns="">
            <p:pic>
              <p:nvPicPr>
                <p:cNvPr id="23" name="墨迹 22">
                  <a:extLst>
                    <a:ext uri="{FF2B5EF4-FFF2-40B4-BE49-F238E27FC236}">
                      <a16:creationId xmlns:a16="http://schemas.microsoft.com/office/drawing/2014/main" id="{F087A622-04FB-4674-B529-968F806EB11A}"/>
                    </a:ext>
                  </a:extLst>
                </p:cNvPr>
                <p:cNvPicPr/>
                <p:nvPr/>
              </p:nvPicPr>
              <p:blipFill>
                <a:blip r:embed="rId39"/>
                <a:stretch>
                  <a:fillRect/>
                </a:stretch>
              </p:blipFill>
              <p:spPr>
                <a:xfrm>
                  <a:off x="10485174" y="1552448"/>
                  <a:ext cx="388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F6B58142-62DF-46AE-8340-3B5E096A6EBE}"/>
                    </a:ext>
                  </a:extLst>
                </p14:cNvPr>
                <p14:cNvContentPartPr/>
                <p14:nvPr/>
              </p14:nvContentPartPr>
              <p14:xfrm>
                <a:off x="10623414" y="1608248"/>
                <a:ext cx="157320" cy="682200"/>
              </p14:xfrm>
            </p:contentPart>
          </mc:Choice>
          <mc:Fallback xmlns="">
            <p:pic>
              <p:nvPicPr>
                <p:cNvPr id="24" name="墨迹 23">
                  <a:extLst>
                    <a:ext uri="{FF2B5EF4-FFF2-40B4-BE49-F238E27FC236}">
                      <a16:creationId xmlns:a16="http://schemas.microsoft.com/office/drawing/2014/main" id="{F6B58142-62DF-46AE-8340-3B5E096A6EBE}"/>
                    </a:ext>
                  </a:extLst>
                </p:cNvPr>
                <p:cNvPicPr/>
                <p:nvPr/>
              </p:nvPicPr>
              <p:blipFill>
                <a:blip r:embed="rId41"/>
                <a:stretch>
                  <a:fillRect/>
                </a:stretch>
              </p:blipFill>
              <p:spPr>
                <a:xfrm>
                  <a:off x="10614414" y="1599248"/>
                  <a:ext cx="17496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墨迹 25">
                  <a:extLst>
                    <a:ext uri="{FF2B5EF4-FFF2-40B4-BE49-F238E27FC236}">
                      <a16:creationId xmlns:a16="http://schemas.microsoft.com/office/drawing/2014/main" id="{5D40BF8D-DEFD-4D9D-948D-67A2E5A2CD5F}"/>
                    </a:ext>
                  </a:extLst>
                </p14:cNvPr>
                <p14:cNvContentPartPr/>
                <p14:nvPr/>
              </p14:nvContentPartPr>
              <p14:xfrm>
                <a:off x="7891734" y="2309888"/>
                <a:ext cx="3659400" cy="693360"/>
              </p14:xfrm>
            </p:contentPart>
          </mc:Choice>
          <mc:Fallback xmlns="">
            <p:pic>
              <p:nvPicPr>
                <p:cNvPr id="26" name="墨迹 25">
                  <a:extLst>
                    <a:ext uri="{FF2B5EF4-FFF2-40B4-BE49-F238E27FC236}">
                      <a16:creationId xmlns:a16="http://schemas.microsoft.com/office/drawing/2014/main" id="{5D40BF8D-DEFD-4D9D-948D-67A2E5A2CD5F}"/>
                    </a:ext>
                  </a:extLst>
                </p:cNvPr>
                <p:cNvPicPr/>
                <p:nvPr/>
              </p:nvPicPr>
              <p:blipFill>
                <a:blip r:embed="rId43"/>
                <a:stretch>
                  <a:fillRect/>
                </a:stretch>
              </p:blipFill>
              <p:spPr>
                <a:xfrm>
                  <a:off x="7883094" y="2300888"/>
                  <a:ext cx="3677040" cy="711000"/>
                </a:xfrm>
                <a:prstGeom prst="rect">
                  <a:avLst/>
                </a:prstGeom>
              </p:spPr>
            </p:pic>
          </mc:Fallback>
        </mc:AlternateContent>
      </p:grpSp>
    </p:spTree>
    <p:extLst>
      <p:ext uri="{BB962C8B-B14F-4D97-AF65-F5344CB8AC3E}">
        <p14:creationId xmlns:p14="http://schemas.microsoft.com/office/powerpoint/2010/main" val="268373770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p:txBody>
      </p:sp>
      <p:sp>
        <p:nvSpPr>
          <p:cNvPr id="7" name="Rectangle 3">
            <a:extLst>
              <a:ext uri="{FF2B5EF4-FFF2-40B4-BE49-F238E27FC236}">
                <a16:creationId xmlns:a16="http://schemas.microsoft.com/office/drawing/2014/main" id="{30FA6025-F7D2-4074-B597-438D744E728A}"/>
              </a:ext>
            </a:extLst>
          </p:cNvPr>
          <p:cNvSpPr>
            <a:spLocks noChangeArrowheads="1"/>
          </p:cNvSpPr>
          <p:nvPr/>
        </p:nvSpPr>
        <p:spPr bwMode="auto">
          <a:xfrm>
            <a:off x="911424" y="2056273"/>
            <a:ext cx="518457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kumimoji="0" lang="zh-CN" altLang="zh-CN" sz="2000" b="0" i="0" u="none" strike="noStrike" cap="none" normalizeH="0" baseline="0" dirty="0">
                <a:ln>
                  <a:noFill/>
                </a:ln>
                <a:solidFill>
                  <a:srgbClr val="121212"/>
                </a:solidFill>
                <a:effectLst/>
                <a:latin typeface="华文中宋" panose="02010600040101010101" pitchFamily="2" charset="-122"/>
                <a:ea typeface="华文中宋" panose="02010600040101010101" pitchFamily="2" charset="-122"/>
              </a:rPr>
              <a:t>对于1位加法器，我们知道：</a:t>
            </a:r>
            <a:endParaRPr kumimoji="0" lang="en-US" altLang="zh-CN" sz="2000" b="0" i="0" u="none" strike="noStrike" cap="none" normalizeH="0" baseline="0" dirty="0">
              <a:ln>
                <a:noFill/>
              </a:ln>
              <a:solidFill>
                <a:srgbClr val="121212"/>
              </a:solidFill>
              <a:effectLst/>
              <a:latin typeface="华文中宋" panose="02010600040101010101" pitchFamily="2" charset="-122"/>
              <a:ea typeface="华文中宋" panose="02010600040101010101" pitchFamily="2" charset="-122"/>
            </a:endParaRPr>
          </a:p>
          <a:p>
            <a:pPr lvl="0">
              <a:lnSpc>
                <a:spcPct val="150000"/>
              </a:lnSpc>
            </a:pPr>
            <a:r>
              <a:rPr lang="en-US" altLang="zh-CN" dirty="0">
                <a:solidFill>
                  <a:srgbClr val="121212"/>
                </a:solidFill>
                <a:latin typeface="华文中宋" panose="02010600040101010101" pitchFamily="2" charset="-122"/>
                <a:ea typeface="华文中宋" panose="02010600040101010101" pitchFamily="2" charset="-122"/>
              </a:rPr>
              <a:t>    0+0=0      </a:t>
            </a:r>
            <a:r>
              <a:rPr lang="zh-CN" altLang="en-US" sz="2000" dirty="0">
                <a:solidFill>
                  <a:srgbClr val="121212"/>
                </a:solidFill>
                <a:latin typeface="华文中宋" panose="02010600040101010101" pitchFamily="2" charset="-122"/>
                <a:ea typeface="华文中宋" panose="02010600040101010101" pitchFamily="2" charset="-122"/>
              </a:rPr>
              <a:t>这样写也行</a:t>
            </a:r>
            <a:r>
              <a:rPr lang="zh-CN" altLang="en-US" sz="1800" dirty="0">
                <a:solidFill>
                  <a:srgbClr val="121212"/>
                </a:solidFill>
                <a:latin typeface="华文中宋" panose="02010600040101010101" pitchFamily="2" charset="-122"/>
                <a:ea typeface="华文中宋" panose="02010600040101010101" pitchFamily="2" charset="-122"/>
              </a:rPr>
              <a:t>：   </a:t>
            </a:r>
            <a:r>
              <a:rPr lang="en-US" altLang="zh-CN" sz="2000" dirty="0">
                <a:solidFill>
                  <a:srgbClr val="121212"/>
                </a:solidFill>
                <a:latin typeface="华文中宋" panose="02010600040101010101" pitchFamily="2" charset="-122"/>
                <a:ea typeface="华文中宋" panose="02010600040101010101" pitchFamily="2" charset="-122"/>
              </a:rPr>
              <a:t> </a:t>
            </a:r>
            <a:r>
              <a:rPr lang="en-US" altLang="zh-CN" dirty="0">
                <a:solidFill>
                  <a:srgbClr val="121212"/>
                </a:solidFill>
                <a:latin typeface="华文中宋" panose="02010600040101010101" pitchFamily="2" charset="-122"/>
                <a:ea typeface="华文中宋" panose="02010600040101010101" pitchFamily="2" charset="-122"/>
              </a:rPr>
              <a:t>0+0=00</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0+1=1                         0+1=01</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1+0=1                         1+0=01</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1+1=10                       1+1=10</a:t>
            </a:r>
          </a:p>
          <a:p>
            <a:pPr marL="285750" lvl="0" indent="-285750">
              <a:lnSpc>
                <a:spcPct val="150000"/>
              </a:lnSpc>
              <a:buFont typeface="Wingdings" panose="05000000000000000000" pitchFamily="2" charset="2"/>
              <a:buChar char="n"/>
            </a:pPr>
            <a:r>
              <a:rPr lang="zh-CN" altLang="en-US" sz="2000" dirty="0">
                <a:solidFill>
                  <a:srgbClr val="121212"/>
                </a:solidFill>
                <a:latin typeface="华文中宋" panose="02010600040101010101" pitchFamily="2" charset="-122"/>
                <a:ea typeface="华文中宋" panose="02010600040101010101" pitchFamily="2" charset="-122"/>
              </a:rPr>
              <a:t>我们把上述语法用逻辑门电路来实现</a:t>
            </a:r>
            <a:r>
              <a:rPr lang="en-US" altLang="zh-CN" sz="2000" dirty="0">
                <a:solidFill>
                  <a:srgbClr val="121212"/>
                </a:solidFill>
                <a:latin typeface="华文中宋" panose="02010600040101010101" pitchFamily="2" charset="-122"/>
                <a:ea typeface="华文中宋" panose="02010600040101010101" pitchFamily="2" charset="-122"/>
              </a:rPr>
              <a:t>:</a:t>
            </a:r>
          </a:p>
          <a:p>
            <a:pPr marL="742950" lvl="1" indent="-285750">
              <a:lnSpc>
                <a:spcPct val="150000"/>
              </a:lnSpc>
              <a:buFont typeface="Wingdings" panose="05000000000000000000" pitchFamily="2" charset="2"/>
              <a:buChar char="n"/>
            </a:pPr>
            <a:r>
              <a:rPr lang="zh-CN" altLang="en-US" sz="2000" dirty="0">
                <a:solidFill>
                  <a:srgbClr val="FF0000"/>
                </a:solidFill>
                <a:latin typeface="华文中宋" panose="02010600040101010101" pitchFamily="2" charset="-122"/>
                <a:ea typeface="华文中宋" panose="02010600040101010101" pitchFamily="2" charset="-122"/>
              </a:rPr>
              <a:t>本位的和：</a:t>
            </a:r>
            <a:r>
              <a:rPr lang="zh-CN" altLang="en-US" sz="2000" dirty="0">
                <a:solidFill>
                  <a:srgbClr val="121212"/>
                </a:solidFill>
                <a:latin typeface="华文中宋" panose="02010600040101010101" pitchFamily="2" charset="-122"/>
                <a:ea typeface="华文中宋" panose="02010600040101010101" pitchFamily="2" charset="-122"/>
              </a:rPr>
              <a:t>一个异或门</a:t>
            </a:r>
            <a:endParaRPr lang="en-US" altLang="zh-CN" sz="2000" dirty="0">
              <a:solidFill>
                <a:srgbClr val="121212"/>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n"/>
            </a:pPr>
            <a:r>
              <a:rPr lang="zh-CN" altLang="en-US" sz="2000" dirty="0">
                <a:solidFill>
                  <a:srgbClr val="FF0000"/>
                </a:solidFill>
                <a:latin typeface="华文中宋" panose="02010600040101010101" pitchFamily="2" charset="-122"/>
                <a:ea typeface="华文中宋" panose="02010600040101010101" pitchFamily="2" charset="-122"/>
              </a:rPr>
              <a:t>进位：</a:t>
            </a:r>
            <a:r>
              <a:rPr lang="zh-CN" altLang="en-US" sz="2000" dirty="0">
                <a:solidFill>
                  <a:srgbClr val="121212"/>
                </a:solidFill>
                <a:latin typeface="华文中宋" panose="02010600040101010101" pitchFamily="2" charset="-122"/>
                <a:ea typeface="华文中宋" panose="02010600040101010101" pitchFamily="2" charset="-122"/>
              </a:rPr>
              <a:t>一个与门</a:t>
            </a:r>
            <a:endParaRPr lang="en-US" altLang="zh-CN" sz="2000" dirty="0">
              <a:solidFill>
                <a:srgbClr val="FF0000"/>
              </a:solidFill>
              <a:latin typeface="华文中宋" panose="02010600040101010101" pitchFamily="2" charset="-122"/>
              <a:ea typeface="华文中宋"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121212"/>
                </a:solidFill>
                <a:effectLst/>
                <a:latin typeface="Arial" panose="020B0604020202020204" pitchFamily="34" charset="0"/>
                <a:ea typeface="-apple-system"/>
              </a:rPr>
              <a:t>  </a:t>
            </a:r>
            <a:endParaRPr kumimoji="0" lang="zh-CN" altLang="zh-CN" sz="1900" b="0" i="0" u="none" strike="noStrike" cap="none" normalizeH="0" baseline="0" dirty="0">
              <a:ln>
                <a:noFill/>
              </a:ln>
              <a:solidFill>
                <a:srgbClr val="121212"/>
              </a:solidFill>
              <a:effectLst/>
              <a:latin typeface="Arial" panose="020B0604020202020204" pitchFamily="34" charset="0"/>
              <a:ea typeface="-apple-system"/>
            </a:endParaRPr>
          </a:p>
        </p:txBody>
      </p:sp>
      <p:pic>
        <p:nvPicPr>
          <p:cNvPr id="8" name="图片 7">
            <a:extLst>
              <a:ext uri="{FF2B5EF4-FFF2-40B4-BE49-F238E27FC236}">
                <a16:creationId xmlns:a16="http://schemas.microsoft.com/office/drawing/2014/main" id="{659DF8F9-B11A-482B-AA82-1113ADBA58EB}"/>
              </a:ext>
            </a:extLst>
          </p:cNvPr>
          <p:cNvPicPr>
            <a:picLocks noChangeAspect="1"/>
          </p:cNvPicPr>
          <p:nvPr/>
        </p:nvPicPr>
        <p:blipFill>
          <a:blip r:embed="rId3"/>
          <a:stretch>
            <a:fillRect/>
          </a:stretch>
        </p:blipFill>
        <p:spPr>
          <a:xfrm>
            <a:off x="6816080" y="1273680"/>
            <a:ext cx="4464496" cy="2443351"/>
          </a:xfrm>
          <a:prstGeom prst="rect">
            <a:avLst/>
          </a:prstGeom>
        </p:spPr>
      </p:pic>
      <p:pic>
        <p:nvPicPr>
          <p:cNvPr id="10" name="图片 9">
            <a:extLst>
              <a:ext uri="{FF2B5EF4-FFF2-40B4-BE49-F238E27FC236}">
                <a16:creationId xmlns:a16="http://schemas.microsoft.com/office/drawing/2014/main" id="{5ABED72F-68E4-4401-9A37-7838312AB1AF}"/>
              </a:ext>
            </a:extLst>
          </p:cNvPr>
          <p:cNvPicPr>
            <a:picLocks noChangeAspect="1"/>
          </p:cNvPicPr>
          <p:nvPr/>
        </p:nvPicPr>
        <p:blipFill>
          <a:blip r:embed="rId4"/>
          <a:stretch>
            <a:fillRect/>
          </a:stretch>
        </p:blipFill>
        <p:spPr>
          <a:xfrm>
            <a:off x="6620046" y="4149080"/>
            <a:ext cx="4905375" cy="2628900"/>
          </a:xfrm>
          <a:prstGeom prst="rect">
            <a:avLst/>
          </a:prstGeom>
        </p:spPr>
      </p:pic>
      <p:cxnSp>
        <p:nvCxnSpPr>
          <p:cNvPr id="13" name="直接连接符 12">
            <a:extLst>
              <a:ext uri="{FF2B5EF4-FFF2-40B4-BE49-F238E27FC236}">
                <a16:creationId xmlns:a16="http://schemas.microsoft.com/office/drawing/2014/main" id="{93A1E825-FBE2-48E5-AD13-65C97AFFD6FE}"/>
              </a:ext>
            </a:extLst>
          </p:cNvPr>
          <p:cNvCxnSpPr>
            <a:cxnSpLocks/>
          </p:cNvCxnSpPr>
          <p:nvPr/>
        </p:nvCxnSpPr>
        <p:spPr bwMode="auto">
          <a:xfrm>
            <a:off x="2639616" y="2694179"/>
            <a:ext cx="0" cy="1912446"/>
          </a:xfrm>
          <a:prstGeom prst="line">
            <a:avLst/>
          </a:prstGeom>
          <a:ln w="28575" cap="flat" cmpd="sng" algn="ctr">
            <a:solidFill>
              <a:schemeClr val="accent2"/>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cxnSp>
        <p:nvCxnSpPr>
          <p:cNvPr id="14" name="直接连接符 13">
            <a:extLst>
              <a:ext uri="{FF2B5EF4-FFF2-40B4-BE49-F238E27FC236}">
                <a16:creationId xmlns:a16="http://schemas.microsoft.com/office/drawing/2014/main" id="{6018F5A3-AAE4-42C7-A3BC-164EA06979E9}"/>
              </a:ext>
            </a:extLst>
          </p:cNvPr>
          <p:cNvCxnSpPr>
            <a:cxnSpLocks/>
          </p:cNvCxnSpPr>
          <p:nvPr/>
        </p:nvCxnSpPr>
        <p:spPr bwMode="auto">
          <a:xfrm>
            <a:off x="4511824" y="2694179"/>
            <a:ext cx="0" cy="1912446"/>
          </a:xfrm>
          <a:prstGeom prst="line">
            <a:avLst/>
          </a:prstGeom>
          <a:ln w="28575" cap="flat" cmpd="sng" algn="ctr">
            <a:solidFill>
              <a:schemeClr val="accent6"/>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sp>
        <p:nvSpPr>
          <p:cNvPr id="17" name="箭头: 下 16">
            <a:extLst>
              <a:ext uri="{FF2B5EF4-FFF2-40B4-BE49-F238E27FC236}">
                <a16:creationId xmlns:a16="http://schemas.microsoft.com/office/drawing/2014/main" id="{A2941ED9-F238-425B-9B74-A0F7BDAE2D85}"/>
              </a:ext>
            </a:extLst>
          </p:cNvPr>
          <p:cNvSpPr/>
          <p:nvPr/>
        </p:nvSpPr>
        <p:spPr bwMode="auto">
          <a:xfrm>
            <a:off x="8587252" y="3744176"/>
            <a:ext cx="1080120" cy="57773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8" name="文本框 17">
            <a:extLst>
              <a:ext uri="{FF2B5EF4-FFF2-40B4-BE49-F238E27FC236}">
                <a16:creationId xmlns:a16="http://schemas.microsoft.com/office/drawing/2014/main" id="{63743EF0-C92E-416E-8C20-035A286517F0}"/>
              </a:ext>
            </a:extLst>
          </p:cNvPr>
          <p:cNvSpPr txBox="1"/>
          <p:nvPr/>
        </p:nvSpPr>
        <p:spPr>
          <a:xfrm>
            <a:off x="8400256" y="3821261"/>
            <a:ext cx="1829686" cy="461665"/>
          </a:xfrm>
          <a:prstGeom prst="rect">
            <a:avLst/>
          </a:prstGeom>
          <a:noFill/>
        </p:spPr>
        <p:txBody>
          <a:bodyPr wrap="square" rtlCol="0">
            <a:spAutoFit/>
          </a:bodyPr>
          <a:lstStyle/>
          <a:p>
            <a:r>
              <a:rPr lang="zh-CN" altLang="en-US" dirty="0"/>
              <a:t>抽象表示为</a:t>
            </a:r>
          </a:p>
        </p:txBody>
      </p:sp>
      <p:sp>
        <p:nvSpPr>
          <p:cNvPr id="11" name="文本框 10">
            <a:extLst>
              <a:ext uri="{FF2B5EF4-FFF2-40B4-BE49-F238E27FC236}">
                <a16:creationId xmlns:a16="http://schemas.microsoft.com/office/drawing/2014/main" id="{9A4BC1ED-0AA5-4D54-A74B-5E4AF80D24B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791211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p:txBody>
      </p:sp>
      <p:pic>
        <p:nvPicPr>
          <p:cNvPr id="5" name="图片 4">
            <a:extLst>
              <a:ext uri="{FF2B5EF4-FFF2-40B4-BE49-F238E27FC236}">
                <a16:creationId xmlns:a16="http://schemas.microsoft.com/office/drawing/2014/main" id="{D451C752-3784-48D1-998E-631EB6122327}"/>
              </a:ext>
            </a:extLst>
          </p:cNvPr>
          <p:cNvPicPr>
            <a:picLocks noChangeAspect="1"/>
          </p:cNvPicPr>
          <p:nvPr/>
        </p:nvPicPr>
        <p:blipFill>
          <a:blip r:embed="rId3"/>
          <a:stretch>
            <a:fillRect/>
          </a:stretch>
        </p:blipFill>
        <p:spPr>
          <a:xfrm>
            <a:off x="695400" y="1916832"/>
            <a:ext cx="10801200" cy="3888432"/>
          </a:xfrm>
          <a:prstGeom prst="rect">
            <a:avLst/>
          </a:prstGeom>
        </p:spPr>
      </p:pic>
      <p:sp>
        <p:nvSpPr>
          <p:cNvPr id="6" name="文本框 5">
            <a:extLst>
              <a:ext uri="{FF2B5EF4-FFF2-40B4-BE49-F238E27FC236}">
                <a16:creationId xmlns:a16="http://schemas.microsoft.com/office/drawing/2014/main" id="{1E7A1EC6-6AFB-4D1C-AEFA-7E7F6281CB7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637443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a:p>
            <a:pPr lvl="1">
              <a:lnSpc>
                <a:spcPct val="200000"/>
              </a:lnSpc>
              <a:buFont typeface="Wingdings" panose="05000000000000000000" pitchFamily="2" charset="2"/>
              <a:buChar char="n"/>
            </a:pPr>
            <a:r>
              <a:rPr lang="zh-CN" altLang="en-US" sz="2800" kern="0" dirty="0">
                <a:latin typeface="Times New Roman" panose="02020603050405020304" pitchFamily="18" charset="0"/>
              </a:rPr>
              <a:t>全加器</a:t>
            </a:r>
            <a:endParaRPr lang="en-US" altLang="zh-CN" sz="2800" kern="0" dirty="0">
              <a:latin typeface="Times New Roman" panose="02020603050405020304" pitchFamily="18" charset="0"/>
            </a:endParaRPr>
          </a:p>
        </p:txBody>
      </p:sp>
      <p:pic>
        <p:nvPicPr>
          <p:cNvPr id="2" name="图片 1">
            <a:extLst>
              <a:ext uri="{FF2B5EF4-FFF2-40B4-BE49-F238E27FC236}">
                <a16:creationId xmlns:a16="http://schemas.microsoft.com/office/drawing/2014/main" id="{9A8D9DC3-0BB8-4F49-8C4B-864F4824A1C5}"/>
              </a:ext>
            </a:extLst>
          </p:cNvPr>
          <p:cNvPicPr>
            <a:picLocks noChangeAspect="1"/>
          </p:cNvPicPr>
          <p:nvPr/>
        </p:nvPicPr>
        <p:blipFill>
          <a:blip r:embed="rId3"/>
          <a:stretch>
            <a:fillRect/>
          </a:stretch>
        </p:blipFill>
        <p:spPr>
          <a:xfrm>
            <a:off x="2416330" y="1926423"/>
            <a:ext cx="6816080" cy="2520280"/>
          </a:xfrm>
          <a:prstGeom prst="rect">
            <a:avLst/>
          </a:prstGeom>
        </p:spPr>
      </p:pic>
      <p:pic>
        <p:nvPicPr>
          <p:cNvPr id="4" name="图片 3">
            <a:extLst>
              <a:ext uri="{FF2B5EF4-FFF2-40B4-BE49-F238E27FC236}">
                <a16:creationId xmlns:a16="http://schemas.microsoft.com/office/drawing/2014/main" id="{7C30BC0C-6F80-4AE6-983F-88C93D4BAB8F}"/>
              </a:ext>
            </a:extLst>
          </p:cNvPr>
          <p:cNvPicPr>
            <a:picLocks noChangeAspect="1"/>
          </p:cNvPicPr>
          <p:nvPr/>
        </p:nvPicPr>
        <p:blipFill>
          <a:blip r:embed="rId4"/>
          <a:stretch>
            <a:fillRect/>
          </a:stretch>
        </p:blipFill>
        <p:spPr>
          <a:xfrm>
            <a:off x="2788438" y="4286307"/>
            <a:ext cx="5691229" cy="2149105"/>
          </a:xfrm>
          <a:prstGeom prst="rect">
            <a:avLst/>
          </a:prstGeom>
        </p:spPr>
      </p:pic>
      <p:sp>
        <p:nvSpPr>
          <p:cNvPr id="6" name="箭头: 直角双向 5">
            <a:extLst>
              <a:ext uri="{FF2B5EF4-FFF2-40B4-BE49-F238E27FC236}">
                <a16:creationId xmlns:a16="http://schemas.microsoft.com/office/drawing/2014/main" id="{EE8D21E7-8AC5-4F99-8E09-0DA471EC54E9}"/>
              </a:ext>
            </a:extLst>
          </p:cNvPr>
          <p:cNvSpPr/>
          <p:nvPr/>
        </p:nvSpPr>
        <p:spPr bwMode="auto">
          <a:xfrm flipH="1">
            <a:off x="2077402" y="3286022"/>
            <a:ext cx="792088" cy="237793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8" name="文本框 7">
            <a:extLst>
              <a:ext uri="{FF2B5EF4-FFF2-40B4-BE49-F238E27FC236}">
                <a16:creationId xmlns:a16="http://schemas.microsoft.com/office/drawing/2014/main" id="{F23198D5-5E8F-4D03-B1FF-57863515A5BC}"/>
              </a:ext>
            </a:extLst>
          </p:cNvPr>
          <p:cNvSpPr txBox="1"/>
          <p:nvPr/>
        </p:nvSpPr>
        <p:spPr>
          <a:xfrm>
            <a:off x="1477823" y="4286307"/>
            <a:ext cx="1593841" cy="400110"/>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抽象表示为</a:t>
            </a:r>
          </a:p>
        </p:txBody>
      </p:sp>
      <p:pic>
        <p:nvPicPr>
          <p:cNvPr id="9" name="图片 8">
            <a:extLst>
              <a:ext uri="{FF2B5EF4-FFF2-40B4-BE49-F238E27FC236}">
                <a16:creationId xmlns:a16="http://schemas.microsoft.com/office/drawing/2014/main" id="{9F3B9201-FCE6-47D5-AB0F-7383DA6BCF4B}"/>
              </a:ext>
            </a:extLst>
          </p:cNvPr>
          <p:cNvPicPr>
            <a:picLocks noChangeAspect="1"/>
          </p:cNvPicPr>
          <p:nvPr/>
        </p:nvPicPr>
        <p:blipFill>
          <a:blip r:embed="rId5"/>
          <a:stretch>
            <a:fillRect/>
          </a:stretch>
        </p:blipFill>
        <p:spPr>
          <a:xfrm>
            <a:off x="9379369" y="1052736"/>
            <a:ext cx="2621287" cy="5544615"/>
          </a:xfrm>
          <a:prstGeom prst="rect">
            <a:avLst/>
          </a:prstGeom>
        </p:spPr>
      </p:pic>
      <p:cxnSp>
        <p:nvCxnSpPr>
          <p:cNvPr id="10" name="直接连接符 9">
            <a:extLst>
              <a:ext uri="{FF2B5EF4-FFF2-40B4-BE49-F238E27FC236}">
                <a16:creationId xmlns:a16="http://schemas.microsoft.com/office/drawing/2014/main" id="{21586D30-12D7-4177-B54E-207683A856B7}"/>
              </a:ext>
            </a:extLst>
          </p:cNvPr>
          <p:cNvCxnSpPr/>
          <p:nvPr/>
        </p:nvCxnSpPr>
        <p:spPr bwMode="auto">
          <a:xfrm>
            <a:off x="9264352" y="926138"/>
            <a:ext cx="0" cy="5600075"/>
          </a:xfrm>
          <a:prstGeom prst="line">
            <a:avLst/>
          </a:prstGeom>
          <a:solidFill>
            <a:schemeClr val="accent1"/>
          </a:solidFill>
          <a:ln w="25400" cap="flat" cmpd="sng" algn="ctr">
            <a:solidFill>
              <a:srgbClr val="C0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文本框 10">
            <a:extLst>
              <a:ext uri="{FF2B5EF4-FFF2-40B4-BE49-F238E27FC236}">
                <a16:creationId xmlns:a16="http://schemas.microsoft.com/office/drawing/2014/main" id="{F6C68587-A58D-4721-8BE9-3DA95E5A8F9F}"/>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882246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15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a:p>
            <a:pPr marL="261922" lvl="1" indent="0">
              <a:lnSpc>
                <a:spcPct val="150000"/>
              </a:lnSpc>
              <a:buNone/>
            </a:pPr>
            <a:r>
              <a:rPr lang="zh-CN" altLang="en-US" kern="0" dirty="0">
                <a:latin typeface="Times New Roman" panose="02020603050405020304" pitchFamily="18" charset="0"/>
              </a:rPr>
              <a:t>    加法问题解决了（</a:t>
            </a:r>
            <a:r>
              <a:rPr lang="zh-CN" altLang="en-US" kern="0" dirty="0">
                <a:highlight>
                  <a:srgbClr val="FFFF00"/>
                </a:highlight>
                <a:latin typeface="Times New Roman" panose="02020603050405020304" pitchFamily="18" charset="0"/>
              </a:rPr>
              <a:t>减法解决了？</a:t>
            </a:r>
            <a:r>
              <a:rPr lang="zh-CN" altLang="en-US" kern="0" dirty="0">
                <a:latin typeface="Times New Roman" panose="02020603050405020304" pitchFamily="18" charset="0"/>
              </a:rPr>
              <a:t>），除法乘法呢？</a:t>
            </a:r>
            <a:endParaRPr lang="en-US" altLang="zh-CN" kern="0" dirty="0">
              <a:latin typeface="Times New Roman" panose="02020603050405020304" pitchFamily="18" charset="0"/>
            </a:endParaRPr>
          </a:p>
          <a:p>
            <a:pPr lvl="2">
              <a:lnSpc>
                <a:spcPct val="150000"/>
              </a:lnSpc>
              <a:buFont typeface="Wingdings" panose="05000000000000000000" pitchFamily="2" charset="2"/>
              <a:buChar char="n"/>
            </a:pPr>
            <a:r>
              <a:rPr lang="zh-CN" altLang="en-US" b="0" dirty="0"/>
              <a:t>有一个二进制数是</a:t>
            </a:r>
            <a:r>
              <a:rPr lang="en-US" altLang="zh-CN" b="0" dirty="0"/>
              <a:t>00010000</a:t>
            </a:r>
            <a:r>
              <a:rPr lang="zh-CN" altLang="en-US" b="0" dirty="0"/>
              <a:t>，现在左移一位，变成</a:t>
            </a:r>
            <a:r>
              <a:rPr lang="en-US" altLang="zh-CN" b="0" dirty="0"/>
              <a:t>00100000</a:t>
            </a:r>
            <a:r>
              <a:rPr lang="zh-CN" altLang="en-US" b="0" dirty="0"/>
              <a:t>，这说明什么？</a:t>
            </a:r>
            <a:endParaRPr lang="en-US" altLang="zh-CN" b="0" dirty="0"/>
          </a:p>
          <a:p>
            <a:pPr lvl="2">
              <a:lnSpc>
                <a:spcPct val="150000"/>
              </a:lnSpc>
              <a:buFont typeface="Wingdings" panose="05000000000000000000" pitchFamily="2" charset="2"/>
              <a:buChar char="n"/>
            </a:pPr>
            <a:r>
              <a:rPr lang="zh-CN" altLang="en-US" b="0" dirty="0"/>
              <a:t>在二进制中，左移就是乘以</a:t>
            </a:r>
            <a:r>
              <a:rPr lang="en-US" altLang="zh-CN" b="0" dirty="0"/>
              <a:t>2</a:t>
            </a:r>
            <a:r>
              <a:rPr lang="zh-CN" altLang="en-US" b="0" dirty="0"/>
              <a:t>，右移就是除以</a:t>
            </a:r>
            <a:r>
              <a:rPr lang="en-US" altLang="zh-CN" b="0" dirty="0"/>
              <a:t>2</a:t>
            </a:r>
            <a:r>
              <a:rPr lang="zh-CN" altLang="en-US" b="0" dirty="0"/>
              <a:t>，这样就把乘法和除法解决了。</a:t>
            </a:r>
            <a:endParaRPr lang="en-US" altLang="zh-CN" kern="0" dirty="0">
              <a:latin typeface="Times New Roman" panose="02020603050405020304" pitchFamily="18" charset="0"/>
            </a:endParaRPr>
          </a:p>
        </p:txBody>
      </p:sp>
      <p:pic>
        <p:nvPicPr>
          <p:cNvPr id="4" name="图片 3">
            <a:extLst>
              <a:ext uri="{FF2B5EF4-FFF2-40B4-BE49-F238E27FC236}">
                <a16:creationId xmlns:a16="http://schemas.microsoft.com/office/drawing/2014/main" id="{09BBD7B8-7204-45DF-9A93-18B550311D57}"/>
              </a:ext>
            </a:extLst>
          </p:cNvPr>
          <p:cNvPicPr>
            <a:picLocks noChangeAspect="1"/>
          </p:cNvPicPr>
          <p:nvPr/>
        </p:nvPicPr>
        <p:blipFill>
          <a:blip r:embed="rId3"/>
          <a:stretch>
            <a:fillRect/>
          </a:stretch>
        </p:blipFill>
        <p:spPr>
          <a:xfrm>
            <a:off x="551385" y="3789040"/>
            <a:ext cx="5184575" cy="2488159"/>
          </a:xfrm>
          <a:prstGeom prst="rect">
            <a:avLst/>
          </a:prstGeom>
        </p:spPr>
      </p:pic>
      <p:pic>
        <p:nvPicPr>
          <p:cNvPr id="6" name="图片 5">
            <a:extLst>
              <a:ext uri="{FF2B5EF4-FFF2-40B4-BE49-F238E27FC236}">
                <a16:creationId xmlns:a16="http://schemas.microsoft.com/office/drawing/2014/main" id="{4D43B0A6-AAFD-43DF-8308-DADC3C0C6E0C}"/>
              </a:ext>
            </a:extLst>
          </p:cNvPr>
          <p:cNvPicPr>
            <a:picLocks noChangeAspect="1"/>
          </p:cNvPicPr>
          <p:nvPr/>
        </p:nvPicPr>
        <p:blipFill>
          <a:blip r:embed="rId4"/>
          <a:stretch>
            <a:fillRect/>
          </a:stretch>
        </p:blipFill>
        <p:spPr>
          <a:xfrm>
            <a:off x="6332697" y="3828928"/>
            <a:ext cx="5328591" cy="2448271"/>
          </a:xfrm>
          <a:prstGeom prst="rect">
            <a:avLst/>
          </a:prstGeom>
        </p:spPr>
      </p:pic>
      <p:sp>
        <p:nvSpPr>
          <p:cNvPr id="7" name="文本框 6">
            <a:extLst>
              <a:ext uri="{FF2B5EF4-FFF2-40B4-BE49-F238E27FC236}">
                <a16:creationId xmlns:a16="http://schemas.microsoft.com/office/drawing/2014/main" id="{D56B662D-D4D4-44B8-942A-CC25ACDE9E1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13F2D06E-1E89-45E4-8AF3-A53375BC5602}"/>
              </a:ext>
            </a:extLst>
          </p:cNvPr>
          <p:cNvGrpSpPr/>
          <p:nvPr/>
        </p:nvGrpSpPr>
        <p:grpSpPr>
          <a:xfrm>
            <a:off x="5484414" y="207488"/>
            <a:ext cx="1290600" cy="1227240"/>
            <a:chOff x="5484414" y="207488"/>
            <a:chExt cx="1290600" cy="1227240"/>
          </a:xfrm>
        </p:grpSpPr>
        <mc:AlternateContent xmlns:mc="http://schemas.openxmlformats.org/markup-compatibility/2006" xmlns:p14="http://schemas.microsoft.com/office/powerpoint/2010/main">
          <mc:Choice Requires="p14">
            <p:contentPart p14:bwMode="auto" r:id="rId5">
              <p14:nvContentPartPr>
                <p14:cNvPr id="13" name="墨迹 12">
                  <a:extLst>
                    <a:ext uri="{FF2B5EF4-FFF2-40B4-BE49-F238E27FC236}">
                      <a16:creationId xmlns:a16="http://schemas.microsoft.com/office/drawing/2014/main" id="{FC0AE077-52FB-492E-B57D-8A45594CB08A}"/>
                    </a:ext>
                  </a:extLst>
                </p14:cNvPr>
                <p14:cNvContentPartPr/>
                <p14:nvPr/>
              </p14:nvContentPartPr>
              <p14:xfrm>
                <a:off x="5484414" y="433928"/>
                <a:ext cx="315360" cy="309960"/>
              </p14:xfrm>
            </p:contentPart>
          </mc:Choice>
          <mc:Fallback xmlns="">
            <p:pic>
              <p:nvPicPr>
                <p:cNvPr id="13" name="墨迹 12">
                  <a:extLst>
                    <a:ext uri="{FF2B5EF4-FFF2-40B4-BE49-F238E27FC236}">
                      <a16:creationId xmlns:a16="http://schemas.microsoft.com/office/drawing/2014/main" id="{FC0AE077-52FB-492E-B57D-8A45594CB08A}"/>
                    </a:ext>
                  </a:extLst>
                </p:cNvPr>
                <p:cNvPicPr/>
                <p:nvPr/>
              </p:nvPicPr>
              <p:blipFill>
                <a:blip r:embed="rId6"/>
                <a:stretch>
                  <a:fillRect/>
                </a:stretch>
              </p:blipFill>
              <p:spPr>
                <a:xfrm>
                  <a:off x="5475414" y="425288"/>
                  <a:ext cx="3330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墨迹 13">
                  <a:extLst>
                    <a:ext uri="{FF2B5EF4-FFF2-40B4-BE49-F238E27FC236}">
                      <a16:creationId xmlns:a16="http://schemas.microsoft.com/office/drawing/2014/main" id="{BE013D33-9C76-4BFE-8B08-0E7E96BA157A}"/>
                    </a:ext>
                  </a:extLst>
                </p14:cNvPr>
                <p14:cNvContentPartPr/>
                <p14:nvPr/>
              </p14:nvContentPartPr>
              <p14:xfrm>
                <a:off x="5573334" y="338528"/>
                <a:ext cx="160200" cy="533880"/>
              </p14:xfrm>
            </p:contentPart>
          </mc:Choice>
          <mc:Fallback xmlns="">
            <p:pic>
              <p:nvPicPr>
                <p:cNvPr id="14" name="墨迹 13">
                  <a:extLst>
                    <a:ext uri="{FF2B5EF4-FFF2-40B4-BE49-F238E27FC236}">
                      <a16:creationId xmlns:a16="http://schemas.microsoft.com/office/drawing/2014/main" id="{BE013D33-9C76-4BFE-8B08-0E7E96BA157A}"/>
                    </a:ext>
                  </a:extLst>
                </p:cNvPr>
                <p:cNvPicPr/>
                <p:nvPr/>
              </p:nvPicPr>
              <p:blipFill>
                <a:blip r:embed="rId8"/>
                <a:stretch>
                  <a:fillRect/>
                </a:stretch>
              </p:blipFill>
              <p:spPr>
                <a:xfrm>
                  <a:off x="5564334" y="329528"/>
                  <a:ext cx="17784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墨迹 14">
                  <a:extLst>
                    <a:ext uri="{FF2B5EF4-FFF2-40B4-BE49-F238E27FC236}">
                      <a16:creationId xmlns:a16="http://schemas.microsoft.com/office/drawing/2014/main" id="{9932D009-72DF-4A88-BE28-FAEFB84B7AF1}"/>
                    </a:ext>
                  </a:extLst>
                </p14:cNvPr>
                <p14:cNvContentPartPr/>
                <p14:nvPr/>
              </p14:nvContentPartPr>
              <p14:xfrm>
                <a:off x="5956374" y="556688"/>
                <a:ext cx="332280" cy="93240"/>
              </p14:xfrm>
            </p:contentPart>
          </mc:Choice>
          <mc:Fallback xmlns="">
            <p:pic>
              <p:nvPicPr>
                <p:cNvPr id="15" name="墨迹 14">
                  <a:extLst>
                    <a:ext uri="{FF2B5EF4-FFF2-40B4-BE49-F238E27FC236}">
                      <a16:creationId xmlns:a16="http://schemas.microsoft.com/office/drawing/2014/main" id="{9932D009-72DF-4A88-BE28-FAEFB84B7AF1}"/>
                    </a:ext>
                  </a:extLst>
                </p:cNvPr>
                <p:cNvPicPr/>
                <p:nvPr/>
              </p:nvPicPr>
              <p:blipFill>
                <a:blip r:embed="rId10"/>
                <a:stretch>
                  <a:fillRect/>
                </a:stretch>
              </p:blipFill>
              <p:spPr>
                <a:xfrm>
                  <a:off x="5947374" y="548048"/>
                  <a:ext cx="349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墨迹 15">
                  <a:extLst>
                    <a:ext uri="{FF2B5EF4-FFF2-40B4-BE49-F238E27FC236}">
                      <a16:creationId xmlns:a16="http://schemas.microsoft.com/office/drawing/2014/main" id="{C03FDDC1-CD7A-49BF-8B66-9C9D5D3B6E21}"/>
                    </a:ext>
                  </a:extLst>
                </p14:cNvPr>
                <p14:cNvContentPartPr/>
                <p14:nvPr/>
              </p14:nvContentPartPr>
              <p14:xfrm>
                <a:off x="6179574" y="438248"/>
                <a:ext cx="129240" cy="269640"/>
              </p14:xfrm>
            </p:contentPart>
          </mc:Choice>
          <mc:Fallback xmlns="">
            <p:pic>
              <p:nvPicPr>
                <p:cNvPr id="16" name="墨迹 15">
                  <a:extLst>
                    <a:ext uri="{FF2B5EF4-FFF2-40B4-BE49-F238E27FC236}">
                      <a16:creationId xmlns:a16="http://schemas.microsoft.com/office/drawing/2014/main" id="{C03FDDC1-CD7A-49BF-8B66-9C9D5D3B6E21}"/>
                    </a:ext>
                  </a:extLst>
                </p:cNvPr>
                <p:cNvPicPr/>
                <p:nvPr/>
              </p:nvPicPr>
              <p:blipFill>
                <a:blip r:embed="rId12"/>
                <a:stretch>
                  <a:fillRect/>
                </a:stretch>
              </p:blipFill>
              <p:spPr>
                <a:xfrm>
                  <a:off x="6170934" y="429608"/>
                  <a:ext cx="146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49AEEAA7-507C-457E-938C-7D057F5D3D78}"/>
                    </a:ext>
                  </a:extLst>
                </p14:cNvPr>
                <p14:cNvContentPartPr/>
                <p14:nvPr/>
              </p14:nvContentPartPr>
              <p14:xfrm>
                <a:off x="6472614" y="370208"/>
                <a:ext cx="180720" cy="234360"/>
              </p14:xfrm>
            </p:contentPart>
          </mc:Choice>
          <mc:Fallback xmlns="">
            <p:pic>
              <p:nvPicPr>
                <p:cNvPr id="17" name="墨迹 16">
                  <a:extLst>
                    <a:ext uri="{FF2B5EF4-FFF2-40B4-BE49-F238E27FC236}">
                      <a16:creationId xmlns:a16="http://schemas.microsoft.com/office/drawing/2014/main" id="{49AEEAA7-507C-457E-938C-7D057F5D3D78}"/>
                    </a:ext>
                  </a:extLst>
                </p:cNvPr>
                <p:cNvPicPr/>
                <p:nvPr/>
              </p:nvPicPr>
              <p:blipFill>
                <a:blip r:embed="rId14"/>
                <a:stretch>
                  <a:fillRect/>
                </a:stretch>
              </p:blipFill>
              <p:spPr>
                <a:xfrm>
                  <a:off x="6463614" y="361208"/>
                  <a:ext cx="198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墨迹 17">
                  <a:extLst>
                    <a:ext uri="{FF2B5EF4-FFF2-40B4-BE49-F238E27FC236}">
                      <a16:creationId xmlns:a16="http://schemas.microsoft.com/office/drawing/2014/main" id="{74887845-362E-4513-A5B8-DB9A2EB39EF1}"/>
                    </a:ext>
                  </a:extLst>
                </p14:cNvPr>
                <p14:cNvContentPartPr/>
                <p14:nvPr/>
              </p14:nvContentPartPr>
              <p14:xfrm>
                <a:off x="6489174" y="207488"/>
                <a:ext cx="285840" cy="1227240"/>
              </p14:xfrm>
            </p:contentPart>
          </mc:Choice>
          <mc:Fallback xmlns="">
            <p:pic>
              <p:nvPicPr>
                <p:cNvPr id="18" name="墨迹 17">
                  <a:extLst>
                    <a:ext uri="{FF2B5EF4-FFF2-40B4-BE49-F238E27FC236}">
                      <a16:creationId xmlns:a16="http://schemas.microsoft.com/office/drawing/2014/main" id="{74887845-362E-4513-A5B8-DB9A2EB39EF1}"/>
                    </a:ext>
                  </a:extLst>
                </p:cNvPr>
                <p:cNvPicPr/>
                <p:nvPr/>
              </p:nvPicPr>
              <p:blipFill>
                <a:blip r:embed="rId16"/>
                <a:stretch>
                  <a:fillRect/>
                </a:stretch>
              </p:blipFill>
              <p:spPr>
                <a:xfrm>
                  <a:off x="6480534" y="198848"/>
                  <a:ext cx="303480" cy="1244880"/>
                </a:xfrm>
                <a:prstGeom prst="rect">
                  <a:avLst/>
                </a:prstGeom>
              </p:spPr>
            </p:pic>
          </mc:Fallback>
        </mc:AlternateContent>
      </p:grpSp>
      <p:grpSp>
        <p:nvGrpSpPr>
          <p:cNvPr id="42" name="组合 41">
            <a:extLst>
              <a:ext uri="{FF2B5EF4-FFF2-40B4-BE49-F238E27FC236}">
                <a16:creationId xmlns:a16="http://schemas.microsoft.com/office/drawing/2014/main" id="{B22D38E7-12A1-4AB2-AD75-D7F4E92CD549}"/>
              </a:ext>
            </a:extLst>
          </p:cNvPr>
          <p:cNvGrpSpPr/>
          <p:nvPr/>
        </p:nvGrpSpPr>
        <p:grpSpPr>
          <a:xfrm>
            <a:off x="4951614" y="393248"/>
            <a:ext cx="330480" cy="862560"/>
            <a:chOff x="4951614" y="393248"/>
            <a:chExt cx="330480" cy="862560"/>
          </a:xfrm>
        </p:grpSpPr>
        <mc:AlternateContent xmlns:mc="http://schemas.openxmlformats.org/markup-compatibility/2006" xmlns:p14="http://schemas.microsoft.com/office/powerpoint/2010/main">
          <mc:Choice Requires="p14">
            <p:contentPart p14:bwMode="auto" r:id="rId17">
              <p14:nvContentPartPr>
                <p14:cNvPr id="21" name="墨迹 20">
                  <a:extLst>
                    <a:ext uri="{FF2B5EF4-FFF2-40B4-BE49-F238E27FC236}">
                      <a16:creationId xmlns:a16="http://schemas.microsoft.com/office/drawing/2014/main" id="{71B9A71C-129C-4070-BFB9-AAAB95DA4DED}"/>
                    </a:ext>
                  </a:extLst>
                </p14:cNvPr>
                <p14:cNvContentPartPr/>
                <p14:nvPr/>
              </p14:nvContentPartPr>
              <p14:xfrm>
                <a:off x="4996254" y="393248"/>
                <a:ext cx="205200" cy="54360"/>
              </p14:xfrm>
            </p:contentPart>
          </mc:Choice>
          <mc:Fallback xmlns="">
            <p:pic>
              <p:nvPicPr>
                <p:cNvPr id="21" name="墨迹 20">
                  <a:extLst>
                    <a:ext uri="{FF2B5EF4-FFF2-40B4-BE49-F238E27FC236}">
                      <a16:creationId xmlns:a16="http://schemas.microsoft.com/office/drawing/2014/main" id="{71B9A71C-129C-4070-BFB9-AAAB95DA4DED}"/>
                    </a:ext>
                  </a:extLst>
                </p:cNvPr>
                <p:cNvPicPr/>
                <p:nvPr/>
              </p:nvPicPr>
              <p:blipFill>
                <a:blip r:embed="rId18"/>
                <a:stretch>
                  <a:fillRect/>
                </a:stretch>
              </p:blipFill>
              <p:spPr>
                <a:xfrm>
                  <a:off x="4987254" y="384248"/>
                  <a:ext cx="222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墨迹 21">
                  <a:extLst>
                    <a:ext uri="{FF2B5EF4-FFF2-40B4-BE49-F238E27FC236}">
                      <a16:creationId xmlns:a16="http://schemas.microsoft.com/office/drawing/2014/main" id="{8310D664-4C84-421E-A9BA-9DC1CDB71047}"/>
                    </a:ext>
                  </a:extLst>
                </p14:cNvPr>
                <p14:cNvContentPartPr/>
                <p14:nvPr/>
              </p14:nvContentPartPr>
              <p14:xfrm>
                <a:off x="4951614" y="543728"/>
                <a:ext cx="330480" cy="712080"/>
              </p14:xfrm>
            </p:contentPart>
          </mc:Choice>
          <mc:Fallback xmlns="">
            <p:pic>
              <p:nvPicPr>
                <p:cNvPr id="22" name="墨迹 21">
                  <a:extLst>
                    <a:ext uri="{FF2B5EF4-FFF2-40B4-BE49-F238E27FC236}">
                      <a16:creationId xmlns:a16="http://schemas.microsoft.com/office/drawing/2014/main" id="{8310D664-4C84-421E-A9BA-9DC1CDB71047}"/>
                    </a:ext>
                  </a:extLst>
                </p:cNvPr>
                <p:cNvPicPr/>
                <p:nvPr/>
              </p:nvPicPr>
              <p:blipFill>
                <a:blip r:embed="rId20"/>
                <a:stretch>
                  <a:fillRect/>
                </a:stretch>
              </p:blipFill>
              <p:spPr>
                <a:xfrm>
                  <a:off x="4942614" y="535088"/>
                  <a:ext cx="348120" cy="729720"/>
                </a:xfrm>
                <a:prstGeom prst="rect">
                  <a:avLst/>
                </a:prstGeom>
              </p:spPr>
            </p:pic>
          </mc:Fallback>
        </mc:AlternateContent>
      </p:grpSp>
      <p:grpSp>
        <p:nvGrpSpPr>
          <p:cNvPr id="41" name="组合 40">
            <a:extLst>
              <a:ext uri="{FF2B5EF4-FFF2-40B4-BE49-F238E27FC236}">
                <a16:creationId xmlns:a16="http://schemas.microsoft.com/office/drawing/2014/main" id="{7FFFC802-2A22-466C-9CB2-D4494F2E3040}"/>
              </a:ext>
            </a:extLst>
          </p:cNvPr>
          <p:cNvGrpSpPr/>
          <p:nvPr/>
        </p:nvGrpSpPr>
        <p:grpSpPr>
          <a:xfrm>
            <a:off x="7151214" y="194168"/>
            <a:ext cx="938160" cy="1172160"/>
            <a:chOff x="7151214" y="194168"/>
            <a:chExt cx="938160" cy="1172160"/>
          </a:xfrm>
        </p:grpSpPr>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945DC692-11D4-4D16-97BD-3DD7D4CBE8AB}"/>
                    </a:ext>
                  </a:extLst>
                </p14:cNvPr>
                <p14:cNvContentPartPr/>
                <p14:nvPr/>
              </p14:nvContentPartPr>
              <p14:xfrm>
                <a:off x="7151214" y="194168"/>
                <a:ext cx="225000" cy="517320"/>
              </p14:xfrm>
            </p:contentPart>
          </mc:Choice>
          <mc:Fallback xmlns="">
            <p:pic>
              <p:nvPicPr>
                <p:cNvPr id="20" name="墨迹 19">
                  <a:extLst>
                    <a:ext uri="{FF2B5EF4-FFF2-40B4-BE49-F238E27FC236}">
                      <a16:creationId xmlns:a16="http://schemas.microsoft.com/office/drawing/2014/main" id="{945DC692-11D4-4D16-97BD-3DD7D4CBE8AB}"/>
                    </a:ext>
                  </a:extLst>
                </p:cNvPr>
                <p:cNvPicPr/>
                <p:nvPr/>
              </p:nvPicPr>
              <p:blipFill>
                <a:blip r:embed="rId22"/>
                <a:stretch>
                  <a:fillRect/>
                </a:stretch>
              </p:blipFill>
              <p:spPr>
                <a:xfrm>
                  <a:off x="7142214" y="185168"/>
                  <a:ext cx="2426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墨迹 22">
                  <a:extLst>
                    <a:ext uri="{FF2B5EF4-FFF2-40B4-BE49-F238E27FC236}">
                      <a16:creationId xmlns:a16="http://schemas.microsoft.com/office/drawing/2014/main" id="{C44A08A0-D241-4DE1-BB34-E13B786B73D4}"/>
                    </a:ext>
                  </a:extLst>
                </p14:cNvPr>
                <p14:cNvContentPartPr/>
                <p14:nvPr/>
              </p14:nvContentPartPr>
              <p14:xfrm>
                <a:off x="7534614" y="481088"/>
                <a:ext cx="94680" cy="48960"/>
              </p14:xfrm>
            </p:contentPart>
          </mc:Choice>
          <mc:Fallback xmlns="">
            <p:pic>
              <p:nvPicPr>
                <p:cNvPr id="23" name="墨迹 22">
                  <a:extLst>
                    <a:ext uri="{FF2B5EF4-FFF2-40B4-BE49-F238E27FC236}">
                      <a16:creationId xmlns:a16="http://schemas.microsoft.com/office/drawing/2014/main" id="{C44A08A0-D241-4DE1-BB34-E13B786B73D4}"/>
                    </a:ext>
                  </a:extLst>
                </p:cNvPr>
                <p:cNvPicPr/>
                <p:nvPr/>
              </p:nvPicPr>
              <p:blipFill>
                <a:blip r:embed="rId24"/>
                <a:stretch>
                  <a:fillRect/>
                </a:stretch>
              </p:blipFill>
              <p:spPr>
                <a:xfrm>
                  <a:off x="7525614" y="472448"/>
                  <a:ext cx="1123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墨迹 23">
                  <a:extLst>
                    <a:ext uri="{FF2B5EF4-FFF2-40B4-BE49-F238E27FC236}">
                      <a16:creationId xmlns:a16="http://schemas.microsoft.com/office/drawing/2014/main" id="{1873FCCD-E7DB-4176-B392-248A0D4DF036}"/>
                    </a:ext>
                  </a:extLst>
                </p14:cNvPr>
                <p14:cNvContentPartPr/>
                <p14:nvPr/>
              </p14:nvContentPartPr>
              <p14:xfrm>
                <a:off x="7618854" y="536888"/>
                <a:ext cx="435960" cy="829440"/>
              </p14:xfrm>
            </p:contentPart>
          </mc:Choice>
          <mc:Fallback xmlns="">
            <p:pic>
              <p:nvPicPr>
                <p:cNvPr id="24" name="墨迹 23">
                  <a:extLst>
                    <a:ext uri="{FF2B5EF4-FFF2-40B4-BE49-F238E27FC236}">
                      <a16:creationId xmlns:a16="http://schemas.microsoft.com/office/drawing/2014/main" id="{1873FCCD-E7DB-4176-B392-248A0D4DF036}"/>
                    </a:ext>
                  </a:extLst>
                </p:cNvPr>
                <p:cNvPicPr/>
                <p:nvPr/>
              </p:nvPicPr>
              <p:blipFill>
                <a:blip r:embed="rId26"/>
                <a:stretch>
                  <a:fillRect/>
                </a:stretch>
              </p:blipFill>
              <p:spPr>
                <a:xfrm>
                  <a:off x="7609854" y="528248"/>
                  <a:ext cx="453600" cy="84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墨迹 24">
                  <a:extLst>
                    <a:ext uri="{FF2B5EF4-FFF2-40B4-BE49-F238E27FC236}">
                      <a16:creationId xmlns:a16="http://schemas.microsoft.com/office/drawing/2014/main" id="{2FA1F3ED-5901-4410-88AB-B29C8411885B}"/>
                    </a:ext>
                  </a:extLst>
                </p14:cNvPr>
                <p14:cNvContentPartPr/>
                <p14:nvPr/>
              </p14:nvContentPartPr>
              <p14:xfrm>
                <a:off x="7796334" y="849728"/>
                <a:ext cx="293040" cy="86040"/>
              </p14:xfrm>
            </p:contentPart>
          </mc:Choice>
          <mc:Fallback xmlns="">
            <p:pic>
              <p:nvPicPr>
                <p:cNvPr id="25" name="墨迹 24">
                  <a:extLst>
                    <a:ext uri="{FF2B5EF4-FFF2-40B4-BE49-F238E27FC236}">
                      <a16:creationId xmlns:a16="http://schemas.microsoft.com/office/drawing/2014/main" id="{2FA1F3ED-5901-4410-88AB-B29C8411885B}"/>
                    </a:ext>
                  </a:extLst>
                </p:cNvPr>
                <p:cNvPicPr/>
                <p:nvPr/>
              </p:nvPicPr>
              <p:blipFill>
                <a:blip r:embed="rId28"/>
                <a:stretch>
                  <a:fillRect/>
                </a:stretch>
              </p:blipFill>
              <p:spPr>
                <a:xfrm>
                  <a:off x="7787334" y="840728"/>
                  <a:ext cx="310680" cy="103680"/>
                </a:xfrm>
                <a:prstGeom prst="rect">
                  <a:avLst/>
                </a:prstGeom>
              </p:spPr>
            </p:pic>
          </mc:Fallback>
        </mc:AlternateContent>
      </p:grpSp>
      <p:grpSp>
        <p:nvGrpSpPr>
          <p:cNvPr id="40" name="组合 39">
            <a:extLst>
              <a:ext uri="{FF2B5EF4-FFF2-40B4-BE49-F238E27FC236}">
                <a16:creationId xmlns:a16="http://schemas.microsoft.com/office/drawing/2014/main" id="{03821270-1D99-4E5C-B303-EE7C530B70E9}"/>
              </a:ext>
            </a:extLst>
          </p:cNvPr>
          <p:cNvGrpSpPr/>
          <p:nvPr/>
        </p:nvGrpSpPr>
        <p:grpSpPr>
          <a:xfrm>
            <a:off x="8445054" y="260408"/>
            <a:ext cx="2341440" cy="987840"/>
            <a:chOff x="8445054" y="260408"/>
            <a:chExt cx="2341440" cy="987840"/>
          </a:xfrm>
        </p:grpSpPr>
        <mc:AlternateContent xmlns:mc="http://schemas.openxmlformats.org/markup-compatibility/2006" xmlns:p14="http://schemas.microsoft.com/office/powerpoint/2010/main">
          <mc:Choice Requires="p14">
            <p:contentPart p14:bwMode="auto" r:id="rId29">
              <p14:nvContentPartPr>
                <p14:cNvPr id="26" name="墨迹 25">
                  <a:extLst>
                    <a:ext uri="{FF2B5EF4-FFF2-40B4-BE49-F238E27FC236}">
                      <a16:creationId xmlns:a16="http://schemas.microsoft.com/office/drawing/2014/main" id="{84560478-64CA-4438-8279-DCBCE9EEBE16}"/>
                    </a:ext>
                  </a:extLst>
                </p14:cNvPr>
                <p14:cNvContentPartPr/>
                <p14:nvPr/>
              </p14:nvContentPartPr>
              <p14:xfrm>
                <a:off x="8445054" y="648128"/>
                <a:ext cx="276480" cy="59760"/>
              </p14:xfrm>
            </p:contentPart>
          </mc:Choice>
          <mc:Fallback xmlns="">
            <p:pic>
              <p:nvPicPr>
                <p:cNvPr id="26" name="墨迹 25">
                  <a:extLst>
                    <a:ext uri="{FF2B5EF4-FFF2-40B4-BE49-F238E27FC236}">
                      <a16:creationId xmlns:a16="http://schemas.microsoft.com/office/drawing/2014/main" id="{84560478-64CA-4438-8279-DCBCE9EEBE16}"/>
                    </a:ext>
                  </a:extLst>
                </p:cNvPr>
                <p:cNvPicPr/>
                <p:nvPr/>
              </p:nvPicPr>
              <p:blipFill>
                <a:blip r:embed="rId30"/>
                <a:stretch>
                  <a:fillRect/>
                </a:stretch>
              </p:blipFill>
              <p:spPr>
                <a:xfrm>
                  <a:off x="8436054" y="639128"/>
                  <a:ext cx="2941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DD05BC6A-72E0-473B-9DEA-6C9C78F1D1C4}"/>
                    </a:ext>
                  </a:extLst>
                </p14:cNvPr>
                <p14:cNvContentPartPr/>
                <p14:nvPr/>
              </p14:nvContentPartPr>
              <p14:xfrm>
                <a:off x="8660334" y="790688"/>
                <a:ext cx="255240" cy="58320"/>
              </p14:xfrm>
            </p:contentPart>
          </mc:Choice>
          <mc:Fallback xmlns="">
            <p:pic>
              <p:nvPicPr>
                <p:cNvPr id="27" name="墨迹 26">
                  <a:extLst>
                    <a:ext uri="{FF2B5EF4-FFF2-40B4-BE49-F238E27FC236}">
                      <a16:creationId xmlns:a16="http://schemas.microsoft.com/office/drawing/2014/main" id="{DD05BC6A-72E0-473B-9DEA-6C9C78F1D1C4}"/>
                    </a:ext>
                  </a:extLst>
                </p:cNvPr>
                <p:cNvPicPr/>
                <p:nvPr/>
              </p:nvPicPr>
              <p:blipFill>
                <a:blip r:embed="rId32"/>
                <a:stretch>
                  <a:fillRect/>
                </a:stretch>
              </p:blipFill>
              <p:spPr>
                <a:xfrm>
                  <a:off x="8651334" y="782048"/>
                  <a:ext cx="272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墨迹 27">
                  <a:extLst>
                    <a:ext uri="{FF2B5EF4-FFF2-40B4-BE49-F238E27FC236}">
                      <a16:creationId xmlns:a16="http://schemas.microsoft.com/office/drawing/2014/main" id="{1EC1C692-5F77-4A1D-8E2C-DA04AC2EF2D9}"/>
                    </a:ext>
                  </a:extLst>
                </p14:cNvPr>
                <p14:cNvContentPartPr/>
                <p14:nvPr/>
              </p14:nvContentPartPr>
              <p14:xfrm>
                <a:off x="9206094" y="345368"/>
                <a:ext cx="151560" cy="28440"/>
              </p14:xfrm>
            </p:contentPart>
          </mc:Choice>
          <mc:Fallback xmlns="">
            <p:pic>
              <p:nvPicPr>
                <p:cNvPr id="28" name="墨迹 27">
                  <a:extLst>
                    <a:ext uri="{FF2B5EF4-FFF2-40B4-BE49-F238E27FC236}">
                      <a16:creationId xmlns:a16="http://schemas.microsoft.com/office/drawing/2014/main" id="{1EC1C692-5F77-4A1D-8E2C-DA04AC2EF2D9}"/>
                    </a:ext>
                  </a:extLst>
                </p:cNvPr>
                <p:cNvPicPr/>
                <p:nvPr/>
              </p:nvPicPr>
              <p:blipFill>
                <a:blip r:embed="rId34"/>
                <a:stretch>
                  <a:fillRect/>
                </a:stretch>
              </p:blipFill>
              <p:spPr>
                <a:xfrm>
                  <a:off x="9197454" y="336368"/>
                  <a:ext cx="1692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墨迹 28">
                  <a:extLst>
                    <a:ext uri="{FF2B5EF4-FFF2-40B4-BE49-F238E27FC236}">
                      <a16:creationId xmlns:a16="http://schemas.microsoft.com/office/drawing/2014/main" id="{D9711B9D-8CED-45E6-8173-165D2DB0E1BD}"/>
                    </a:ext>
                  </a:extLst>
                </p14:cNvPr>
                <p14:cNvContentPartPr/>
                <p14:nvPr/>
              </p14:nvContentPartPr>
              <p14:xfrm>
                <a:off x="9194214" y="391088"/>
                <a:ext cx="636840" cy="601560"/>
              </p14:xfrm>
            </p:contentPart>
          </mc:Choice>
          <mc:Fallback xmlns="">
            <p:pic>
              <p:nvPicPr>
                <p:cNvPr id="29" name="墨迹 28">
                  <a:extLst>
                    <a:ext uri="{FF2B5EF4-FFF2-40B4-BE49-F238E27FC236}">
                      <a16:creationId xmlns:a16="http://schemas.microsoft.com/office/drawing/2014/main" id="{D9711B9D-8CED-45E6-8173-165D2DB0E1BD}"/>
                    </a:ext>
                  </a:extLst>
                </p:cNvPr>
                <p:cNvPicPr/>
                <p:nvPr/>
              </p:nvPicPr>
              <p:blipFill>
                <a:blip r:embed="rId36"/>
                <a:stretch>
                  <a:fillRect/>
                </a:stretch>
              </p:blipFill>
              <p:spPr>
                <a:xfrm>
                  <a:off x="9185574" y="382448"/>
                  <a:ext cx="65448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墨迹 29">
                  <a:extLst>
                    <a:ext uri="{FF2B5EF4-FFF2-40B4-BE49-F238E27FC236}">
                      <a16:creationId xmlns:a16="http://schemas.microsoft.com/office/drawing/2014/main" id="{BC1B219E-A7DE-48AB-9058-ECEFBBB45FCC}"/>
                    </a:ext>
                  </a:extLst>
                </p14:cNvPr>
                <p14:cNvContentPartPr/>
                <p14:nvPr/>
              </p14:nvContentPartPr>
              <p14:xfrm>
                <a:off x="9893334" y="260408"/>
                <a:ext cx="273240" cy="794880"/>
              </p14:xfrm>
            </p:contentPart>
          </mc:Choice>
          <mc:Fallback xmlns="">
            <p:pic>
              <p:nvPicPr>
                <p:cNvPr id="30" name="墨迹 29">
                  <a:extLst>
                    <a:ext uri="{FF2B5EF4-FFF2-40B4-BE49-F238E27FC236}">
                      <a16:creationId xmlns:a16="http://schemas.microsoft.com/office/drawing/2014/main" id="{BC1B219E-A7DE-48AB-9058-ECEFBBB45FCC}"/>
                    </a:ext>
                  </a:extLst>
                </p:cNvPr>
                <p:cNvPicPr/>
                <p:nvPr/>
              </p:nvPicPr>
              <p:blipFill>
                <a:blip r:embed="rId38"/>
                <a:stretch>
                  <a:fillRect/>
                </a:stretch>
              </p:blipFill>
              <p:spPr>
                <a:xfrm>
                  <a:off x="9884694" y="251408"/>
                  <a:ext cx="290880" cy="812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墨迹 30">
                  <a:extLst>
                    <a:ext uri="{FF2B5EF4-FFF2-40B4-BE49-F238E27FC236}">
                      <a16:creationId xmlns:a16="http://schemas.microsoft.com/office/drawing/2014/main" id="{29A1C66E-6F65-41CA-B6E7-DE7BE46F99BE}"/>
                    </a:ext>
                  </a:extLst>
                </p14:cNvPr>
                <p14:cNvContentPartPr/>
                <p14:nvPr/>
              </p14:nvContentPartPr>
              <p14:xfrm>
                <a:off x="10457814" y="489368"/>
                <a:ext cx="33120" cy="74160"/>
              </p14:xfrm>
            </p:contentPart>
          </mc:Choice>
          <mc:Fallback xmlns="">
            <p:pic>
              <p:nvPicPr>
                <p:cNvPr id="31" name="墨迹 30">
                  <a:extLst>
                    <a:ext uri="{FF2B5EF4-FFF2-40B4-BE49-F238E27FC236}">
                      <a16:creationId xmlns:a16="http://schemas.microsoft.com/office/drawing/2014/main" id="{29A1C66E-6F65-41CA-B6E7-DE7BE46F99BE}"/>
                    </a:ext>
                  </a:extLst>
                </p:cNvPr>
                <p:cNvPicPr/>
                <p:nvPr/>
              </p:nvPicPr>
              <p:blipFill>
                <a:blip r:embed="rId40"/>
                <a:stretch>
                  <a:fillRect/>
                </a:stretch>
              </p:blipFill>
              <p:spPr>
                <a:xfrm>
                  <a:off x="10449174" y="480368"/>
                  <a:ext cx="50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墨迹 31">
                  <a:extLst>
                    <a:ext uri="{FF2B5EF4-FFF2-40B4-BE49-F238E27FC236}">
                      <a16:creationId xmlns:a16="http://schemas.microsoft.com/office/drawing/2014/main" id="{94288F4D-07B3-461E-9DA0-FCAA341038E4}"/>
                    </a:ext>
                  </a:extLst>
                </p14:cNvPr>
                <p14:cNvContentPartPr/>
                <p14:nvPr/>
              </p14:nvContentPartPr>
              <p14:xfrm>
                <a:off x="10304814" y="532208"/>
                <a:ext cx="479880" cy="716040"/>
              </p14:xfrm>
            </p:contentPart>
          </mc:Choice>
          <mc:Fallback xmlns="">
            <p:pic>
              <p:nvPicPr>
                <p:cNvPr id="32" name="墨迹 31">
                  <a:extLst>
                    <a:ext uri="{FF2B5EF4-FFF2-40B4-BE49-F238E27FC236}">
                      <a16:creationId xmlns:a16="http://schemas.microsoft.com/office/drawing/2014/main" id="{94288F4D-07B3-461E-9DA0-FCAA341038E4}"/>
                    </a:ext>
                  </a:extLst>
                </p:cNvPr>
                <p:cNvPicPr/>
                <p:nvPr/>
              </p:nvPicPr>
              <p:blipFill>
                <a:blip r:embed="rId42"/>
                <a:stretch>
                  <a:fillRect/>
                </a:stretch>
              </p:blipFill>
              <p:spPr>
                <a:xfrm>
                  <a:off x="10295814" y="523208"/>
                  <a:ext cx="497520"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墨迹 32">
                  <a:extLst>
                    <a:ext uri="{FF2B5EF4-FFF2-40B4-BE49-F238E27FC236}">
                      <a16:creationId xmlns:a16="http://schemas.microsoft.com/office/drawing/2014/main" id="{261F3045-2E45-4034-83DC-DF49D8F1A4F0}"/>
                    </a:ext>
                  </a:extLst>
                </p14:cNvPr>
                <p14:cNvContentPartPr/>
                <p14:nvPr/>
              </p14:nvContentPartPr>
              <p14:xfrm>
                <a:off x="10511454" y="848288"/>
                <a:ext cx="275040" cy="97200"/>
              </p14:xfrm>
            </p:contentPart>
          </mc:Choice>
          <mc:Fallback xmlns="">
            <p:pic>
              <p:nvPicPr>
                <p:cNvPr id="33" name="墨迹 32">
                  <a:extLst>
                    <a:ext uri="{FF2B5EF4-FFF2-40B4-BE49-F238E27FC236}">
                      <a16:creationId xmlns:a16="http://schemas.microsoft.com/office/drawing/2014/main" id="{261F3045-2E45-4034-83DC-DF49D8F1A4F0}"/>
                    </a:ext>
                  </a:extLst>
                </p:cNvPr>
                <p:cNvPicPr/>
                <p:nvPr/>
              </p:nvPicPr>
              <p:blipFill>
                <a:blip r:embed="rId44"/>
                <a:stretch>
                  <a:fillRect/>
                </a:stretch>
              </p:blipFill>
              <p:spPr>
                <a:xfrm>
                  <a:off x="10502454" y="839648"/>
                  <a:ext cx="292680" cy="114840"/>
                </a:xfrm>
                <a:prstGeom prst="rect">
                  <a:avLst/>
                </a:prstGeom>
              </p:spPr>
            </p:pic>
          </mc:Fallback>
        </mc:AlternateContent>
      </p:grpSp>
      <p:grpSp>
        <p:nvGrpSpPr>
          <p:cNvPr id="39" name="组合 38">
            <a:extLst>
              <a:ext uri="{FF2B5EF4-FFF2-40B4-BE49-F238E27FC236}">
                <a16:creationId xmlns:a16="http://schemas.microsoft.com/office/drawing/2014/main" id="{6F240BFA-779D-4C48-9FD0-FEE04C84D332}"/>
              </a:ext>
            </a:extLst>
          </p:cNvPr>
          <p:cNvGrpSpPr/>
          <p:nvPr/>
        </p:nvGrpSpPr>
        <p:grpSpPr>
          <a:xfrm>
            <a:off x="9748254" y="1485488"/>
            <a:ext cx="289440" cy="465840"/>
            <a:chOff x="9748254" y="1485488"/>
            <a:chExt cx="289440" cy="465840"/>
          </a:xfrm>
        </p:grpSpPr>
        <mc:AlternateContent xmlns:mc="http://schemas.openxmlformats.org/markup-compatibility/2006" xmlns:p14="http://schemas.microsoft.com/office/powerpoint/2010/main">
          <mc:Choice Requires="p14">
            <p:contentPart p14:bwMode="auto" r:id="rId45">
              <p14:nvContentPartPr>
                <p14:cNvPr id="34" name="墨迹 33">
                  <a:extLst>
                    <a:ext uri="{FF2B5EF4-FFF2-40B4-BE49-F238E27FC236}">
                      <a16:creationId xmlns:a16="http://schemas.microsoft.com/office/drawing/2014/main" id="{1557ADB8-1C51-43BD-BE61-29527E88AAED}"/>
                    </a:ext>
                  </a:extLst>
                </p14:cNvPr>
                <p14:cNvContentPartPr/>
                <p14:nvPr/>
              </p14:nvContentPartPr>
              <p14:xfrm>
                <a:off x="9748254" y="1723088"/>
                <a:ext cx="289440" cy="28440"/>
              </p14:xfrm>
            </p:contentPart>
          </mc:Choice>
          <mc:Fallback xmlns="">
            <p:pic>
              <p:nvPicPr>
                <p:cNvPr id="34" name="墨迹 33">
                  <a:extLst>
                    <a:ext uri="{FF2B5EF4-FFF2-40B4-BE49-F238E27FC236}">
                      <a16:creationId xmlns:a16="http://schemas.microsoft.com/office/drawing/2014/main" id="{1557ADB8-1C51-43BD-BE61-29527E88AAED}"/>
                    </a:ext>
                  </a:extLst>
                </p:cNvPr>
                <p:cNvPicPr/>
                <p:nvPr/>
              </p:nvPicPr>
              <p:blipFill>
                <a:blip r:embed="rId46"/>
                <a:stretch>
                  <a:fillRect/>
                </a:stretch>
              </p:blipFill>
              <p:spPr>
                <a:xfrm>
                  <a:off x="9739614" y="1714088"/>
                  <a:ext cx="307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墨迹 34">
                  <a:extLst>
                    <a:ext uri="{FF2B5EF4-FFF2-40B4-BE49-F238E27FC236}">
                      <a16:creationId xmlns:a16="http://schemas.microsoft.com/office/drawing/2014/main" id="{8D5F2A5A-C42B-4F37-878F-ACD3FEF42069}"/>
                    </a:ext>
                  </a:extLst>
                </p14:cNvPr>
                <p14:cNvContentPartPr/>
                <p14:nvPr/>
              </p14:nvContentPartPr>
              <p14:xfrm>
                <a:off x="9914934" y="1485488"/>
                <a:ext cx="78480" cy="465840"/>
              </p14:xfrm>
            </p:contentPart>
          </mc:Choice>
          <mc:Fallback xmlns="">
            <p:pic>
              <p:nvPicPr>
                <p:cNvPr id="35" name="墨迹 34">
                  <a:extLst>
                    <a:ext uri="{FF2B5EF4-FFF2-40B4-BE49-F238E27FC236}">
                      <a16:creationId xmlns:a16="http://schemas.microsoft.com/office/drawing/2014/main" id="{8D5F2A5A-C42B-4F37-878F-ACD3FEF42069}"/>
                    </a:ext>
                  </a:extLst>
                </p:cNvPr>
                <p:cNvPicPr/>
                <p:nvPr/>
              </p:nvPicPr>
              <p:blipFill>
                <a:blip r:embed="rId48"/>
                <a:stretch>
                  <a:fillRect/>
                </a:stretch>
              </p:blipFill>
              <p:spPr>
                <a:xfrm>
                  <a:off x="9906294" y="1476488"/>
                  <a:ext cx="96120" cy="483480"/>
                </a:xfrm>
                <a:prstGeom prst="rect">
                  <a:avLst/>
                </a:prstGeom>
              </p:spPr>
            </p:pic>
          </mc:Fallback>
        </mc:AlternateContent>
      </p:grpSp>
      <p:grpSp>
        <p:nvGrpSpPr>
          <p:cNvPr id="47" name="组合 46">
            <a:extLst>
              <a:ext uri="{FF2B5EF4-FFF2-40B4-BE49-F238E27FC236}">
                <a16:creationId xmlns:a16="http://schemas.microsoft.com/office/drawing/2014/main" id="{01A1B80B-5B3A-4418-9DE8-7280C1AE0746}"/>
              </a:ext>
            </a:extLst>
          </p:cNvPr>
          <p:cNvGrpSpPr/>
          <p:nvPr/>
        </p:nvGrpSpPr>
        <p:grpSpPr>
          <a:xfrm>
            <a:off x="10517934" y="1438328"/>
            <a:ext cx="1484640" cy="1119240"/>
            <a:chOff x="10517934" y="1438328"/>
            <a:chExt cx="1484640" cy="1119240"/>
          </a:xfrm>
        </p:grpSpPr>
        <mc:AlternateContent xmlns:mc="http://schemas.openxmlformats.org/markup-compatibility/2006" xmlns:p14="http://schemas.microsoft.com/office/powerpoint/2010/main">
          <mc:Choice Requires="p14">
            <p:contentPart p14:bwMode="auto" r:id="rId49">
              <p14:nvContentPartPr>
                <p14:cNvPr id="36" name="墨迹 35">
                  <a:extLst>
                    <a:ext uri="{FF2B5EF4-FFF2-40B4-BE49-F238E27FC236}">
                      <a16:creationId xmlns:a16="http://schemas.microsoft.com/office/drawing/2014/main" id="{D25C3C9A-26D5-4410-AA4E-CE4D55265ECA}"/>
                    </a:ext>
                  </a:extLst>
                </p14:cNvPr>
                <p14:cNvContentPartPr/>
                <p14:nvPr/>
              </p14:nvContentPartPr>
              <p14:xfrm>
                <a:off x="10526214" y="1543088"/>
                <a:ext cx="236160" cy="16560"/>
              </p14:xfrm>
            </p:contentPart>
          </mc:Choice>
          <mc:Fallback xmlns="">
            <p:pic>
              <p:nvPicPr>
                <p:cNvPr id="36" name="墨迹 35">
                  <a:extLst>
                    <a:ext uri="{FF2B5EF4-FFF2-40B4-BE49-F238E27FC236}">
                      <a16:creationId xmlns:a16="http://schemas.microsoft.com/office/drawing/2014/main" id="{D25C3C9A-26D5-4410-AA4E-CE4D55265ECA}"/>
                    </a:ext>
                  </a:extLst>
                </p:cNvPr>
                <p:cNvPicPr/>
                <p:nvPr/>
              </p:nvPicPr>
              <p:blipFill>
                <a:blip r:embed="rId50"/>
                <a:stretch>
                  <a:fillRect/>
                </a:stretch>
              </p:blipFill>
              <p:spPr>
                <a:xfrm>
                  <a:off x="10517214" y="1534448"/>
                  <a:ext cx="253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墨迹 36">
                  <a:extLst>
                    <a:ext uri="{FF2B5EF4-FFF2-40B4-BE49-F238E27FC236}">
                      <a16:creationId xmlns:a16="http://schemas.microsoft.com/office/drawing/2014/main" id="{000E6D1E-9A99-4DF5-AF17-5E19D04D42A3}"/>
                    </a:ext>
                  </a:extLst>
                </p14:cNvPr>
                <p14:cNvContentPartPr/>
                <p14:nvPr/>
              </p14:nvContentPartPr>
              <p14:xfrm>
                <a:off x="10517934" y="1556048"/>
                <a:ext cx="585360" cy="1001520"/>
              </p14:xfrm>
            </p:contentPart>
          </mc:Choice>
          <mc:Fallback xmlns="">
            <p:pic>
              <p:nvPicPr>
                <p:cNvPr id="37" name="墨迹 36">
                  <a:extLst>
                    <a:ext uri="{FF2B5EF4-FFF2-40B4-BE49-F238E27FC236}">
                      <a16:creationId xmlns:a16="http://schemas.microsoft.com/office/drawing/2014/main" id="{000E6D1E-9A99-4DF5-AF17-5E19D04D42A3}"/>
                    </a:ext>
                  </a:extLst>
                </p:cNvPr>
                <p:cNvPicPr/>
                <p:nvPr/>
              </p:nvPicPr>
              <p:blipFill>
                <a:blip r:embed="rId52"/>
                <a:stretch>
                  <a:fillRect/>
                </a:stretch>
              </p:blipFill>
              <p:spPr>
                <a:xfrm>
                  <a:off x="10508934" y="1547408"/>
                  <a:ext cx="603000" cy="1019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墨迹 42">
                  <a:extLst>
                    <a:ext uri="{FF2B5EF4-FFF2-40B4-BE49-F238E27FC236}">
                      <a16:creationId xmlns:a16="http://schemas.microsoft.com/office/drawing/2014/main" id="{E2D9E06A-94EC-4792-9DAA-C9555CF4E883}"/>
                    </a:ext>
                  </a:extLst>
                </p14:cNvPr>
                <p14:cNvContentPartPr/>
                <p14:nvPr/>
              </p14:nvContentPartPr>
              <p14:xfrm>
                <a:off x="11235774" y="1438328"/>
                <a:ext cx="179640" cy="571320"/>
              </p14:xfrm>
            </p:contentPart>
          </mc:Choice>
          <mc:Fallback xmlns="">
            <p:pic>
              <p:nvPicPr>
                <p:cNvPr id="43" name="墨迹 42">
                  <a:extLst>
                    <a:ext uri="{FF2B5EF4-FFF2-40B4-BE49-F238E27FC236}">
                      <a16:creationId xmlns:a16="http://schemas.microsoft.com/office/drawing/2014/main" id="{E2D9E06A-94EC-4792-9DAA-C9555CF4E883}"/>
                    </a:ext>
                  </a:extLst>
                </p:cNvPr>
                <p:cNvPicPr/>
                <p:nvPr/>
              </p:nvPicPr>
              <p:blipFill>
                <a:blip r:embed="rId54"/>
                <a:stretch>
                  <a:fillRect/>
                </a:stretch>
              </p:blipFill>
              <p:spPr>
                <a:xfrm>
                  <a:off x="11227134" y="1429328"/>
                  <a:ext cx="19728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墨迹 43">
                  <a:extLst>
                    <a:ext uri="{FF2B5EF4-FFF2-40B4-BE49-F238E27FC236}">
                      <a16:creationId xmlns:a16="http://schemas.microsoft.com/office/drawing/2014/main" id="{D09E83F3-E8A3-40A3-BB10-B2052E2DAE04}"/>
                    </a:ext>
                  </a:extLst>
                </p14:cNvPr>
                <p14:cNvContentPartPr/>
                <p14:nvPr/>
              </p14:nvContentPartPr>
              <p14:xfrm>
                <a:off x="11528454" y="1657928"/>
                <a:ext cx="65160" cy="65520"/>
              </p14:xfrm>
            </p:contentPart>
          </mc:Choice>
          <mc:Fallback xmlns="">
            <p:pic>
              <p:nvPicPr>
                <p:cNvPr id="44" name="墨迹 43">
                  <a:extLst>
                    <a:ext uri="{FF2B5EF4-FFF2-40B4-BE49-F238E27FC236}">
                      <a16:creationId xmlns:a16="http://schemas.microsoft.com/office/drawing/2014/main" id="{D09E83F3-E8A3-40A3-BB10-B2052E2DAE04}"/>
                    </a:ext>
                  </a:extLst>
                </p:cNvPr>
                <p:cNvPicPr/>
                <p:nvPr/>
              </p:nvPicPr>
              <p:blipFill>
                <a:blip r:embed="rId56"/>
                <a:stretch>
                  <a:fillRect/>
                </a:stretch>
              </p:blipFill>
              <p:spPr>
                <a:xfrm>
                  <a:off x="11519454" y="1648928"/>
                  <a:ext cx="828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墨迹 44">
                  <a:extLst>
                    <a:ext uri="{FF2B5EF4-FFF2-40B4-BE49-F238E27FC236}">
                      <a16:creationId xmlns:a16="http://schemas.microsoft.com/office/drawing/2014/main" id="{D7B4E42F-B9F6-4CE7-8DEB-588F9AF741AF}"/>
                    </a:ext>
                  </a:extLst>
                </p14:cNvPr>
                <p14:cNvContentPartPr/>
                <p14:nvPr/>
              </p14:nvContentPartPr>
              <p14:xfrm>
                <a:off x="11478054" y="1629128"/>
                <a:ext cx="471240" cy="705960"/>
              </p14:xfrm>
            </p:contentPart>
          </mc:Choice>
          <mc:Fallback xmlns="">
            <p:pic>
              <p:nvPicPr>
                <p:cNvPr id="45" name="墨迹 44">
                  <a:extLst>
                    <a:ext uri="{FF2B5EF4-FFF2-40B4-BE49-F238E27FC236}">
                      <a16:creationId xmlns:a16="http://schemas.microsoft.com/office/drawing/2014/main" id="{D7B4E42F-B9F6-4CE7-8DEB-588F9AF741AF}"/>
                    </a:ext>
                  </a:extLst>
                </p:cNvPr>
                <p:cNvPicPr/>
                <p:nvPr/>
              </p:nvPicPr>
              <p:blipFill>
                <a:blip r:embed="rId58"/>
                <a:stretch>
                  <a:fillRect/>
                </a:stretch>
              </p:blipFill>
              <p:spPr>
                <a:xfrm>
                  <a:off x="11469054" y="1620128"/>
                  <a:ext cx="48888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墨迹 45">
                  <a:extLst>
                    <a:ext uri="{FF2B5EF4-FFF2-40B4-BE49-F238E27FC236}">
                      <a16:creationId xmlns:a16="http://schemas.microsoft.com/office/drawing/2014/main" id="{A7F734A9-8B18-4D48-98E8-1BC6B538DEB3}"/>
                    </a:ext>
                  </a:extLst>
                </p14:cNvPr>
                <p14:cNvContentPartPr/>
                <p14:nvPr/>
              </p14:nvContentPartPr>
              <p14:xfrm>
                <a:off x="11788374" y="1913528"/>
                <a:ext cx="214200" cy="129240"/>
              </p14:xfrm>
            </p:contentPart>
          </mc:Choice>
          <mc:Fallback xmlns="">
            <p:pic>
              <p:nvPicPr>
                <p:cNvPr id="46" name="墨迹 45">
                  <a:extLst>
                    <a:ext uri="{FF2B5EF4-FFF2-40B4-BE49-F238E27FC236}">
                      <a16:creationId xmlns:a16="http://schemas.microsoft.com/office/drawing/2014/main" id="{A7F734A9-8B18-4D48-98E8-1BC6B538DEB3}"/>
                    </a:ext>
                  </a:extLst>
                </p:cNvPr>
                <p:cNvPicPr/>
                <p:nvPr/>
              </p:nvPicPr>
              <p:blipFill>
                <a:blip r:embed="rId60"/>
                <a:stretch>
                  <a:fillRect/>
                </a:stretch>
              </p:blipFill>
              <p:spPr>
                <a:xfrm>
                  <a:off x="11779734" y="1904528"/>
                  <a:ext cx="231840" cy="146880"/>
                </a:xfrm>
                <a:prstGeom prst="rect">
                  <a:avLst/>
                </a:prstGeom>
              </p:spPr>
            </p:pic>
          </mc:Fallback>
        </mc:AlternateContent>
      </p:grpSp>
    </p:spTree>
    <p:extLst>
      <p:ext uri="{BB962C8B-B14F-4D97-AF65-F5344CB8AC3E}">
        <p14:creationId xmlns:p14="http://schemas.microsoft.com/office/powerpoint/2010/main" val="276827458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200000"/>
              </a:lnSpc>
              <a:buFont typeface="Wingdings" panose="05000000000000000000" pitchFamily="2" charset="2"/>
              <a:buChar char="n"/>
            </a:pPr>
            <a:r>
              <a:rPr lang="zh-CN" altLang="en-US" kern="0" dirty="0">
                <a:latin typeface="Times New Roman" panose="02020603050405020304" pitchFamily="18" charset="0"/>
              </a:rPr>
              <a:t>物理上如何实现计算的？</a:t>
            </a: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124A587D-8082-4DDB-9FCD-4AF5764A83AD}"/>
              </a:ext>
            </a:extLst>
          </p:cNvPr>
          <p:cNvPicPr>
            <a:picLocks noChangeAspect="1"/>
          </p:cNvPicPr>
          <p:nvPr/>
        </p:nvPicPr>
        <p:blipFill>
          <a:blip r:embed="rId3"/>
          <a:stretch>
            <a:fillRect/>
          </a:stretch>
        </p:blipFill>
        <p:spPr>
          <a:xfrm>
            <a:off x="551384" y="1052736"/>
            <a:ext cx="5831545" cy="5805264"/>
          </a:xfrm>
          <a:prstGeom prst="rect">
            <a:avLst/>
          </a:prstGeom>
        </p:spPr>
      </p:pic>
      <p:pic>
        <p:nvPicPr>
          <p:cNvPr id="4" name="图片 3">
            <a:extLst>
              <a:ext uri="{FF2B5EF4-FFF2-40B4-BE49-F238E27FC236}">
                <a16:creationId xmlns:a16="http://schemas.microsoft.com/office/drawing/2014/main" id="{BBD2EA28-CA1D-4950-AFF2-E0B9657F5124}"/>
              </a:ext>
            </a:extLst>
          </p:cNvPr>
          <p:cNvPicPr>
            <a:picLocks noChangeAspect="1"/>
          </p:cNvPicPr>
          <p:nvPr/>
        </p:nvPicPr>
        <p:blipFill>
          <a:blip r:embed="rId4"/>
          <a:stretch>
            <a:fillRect/>
          </a:stretch>
        </p:blipFill>
        <p:spPr>
          <a:xfrm>
            <a:off x="6950736" y="980728"/>
            <a:ext cx="5051022" cy="2124908"/>
          </a:xfrm>
          <a:prstGeom prst="rect">
            <a:avLst/>
          </a:prstGeom>
        </p:spPr>
      </p:pic>
      <p:pic>
        <p:nvPicPr>
          <p:cNvPr id="5" name="图片 4">
            <a:extLst>
              <a:ext uri="{FF2B5EF4-FFF2-40B4-BE49-F238E27FC236}">
                <a16:creationId xmlns:a16="http://schemas.microsoft.com/office/drawing/2014/main" id="{C267D398-F7CF-4307-AB89-9975756D4347}"/>
              </a:ext>
            </a:extLst>
          </p:cNvPr>
          <p:cNvPicPr>
            <a:picLocks noChangeAspect="1"/>
          </p:cNvPicPr>
          <p:nvPr/>
        </p:nvPicPr>
        <p:blipFill>
          <a:blip r:embed="rId5"/>
          <a:stretch>
            <a:fillRect/>
          </a:stretch>
        </p:blipFill>
        <p:spPr>
          <a:xfrm>
            <a:off x="6888087" y="3037736"/>
            <a:ext cx="5303913" cy="3467125"/>
          </a:xfrm>
          <a:prstGeom prst="rect">
            <a:avLst/>
          </a:prstGeom>
        </p:spPr>
      </p:pic>
      <p:cxnSp>
        <p:nvCxnSpPr>
          <p:cNvPr id="7" name="直接连接符 6">
            <a:extLst>
              <a:ext uri="{FF2B5EF4-FFF2-40B4-BE49-F238E27FC236}">
                <a16:creationId xmlns:a16="http://schemas.microsoft.com/office/drawing/2014/main" id="{8FD23CE3-0C9D-4FF5-8C44-566D30B1D470}"/>
              </a:ext>
            </a:extLst>
          </p:cNvPr>
          <p:cNvCxnSpPr>
            <a:cxnSpLocks/>
          </p:cNvCxnSpPr>
          <p:nvPr/>
        </p:nvCxnSpPr>
        <p:spPr bwMode="auto">
          <a:xfrm>
            <a:off x="6528048" y="980728"/>
            <a:ext cx="0" cy="5877272"/>
          </a:xfrm>
          <a:prstGeom prst="line">
            <a:avLst/>
          </a:prstGeom>
          <a:solidFill>
            <a:schemeClr val="accent1"/>
          </a:solidFill>
          <a:ln w="2540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文本框 8">
            <a:extLst>
              <a:ext uri="{FF2B5EF4-FFF2-40B4-BE49-F238E27FC236}">
                <a16:creationId xmlns:a16="http://schemas.microsoft.com/office/drawing/2014/main" id="{AAFA3B6D-F268-4A3E-A8DC-95290E27408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57703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055440"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0" y="348778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164447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6"/>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19" y="211754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57514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5"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7"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6"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3"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09"/>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34984A-AD6A-4007-B53E-F86348C8A9A5}"/>
              </a:ext>
            </a:extLst>
          </p:cNvPr>
          <p:cNvSpPr>
            <a:spLocks noGrp="1"/>
          </p:cNvSpPr>
          <p:nvPr>
            <p:ph idx="10"/>
          </p:nvPr>
        </p:nvSpPr>
        <p:spPr>
          <a:xfrm>
            <a:off x="2722914" y="4333075"/>
            <a:ext cx="2088232" cy="667156"/>
          </a:xfrm>
        </p:spPr>
        <p:txBody>
          <a:bodyPr/>
          <a:lstStyle/>
          <a:p>
            <a:r>
              <a:rPr lang="zh-CN" altLang="en-US" sz="2000" dirty="0">
                <a:latin typeface="华文中宋" panose="02010600040101010101" pitchFamily="2" charset="-122"/>
                <a:ea typeface="华文中宋" panose="02010600040101010101" pitchFamily="2" charset="-122"/>
              </a:rPr>
              <a:t>计算机咋计算？</a:t>
            </a:r>
          </a:p>
        </p:txBody>
      </p:sp>
      <p:pic>
        <p:nvPicPr>
          <p:cNvPr id="5" name="图片 4">
            <a:extLst>
              <a:ext uri="{FF2B5EF4-FFF2-40B4-BE49-F238E27FC236}">
                <a16:creationId xmlns:a16="http://schemas.microsoft.com/office/drawing/2014/main" id="{FD2583E0-83FC-4507-8372-CB19C2E03735}"/>
              </a:ext>
            </a:extLst>
          </p:cNvPr>
          <p:cNvPicPr>
            <a:picLocks noChangeAspect="1"/>
          </p:cNvPicPr>
          <p:nvPr/>
        </p:nvPicPr>
        <p:blipFill>
          <a:blip r:embed="rId3"/>
          <a:stretch>
            <a:fillRect/>
          </a:stretch>
        </p:blipFill>
        <p:spPr>
          <a:xfrm>
            <a:off x="767408" y="1044765"/>
            <a:ext cx="6786488" cy="3312368"/>
          </a:xfrm>
          <a:prstGeom prst="rect">
            <a:avLst/>
          </a:prstGeom>
        </p:spPr>
      </p:pic>
      <p:pic>
        <p:nvPicPr>
          <p:cNvPr id="6" name="图片 5">
            <a:extLst>
              <a:ext uri="{FF2B5EF4-FFF2-40B4-BE49-F238E27FC236}">
                <a16:creationId xmlns:a16="http://schemas.microsoft.com/office/drawing/2014/main" id="{AE5C65C4-BD2F-42D1-97F4-C6C8B75E7023}"/>
              </a:ext>
            </a:extLst>
          </p:cNvPr>
          <p:cNvPicPr>
            <a:picLocks noChangeAspect="1"/>
          </p:cNvPicPr>
          <p:nvPr/>
        </p:nvPicPr>
        <p:blipFill>
          <a:blip r:embed="rId4"/>
          <a:stretch>
            <a:fillRect/>
          </a:stretch>
        </p:blipFill>
        <p:spPr>
          <a:xfrm>
            <a:off x="7964132" y="980728"/>
            <a:ext cx="3460460" cy="3024336"/>
          </a:xfrm>
          <a:prstGeom prst="rect">
            <a:avLst/>
          </a:prstGeom>
        </p:spPr>
      </p:pic>
      <p:pic>
        <p:nvPicPr>
          <p:cNvPr id="7" name="图片 6">
            <a:extLst>
              <a:ext uri="{FF2B5EF4-FFF2-40B4-BE49-F238E27FC236}">
                <a16:creationId xmlns:a16="http://schemas.microsoft.com/office/drawing/2014/main" id="{2771DD60-A10B-4385-8D4F-5C9973C862F2}"/>
              </a:ext>
            </a:extLst>
          </p:cNvPr>
          <p:cNvPicPr>
            <a:picLocks noChangeAspect="1"/>
          </p:cNvPicPr>
          <p:nvPr/>
        </p:nvPicPr>
        <p:blipFill>
          <a:blip r:embed="rId5"/>
          <a:stretch>
            <a:fillRect/>
          </a:stretch>
        </p:blipFill>
        <p:spPr>
          <a:xfrm>
            <a:off x="2569842" y="5379567"/>
            <a:ext cx="1882910" cy="1030972"/>
          </a:xfrm>
          <a:prstGeom prst="rect">
            <a:avLst/>
          </a:prstGeom>
        </p:spPr>
      </p:pic>
      <p:pic>
        <p:nvPicPr>
          <p:cNvPr id="8" name="图片 7">
            <a:extLst>
              <a:ext uri="{FF2B5EF4-FFF2-40B4-BE49-F238E27FC236}">
                <a16:creationId xmlns:a16="http://schemas.microsoft.com/office/drawing/2014/main" id="{A0661FCF-19FC-4D9D-BF16-B87A58810D96}"/>
              </a:ext>
            </a:extLst>
          </p:cNvPr>
          <p:cNvPicPr>
            <a:picLocks noChangeAspect="1"/>
          </p:cNvPicPr>
          <p:nvPr/>
        </p:nvPicPr>
        <p:blipFill>
          <a:blip r:embed="rId6"/>
          <a:stretch>
            <a:fillRect/>
          </a:stretch>
        </p:blipFill>
        <p:spPr>
          <a:xfrm>
            <a:off x="4587158" y="4797151"/>
            <a:ext cx="2739769" cy="1616809"/>
          </a:xfrm>
          <a:prstGeom prst="rect">
            <a:avLst/>
          </a:prstGeom>
        </p:spPr>
      </p:pic>
      <p:pic>
        <p:nvPicPr>
          <p:cNvPr id="9" name="图片 8">
            <a:extLst>
              <a:ext uri="{FF2B5EF4-FFF2-40B4-BE49-F238E27FC236}">
                <a16:creationId xmlns:a16="http://schemas.microsoft.com/office/drawing/2014/main" id="{42F2A4BF-E613-4BFE-B805-1A487C2CBE5D}"/>
              </a:ext>
            </a:extLst>
          </p:cNvPr>
          <p:cNvPicPr>
            <a:picLocks noChangeAspect="1"/>
          </p:cNvPicPr>
          <p:nvPr/>
        </p:nvPicPr>
        <p:blipFill>
          <a:blip r:embed="rId7"/>
          <a:stretch>
            <a:fillRect/>
          </a:stretch>
        </p:blipFill>
        <p:spPr>
          <a:xfrm>
            <a:off x="605656" y="4858614"/>
            <a:ext cx="1812399" cy="1551924"/>
          </a:xfrm>
          <a:prstGeom prst="rect">
            <a:avLst/>
          </a:prstGeom>
        </p:spPr>
      </p:pic>
      <p:cxnSp>
        <p:nvCxnSpPr>
          <p:cNvPr id="11" name="连接符: 曲线 10">
            <a:extLst>
              <a:ext uri="{FF2B5EF4-FFF2-40B4-BE49-F238E27FC236}">
                <a16:creationId xmlns:a16="http://schemas.microsoft.com/office/drawing/2014/main" id="{45E28F5D-2090-410A-97AB-2C579B78E54D}"/>
              </a:ext>
            </a:extLst>
          </p:cNvPr>
          <p:cNvCxnSpPr>
            <a:cxnSpLocks/>
          </p:cNvCxnSpPr>
          <p:nvPr/>
        </p:nvCxnSpPr>
        <p:spPr bwMode="auto">
          <a:xfrm rot="5400000">
            <a:off x="608811" y="2644715"/>
            <a:ext cx="2749820" cy="1294056"/>
          </a:xfrm>
          <a:prstGeom prst="curvedConnector3">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连接符: 曲线 12">
            <a:extLst>
              <a:ext uri="{FF2B5EF4-FFF2-40B4-BE49-F238E27FC236}">
                <a16:creationId xmlns:a16="http://schemas.microsoft.com/office/drawing/2014/main" id="{7CE67E01-A964-4E69-A873-335A072E7D14}"/>
              </a:ext>
            </a:extLst>
          </p:cNvPr>
          <p:cNvCxnSpPr>
            <a:cxnSpLocks/>
          </p:cNvCxnSpPr>
          <p:nvPr/>
        </p:nvCxnSpPr>
        <p:spPr bwMode="auto">
          <a:xfrm rot="16200000" flipH="1">
            <a:off x="4397054" y="2895698"/>
            <a:ext cx="2749821" cy="792088"/>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连接符: 曲线 15">
            <a:extLst>
              <a:ext uri="{FF2B5EF4-FFF2-40B4-BE49-F238E27FC236}">
                <a16:creationId xmlns:a16="http://schemas.microsoft.com/office/drawing/2014/main" id="{3FE25AE1-8CFC-4D2D-B187-55EB6AB2556C}"/>
              </a:ext>
            </a:extLst>
          </p:cNvPr>
          <p:cNvCxnSpPr>
            <a:cxnSpLocks/>
          </p:cNvCxnSpPr>
          <p:nvPr/>
        </p:nvCxnSpPr>
        <p:spPr bwMode="auto">
          <a:xfrm rot="5400000">
            <a:off x="3001246" y="4795564"/>
            <a:ext cx="1292969" cy="2"/>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6" name="图片 25">
            <a:extLst>
              <a:ext uri="{FF2B5EF4-FFF2-40B4-BE49-F238E27FC236}">
                <a16:creationId xmlns:a16="http://schemas.microsoft.com/office/drawing/2014/main" id="{1E66E711-C81E-4D79-BA0F-AB4B67FA6CF3}"/>
              </a:ext>
            </a:extLst>
          </p:cNvPr>
          <p:cNvPicPr>
            <a:picLocks noChangeAspect="1"/>
          </p:cNvPicPr>
          <p:nvPr/>
        </p:nvPicPr>
        <p:blipFill>
          <a:blip r:embed="rId8"/>
          <a:stretch>
            <a:fillRect/>
          </a:stretch>
        </p:blipFill>
        <p:spPr>
          <a:xfrm>
            <a:off x="7964131" y="4062751"/>
            <a:ext cx="3460460" cy="2749822"/>
          </a:xfrm>
          <a:prstGeom prst="rect">
            <a:avLst/>
          </a:prstGeom>
        </p:spPr>
      </p:pic>
      <p:sp>
        <p:nvSpPr>
          <p:cNvPr id="15" name="文本框 14">
            <a:extLst>
              <a:ext uri="{FF2B5EF4-FFF2-40B4-BE49-F238E27FC236}">
                <a16:creationId xmlns:a16="http://schemas.microsoft.com/office/drawing/2014/main" id="{354705B9-BB8B-46C6-A6FB-436CE7839A9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634414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8D077972-FD3E-467A-A0E2-07AC887AADDB}"/>
              </a:ext>
            </a:extLst>
          </p:cNvPr>
          <p:cNvSpPr txBox="1">
            <a:spLocks noChangeArrowheads="1"/>
          </p:cNvSpPr>
          <p:nvPr/>
        </p:nvSpPr>
        <p:spPr>
          <a:xfrm>
            <a:off x="1056233" y="1107501"/>
            <a:ext cx="10985891" cy="5112568"/>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lnSpc>
                <a:spcPct val="100000"/>
              </a:lnSpc>
              <a:buNone/>
            </a:pPr>
            <a:r>
              <a:rPr lang="zh-CN" altLang="en-US" sz="2800" dirty="0">
                <a:solidFill>
                  <a:srgbClr val="C00000"/>
                </a:solidFill>
                <a:effectLst/>
                <a:latin typeface="华文中宋" panose="02010600040101010101" pitchFamily="2" charset="-122"/>
                <a:ea typeface="华文中宋" panose="02010600040101010101" pitchFamily="2" charset="-122"/>
              </a:rPr>
              <a:t>结论：</a:t>
            </a:r>
            <a:endParaRPr lang="en-US" altLang="zh-CN" sz="2800" kern="0" dirty="0">
              <a:effectLst/>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计算机能用电路进行计算的</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数</a:t>
            </a:r>
            <a:r>
              <a:rPr lang="en-US" altLang="zh-CN" sz="2400" kern="0" dirty="0">
                <a:latin typeface="Times New Roman" panose="02020603050405020304" pitchFamily="18" charset="0"/>
              </a:rPr>
              <a:t>             </a:t>
            </a:r>
            <a:r>
              <a:rPr lang="zh-CN" altLang="en-US" sz="2400" kern="0" dirty="0">
                <a:latin typeface="Times New Roman" panose="02020603050405020304" pitchFamily="18" charset="0"/>
              </a:rPr>
              <a:t>二进制数           用布尔代数计算（逻辑运算）  </a:t>
            </a:r>
            <a:r>
              <a:rPr lang="en-US" altLang="zh-CN" sz="2400" kern="0" dirty="0">
                <a:latin typeface="Times New Roman" panose="02020603050405020304" pitchFamily="18" charset="0"/>
              </a:rPr>
              <a:t>       </a:t>
            </a:r>
            <a:r>
              <a:rPr lang="zh-CN" altLang="en-US" sz="2400" kern="0" dirty="0">
                <a:latin typeface="Times New Roman" panose="02020603050405020304" pitchFamily="18" charset="0"/>
              </a:rPr>
              <a:t>电路可以完成。</a:t>
            </a:r>
            <a:endParaRPr lang="en-US" altLang="zh-CN" sz="2400" kern="0" dirty="0">
              <a:latin typeface="Times New Roman" panose="02020603050405020304" pitchFamily="18" charset="0"/>
            </a:endParaRPr>
          </a:p>
          <a:p>
            <a:pPr>
              <a:lnSpc>
                <a:spcPct val="100000"/>
              </a:lnSpc>
              <a:buFont typeface="Wingdings" panose="05000000000000000000" pitchFamily="2" charset="2"/>
              <a:buChar char="n"/>
            </a:pPr>
            <a:r>
              <a:rPr lang="en-US" altLang="zh-CN" sz="2400" kern="0" dirty="0">
                <a:latin typeface="华文中宋" panose="02010600040101010101" pitchFamily="2" charset="-122"/>
                <a:ea typeface="华文中宋" panose="02010600040101010101" pitchFamily="2" charset="-122"/>
              </a:rPr>
              <a:t>CPU</a:t>
            </a:r>
            <a:r>
              <a:rPr lang="zh-CN" altLang="en-US" sz="2400" kern="0" dirty="0">
                <a:latin typeface="华文中宋" panose="02010600040101010101" pitchFamily="2" charset="-122"/>
                <a:ea typeface="华文中宋" panose="02010600040101010101" pitchFamily="2" charset="-122"/>
              </a:rPr>
              <a:t>就是电路</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有指令集；</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指令是二进制的，</a:t>
            </a:r>
            <a:r>
              <a:rPr lang="en-US" altLang="zh-CN" sz="2400" kern="0" dirty="0">
                <a:latin typeface="Times New Roman" panose="02020603050405020304" pitchFamily="18" charset="0"/>
              </a:rPr>
              <a:t>CPU</a:t>
            </a:r>
            <a:r>
              <a:rPr lang="zh-CN" altLang="en-US" sz="2400" kern="0" dirty="0">
                <a:latin typeface="Times New Roman" panose="02020603050405020304" pitchFamily="18" charset="0"/>
              </a:rPr>
              <a:t>能看懂并执行行。</a:t>
            </a:r>
            <a:endParaRPr lang="en-US" altLang="zh-CN" sz="2400" kern="0" dirty="0">
              <a:latin typeface="Times New Roman" panose="02020603050405020304" pitchFamily="18" charset="0"/>
            </a:endParaRPr>
          </a:p>
          <a:p>
            <a:pPr marL="0" indent="0">
              <a:lnSpc>
                <a:spcPct val="100000"/>
              </a:lnSpc>
              <a:buNone/>
            </a:pPr>
            <a:endParaRPr lang="en-US" altLang="zh-CN" sz="2000" dirty="0">
              <a:solidFill>
                <a:srgbClr val="A61D38"/>
              </a:solidFill>
              <a:latin typeface="华文中宋" panose="02010600040101010101" pitchFamily="2" charset="-122"/>
              <a:ea typeface="华文中宋" panose="02010600040101010101" pitchFamily="2" charset="-122"/>
            </a:endParaRPr>
          </a:p>
        </p:txBody>
      </p:sp>
      <p:sp>
        <p:nvSpPr>
          <p:cNvPr id="2" name="箭头: 右 1">
            <a:extLst>
              <a:ext uri="{FF2B5EF4-FFF2-40B4-BE49-F238E27FC236}">
                <a16:creationId xmlns:a16="http://schemas.microsoft.com/office/drawing/2014/main" id="{5EC685BD-7C68-4773-9951-0E275862C764}"/>
              </a:ext>
            </a:extLst>
          </p:cNvPr>
          <p:cNvSpPr/>
          <p:nvPr/>
        </p:nvSpPr>
        <p:spPr bwMode="auto">
          <a:xfrm>
            <a:off x="4367808" y="2265936"/>
            <a:ext cx="720080" cy="99577"/>
          </a:xfrm>
          <a:prstGeom prst="rightArrow">
            <a:avLst/>
          </a:prstGeom>
          <a:solidFill>
            <a:srgbClr val="A61D3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5" name="箭头: 右 14">
            <a:extLst>
              <a:ext uri="{FF2B5EF4-FFF2-40B4-BE49-F238E27FC236}">
                <a16:creationId xmlns:a16="http://schemas.microsoft.com/office/drawing/2014/main" id="{B1911055-E89D-4D58-9A4B-8AAD136AECD1}"/>
              </a:ext>
            </a:extLst>
          </p:cNvPr>
          <p:cNvSpPr/>
          <p:nvPr/>
        </p:nvSpPr>
        <p:spPr bwMode="auto">
          <a:xfrm>
            <a:off x="2207568" y="2265936"/>
            <a:ext cx="720080" cy="99577"/>
          </a:xfrm>
          <a:prstGeom prst="rightArrow">
            <a:avLst/>
          </a:prstGeom>
          <a:solidFill>
            <a:srgbClr val="A61D38"/>
          </a:solidFill>
          <a:ln w="9525" cap="flat" cmpd="sng" algn="ctr">
            <a:solidFill>
              <a:srgbClr val="A61D3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7" name="箭头: 右 16">
            <a:extLst>
              <a:ext uri="{FF2B5EF4-FFF2-40B4-BE49-F238E27FC236}">
                <a16:creationId xmlns:a16="http://schemas.microsoft.com/office/drawing/2014/main" id="{5D91A386-586A-4ACD-8E5A-6AF5E440E23B}"/>
              </a:ext>
            </a:extLst>
          </p:cNvPr>
          <p:cNvSpPr/>
          <p:nvPr/>
        </p:nvSpPr>
        <p:spPr bwMode="auto">
          <a:xfrm>
            <a:off x="9048328" y="2315724"/>
            <a:ext cx="720080" cy="99577"/>
          </a:xfrm>
          <a:prstGeom prst="rightArrow">
            <a:avLst/>
          </a:prstGeom>
          <a:solidFill>
            <a:srgbClr val="A61D3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pic>
        <p:nvPicPr>
          <p:cNvPr id="4" name="图片 3">
            <a:extLst>
              <a:ext uri="{FF2B5EF4-FFF2-40B4-BE49-F238E27FC236}">
                <a16:creationId xmlns:a16="http://schemas.microsoft.com/office/drawing/2014/main" id="{3EA32430-5AE7-4094-B994-EDB17FDE0B72}"/>
              </a:ext>
            </a:extLst>
          </p:cNvPr>
          <p:cNvPicPr>
            <a:picLocks noChangeAspect="1"/>
          </p:cNvPicPr>
          <p:nvPr/>
        </p:nvPicPr>
        <p:blipFill>
          <a:blip r:embed="rId3"/>
          <a:stretch>
            <a:fillRect/>
          </a:stretch>
        </p:blipFill>
        <p:spPr>
          <a:xfrm>
            <a:off x="1302797" y="4077072"/>
            <a:ext cx="5548353" cy="2109634"/>
          </a:xfrm>
          <a:prstGeom prst="rect">
            <a:avLst/>
          </a:prstGeom>
        </p:spPr>
      </p:pic>
      <p:sp>
        <p:nvSpPr>
          <p:cNvPr id="10" name="文本框 9">
            <a:extLst>
              <a:ext uri="{FF2B5EF4-FFF2-40B4-BE49-F238E27FC236}">
                <a16:creationId xmlns:a16="http://schemas.microsoft.com/office/drawing/2014/main" id="{FC308CF1-4757-4475-BE89-6CB31107820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EDB8D9A-D8AA-48A0-B056-1C9B3743EEE8}"/>
              </a:ext>
            </a:extLst>
          </p:cNvPr>
          <p:cNvPicPr>
            <a:picLocks noChangeAspect="1"/>
          </p:cNvPicPr>
          <p:nvPr/>
        </p:nvPicPr>
        <p:blipFill>
          <a:blip r:embed="rId4"/>
          <a:stretch>
            <a:fillRect/>
          </a:stretch>
        </p:blipFill>
        <p:spPr>
          <a:xfrm>
            <a:off x="6986120" y="3933056"/>
            <a:ext cx="5086544" cy="2304256"/>
          </a:xfrm>
          <a:prstGeom prst="rect">
            <a:avLst/>
          </a:prstGeom>
        </p:spPr>
      </p:pic>
    </p:spTree>
    <p:extLst>
      <p:ext uri="{BB962C8B-B14F-4D97-AF65-F5344CB8AC3E}">
        <p14:creationId xmlns:p14="http://schemas.microsoft.com/office/powerpoint/2010/main" val="322797273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64835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曲线 6">
            <a:extLst>
              <a:ext uri="{FF2B5EF4-FFF2-40B4-BE49-F238E27FC236}">
                <a16:creationId xmlns:a16="http://schemas.microsoft.com/office/drawing/2014/main" id="{EABFDAD8-D868-4D96-909D-611CC249129D}"/>
              </a:ext>
            </a:extLst>
          </p:cNvPr>
          <p:cNvCxnSpPr>
            <a:cxnSpLocks/>
          </p:cNvCxnSpPr>
          <p:nvPr/>
        </p:nvCxnSpPr>
        <p:spPr bwMode="auto">
          <a:xfrm flipV="1">
            <a:off x="1919536" y="2276872"/>
            <a:ext cx="4824536" cy="1512168"/>
          </a:xfrm>
          <a:prstGeom prst="curvedConnector3">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14" name="Rectangle 4">
            <a:extLst>
              <a:ext uri="{FF2B5EF4-FFF2-40B4-BE49-F238E27FC236}">
                <a16:creationId xmlns:a16="http://schemas.microsoft.com/office/drawing/2014/main" id="{8D077972-FD3E-467A-A0E2-07AC887AADDB}"/>
              </a:ext>
            </a:extLst>
          </p:cNvPr>
          <p:cNvSpPr txBox="1">
            <a:spLocks noChangeArrowheads="1"/>
          </p:cNvSpPr>
          <p:nvPr/>
        </p:nvSpPr>
        <p:spPr>
          <a:xfrm>
            <a:off x="623392" y="1001636"/>
            <a:ext cx="11060240" cy="4968552"/>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150000"/>
              </a:lnSpc>
              <a:buFont typeface="Wingdings" panose="05000000000000000000" pitchFamily="2" charset="2"/>
              <a:buChar char="ü"/>
            </a:pPr>
            <a:r>
              <a:rPr lang="zh-CN" altLang="en-US" sz="2400" kern="0" dirty="0">
                <a:solidFill>
                  <a:schemeClr val="accent1"/>
                </a:solidFill>
                <a:latin typeface="华文中宋" panose="02010600040101010101" pitchFamily="2" charset="-122"/>
                <a:ea typeface="华文中宋" panose="02010600040101010101" pitchFamily="2" charset="-122"/>
              </a:rPr>
              <a:t>计算机能用电路进行计算的</a:t>
            </a:r>
            <a:endParaRPr lang="en-US" altLang="zh-CN" sz="2400" kern="0" dirty="0">
              <a:solidFill>
                <a:schemeClr val="accent1"/>
              </a:solidFill>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ü"/>
            </a:pPr>
            <a:r>
              <a:rPr lang="en-US" altLang="zh-CN" sz="2400" kern="0" dirty="0">
                <a:solidFill>
                  <a:schemeClr val="accent1"/>
                </a:solidFill>
                <a:latin typeface="华文中宋" panose="02010600040101010101" pitchFamily="2" charset="-122"/>
                <a:ea typeface="华文中宋" panose="02010600040101010101" pitchFamily="2" charset="-122"/>
              </a:rPr>
              <a:t>CPU</a:t>
            </a:r>
            <a:r>
              <a:rPr lang="zh-CN" altLang="en-US" sz="2400" kern="0" dirty="0">
                <a:solidFill>
                  <a:schemeClr val="accent1"/>
                </a:solidFill>
                <a:latin typeface="华文中宋" panose="02010600040101010101" pitchFamily="2" charset="-122"/>
                <a:ea typeface="华文中宋" panose="02010600040101010101" pitchFamily="2" charset="-122"/>
              </a:rPr>
              <a:t>就是电路</a:t>
            </a:r>
            <a:endParaRPr lang="en-US" altLang="zh-CN" sz="2400" kern="0" dirty="0">
              <a:solidFill>
                <a:schemeClr val="accent1"/>
              </a:solidFill>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要让</a:t>
            </a:r>
            <a:r>
              <a:rPr lang="en-US" altLang="zh-CN" sz="2400" kern="0" dirty="0">
                <a:latin typeface="华文中宋" panose="02010600040101010101" pitchFamily="2" charset="-122"/>
                <a:ea typeface="华文中宋" panose="02010600040101010101" pitchFamily="2" charset="-122"/>
              </a:rPr>
              <a:t>CPU</a:t>
            </a:r>
            <a:r>
              <a:rPr lang="zh-CN" altLang="en-US" sz="2400" kern="0" dirty="0">
                <a:latin typeface="华文中宋" panose="02010600040101010101" pitchFamily="2" charset="-122"/>
                <a:ea typeface="华文中宋" panose="02010600040101010101" pitchFamily="2" charset="-122"/>
              </a:rPr>
              <a:t>按照我们的想法做事</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把我们想做的事说给计算机（程序）。</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用</a:t>
            </a:r>
            <a:r>
              <a:rPr lang="zh-CN" altLang="en-US" sz="2400" kern="0" dirty="0">
                <a:solidFill>
                  <a:srgbClr val="00B050"/>
                </a:solidFill>
                <a:latin typeface="Times New Roman" panose="02020603050405020304" pitchFamily="18" charset="0"/>
              </a:rPr>
              <a:t>高级</a:t>
            </a:r>
            <a:r>
              <a:rPr lang="zh-CN" altLang="en-US" sz="2400" kern="0" dirty="0">
                <a:latin typeface="Times New Roman" panose="02020603050405020304" pitchFamily="18" charset="0"/>
              </a:rPr>
              <a:t>语言的方式（</a:t>
            </a:r>
            <a:r>
              <a:rPr lang="en-US" altLang="zh-CN" sz="2400" kern="0" dirty="0">
                <a:latin typeface="Times New Roman" panose="02020603050405020304" pitchFamily="18" charset="0"/>
              </a:rPr>
              <a:t>2</a:t>
            </a:r>
            <a:r>
              <a:rPr lang="zh-CN" altLang="en-US" sz="2400" kern="0" dirty="0">
                <a:latin typeface="Times New Roman" panose="02020603050405020304" pitchFamily="18" charset="0"/>
              </a:rPr>
              <a:t>千多种语言）。</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solidFill>
                  <a:srgbClr val="A61D38"/>
                </a:solidFill>
                <a:latin typeface="Times New Roman" panose="02020603050405020304" pitchFamily="18" charset="0"/>
              </a:rPr>
              <a:t>程序就是你告诉计算机要做啥的</a:t>
            </a:r>
            <a:r>
              <a:rPr lang="zh-CN" altLang="en-US" sz="2400" u="sng" kern="0" dirty="0">
                <a:solidFill>
                  <a:srgbClr val="FF0000"/>
                </a:solidFill>
                <a:effectLst>
                  <a:outerShdw blurRad="38100" dist="38100" dir="2700000" algn="tl">
                    <a:srgbClr val="000000">
                      <a:alpha val="43137"/>
                    </a:srgbClr>
                  </a:outerShdw>
                </a:effectLst>
                <a:highlight>
                  <a:srgbClr val="FFFF00"/>
                </a:highlight>
                <a:latin typeface="Times New Roman" panose="02020603050405020304" pitchFamily="18" charset="0"/>
              </a:rPr>
              <a:t>表示（或者说：你要给计算机说的话）</a:t>
            </a:r>
            <a:r>
              <a:rPr lang="zh-CN" altLang="en-US" sz="2400" kern="0" dirty="0">
                <a:solidFill>
                  <a:srgbClr val="C00000"/>
                </a:solidFill>
                <a:latin typeface="Times New Roman" panose="02020603050405020304" pitchFamily="18" charset="0"/>
              </a:rPr>
              <a:t>。</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程序经编译（解释）转换成</a:t>
            </a:r>
            <a:r>
              <a:rPr lang="en-US" altLang="zh-CN" sz="2400" kern="0" dirty="0">
                <a:latin typeface="Times New Roman" panose="02020603050405020304" pitchFamily="18" charset="0"/>
              </a:rPr>
              <a:t>CPU</a:t>
            </a:r>
            <a:r>
              <a:rPr lang="zh-CN" altLang="en-US" sz="2400" kern="0" dirty="0">
                <a:latin typeface="Times New Roman" panose="02020603050405020304" pitchFamily="18" charset="0"/>
              </a:rPr>
              <a:t>所能接受的指令。</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一条语句可能被转换成多条指令。</a:t>
            </a:r>
            <a:endParaRPr lang="en-US" altLang="zh-CN" sz="2400" kern="0" dirty="0">
              <a:latin typeface="Times New Roman" panose="02020603050405020304" pitchFamily="18" charset="0"/>
            </a:endParaRPr>
          </a:p>
          <a:p>
            <a:pPr lvl="1">
              <a:lnSpc>
                <a:spcPct val="150000"/>
              </a:lnSpc>
              <a:buFont typeface="Wingdings" panose="05000000000000000000" pitchFamily="2" charset="2"/>
              <a:buChar char="n"/>
            </a:pPr>
            <a:r>
              <a:rPr lang="zh-CN" altLang="en-US" sz="2400" kern="0" dirty="0">
                <a:latin typeface="Times New Roman" panose="02020603050405020304" pitchFamily="18" charset="0"/>
              </a:rPr>
              <a:t>在控制器的协调下执行行相应的指令。</a:t>
            </a:r>
            <a:endParaRPr lang="en-US" altLang="zh-CN" sz="2400" kern="0" dirty="0">
              <a:latin typeface="Times New Roman" panose="02020603050405020304" pitchFamily="18" charset="0"/>
            </a:endParaRPr>
          </a:p>
          <a:p>
            <a:pPr marL="0" indent="0">
              <a:lnSpc>
                <a:spcPct val="100000"/>
              </a:lnSpc>
              <a:buNone/>
            </a:pPr>
            <a:endParaRPr lang="en-US" altLang="zh-CN" sz="2000" dirty="0">
              <a:solidFill>
                <a:srgbClr val="A61D38"/>
              </a:solidFill>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8465F3E6-53C5-440F-9A86-2B0F1744856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3FE6911F-EB75-41BF-9D85-2E33F4148A0D}"/>
              </a:ext>
            </a:extLst>
          </p:cNvPr>
          <p:cNvSpPr txBox="1"/>
          <p:nvPr/>
        </p:nvSpPr>
        <p:spPr>
          <a:xfrm>
            <a:off x="6729913" y="980728"/>
            <a:ext cx="5447928" cy="23083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a:solidFill>
                  <a:srgbClr val="C00000"/>
                </a:solidFill>
                <a:latin typeface="华文中宋" panose="02010600040101010101" pitchFamily="2" charset="-122"/>
                <a:ea typeface="华文中宋" panose="02010600040101010101" pitchFamily="2" charset="-122"/>
              </a:rPr>
              <a:t>若你要学习一门程序设计语言，你会关注啥？</a:t>
            </a:r>
            <a:endParaRPr lang="en-US" altLang="zh-CN" dirty="0">
              <a:solidFill>
                <a:srgbClr val="C00000"/>
              </a:solidFill>
              <a:latin typeface="华文中宋" panose="02010600040101010101" pitchFamily="2" charset="-122"/>
              <a:ea typeface="华文中宋"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关于数据：有哪些数据类型？</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关于运算：运算符号有哪些？</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关于控制：三种基本的语句咋写？</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关于传输：咋输入与输出</a:t>
            </a:r>
            <a:endParaRPr lang="en-US" altLang="zh-CN" dirty="0">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0A4F4C0A-0416-459C-8174-2032FC8CE526}"/>
              </a:ext>
            </a:extLst>
          </p:cNvPr>
          <p:cNvPicPr>
            <a:picLocks noChangeAspect="1"/>
          </p:cNvPicPr>
          <p:nvPr/>
        </p:nvPicPr>
        <p:blipFill>
          <a:blip r:embed="rId3"/>
          <a:stretch>
            <a:fillRect/>
          </a:stretch>
        </p:blipFill>
        <p:spPr>
          <a:xfrm>
            <a:off x="8090757" y="4531277"/>
            <a:ext cx="4043164" cy="2297252"/>
          </a:xfrm>
          <a:prstGeom prst="rect">
            <a:avLst/>
          </a:prstGeom>
          <a:effectLst>
            <a:glow rad="101600">
              <a:schemeClr val="accent4">
                <a:satMod val="175000"/>
                <a:alpha val="40000"/>
              </a:schemeClr>
            </a:glow>
            <a:softEdge rad="12700"/>
          </a:effectLst>
          <a:scene3d>
            <a:camera prst="orthographicFront"/>
            <a:lightRig rig="threePt" dir="t"/>
          </a:scene3d>
          <a:sp3d>
            <a:bevelT w="165100" prst="coolSlant"/>
          </a:sp3d>
        </p:spPr>
      </p:pic>
      <p:cxnSp>
        <p:nvCxnSpPr>
          <p:cNvPr id="10" name="连接符: 曲线 9">
            <a:extLst>
              <a:ext uri="{FF2B5EF4-FFF2-40B4-BE49-F238E27FC236}">
                <a16:creationId xmlns:a16="http://schemas.microsoft.com/office/drawing/2014/main" id="{51DF2D3A-3099-47F9-A957-019CE2ECE9A1}"/>
              </a:ext>
            </a:extLst>
          </p:cNvPr>
          <p:cNvCxnSpPr>
            <a:cxnSpLocks/>
          </p:cNvCxnSpPr>
          <p:nvPr/>
        </p:nvCxnSpPr>
        <p:spPr bwMode="auto">
          <a:xfrm>
            <a:off x="5879976" y="4293096"/>
            <a:ext cx="2232249" cy="1656184"/>
          </a:xfrm>
          <a:prstGeom prst="curvedConnector3">
            <a:avLst>
              <a:gd name="adj1" fmla="val 50000"/>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1833002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2B75B713-06A8-48A8-A09F-1B2DF4F89745}"/>
              </a:ext>
            </a:extLst>
          </p:cNvPr>
          <p:cNvSpPr txBox="1">
            <a:spLocks noChangeArrowheads="1"/>
          </p:cNvSpPr>
          <p:nvPr/>
        </p:nvSpPr>
        <p:spPr>
          <a:xfrm>
            <a:off x="1271588" y="1042988"/>
            <a:ext cx="7776740" cy="5202237"/>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b="0" kern="0" dirty="0">
                <a:solidFill>
                  <a:schemeClr val="tx1"/>
                </a:solidFill>
                <a:effectLst/>
                <a:latin typeface="+mn-lt"/>
                <a:ea typeface="楷体" panose="02010609060101010101" pitchFamily="49" charset="-122"/>
              </a:rPr>
              <a:t>1GL First generation programming language</a:t>
            </a:r>
          </a:p>
          <a:p>
            <a:pPr marL="0" indent="0">
              <a:buNone/>
            </a:pP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楷体" panose="02010609060101010101" pitchFamily="49" charset="-122"/>
                <a:ea typeface="楷体" panose="02010609060101010101" pitchFamily="49" charset="-122"/>
              </a:rPr>
              <a:t>机器语言称为第一代程序设计语言。</a:t>
            </a:r>
            <a:endParaRPr lang="zh-CN" altLang="en-US" b="0" kern="0" dirty="0">
              <a:solidFill>
                <a:schemeClr val="tx1"/>
              </a:solidFill>
              <a:effectLst/>
              <a:latin typeface="+mn-lt"/>
              <a:ea typeface="楷体" panose="02010609060101010101" pitchFamily="49" charset="-122"/>
            </a:endParaRPr>
          </a:p>
          <a:p>
            <a:pPr>
              <a:buFontTx/>
              <a:buNone/>
            </a:pPr>
            <a:endParaRPr lang="en-US" altLang="zh-CN" kern="0" dirty="0">
              <a:solidFill>
                <a:srgbClr val="CC3300"/>
              </a:solidFill>
              <a:latin typeface="微软雅黑" panose="020B0503020204020204" pitchFamily="34" charset="-122"/>
              <a:ea typeface="微软雅黑" panose="020B0503020204020204" pitchFamily="34" charset="-122"/>
            </a:endParaRPr>
          </a:p>
          <a:p>
            <a:pPr>
              <a:buFontTx/>
              <a:buNone/>
            </a:pPr>
            <a:endParaRPr lang="zh-CN" altLang="en-US" kern="0" dirty="0">
              <a:solidFill>
                <a:srgbClr val="CC3300"/>
              </a:solidFill>
              <a:latin typeface="微软雅黑" panose="020B0503020204020204" pitchFamily="34" charset="-122"/>
              <a:ea typeface="微软雅黑" panose="020B0503020204020204" pitchFamily="34" charset="-122"/>
            </a:endParaRPr>
          </a:p>
          <a:p>
            <a:r>
              <a:rPr lang="en-US" altLang="zh-CN" b="0" kern="0" dirty="0">
                <a:solidFill>
                  <a:schemeClr val="tx1"/>
                </a:solidFill>
                <a:effectLst/>
                <a:latin typeface="+mn-lt"/>
                <a:ea typeface="楷体" panose="02010609060101010101" pitchFamily="49" charset="-122"/>
              </a:rPr>
              <a:t>2GL,</a:t>
            </a:r>
            <a:r>
              <a:rPr lang="zh-CN" altLang="en-US" b="0" kern="0" dirty="0">
                <a:solidFill>
                  <a:schemeClr val="tx1"/>
                </a:solidFill>
                <a:effectLst/>
                <a:latin typeface="+mn-lt"/>
                <a:ea typeface="楷体" panose="02010609060101010101" pitchFamily="49" charset="-122"/>
              </a:rPr>
              <a:t> </a:t>
            </a:r>
            <a:r>
              <a:rPr lang="en-US" altLang="zh-CN" b="0" kern="0" dirty="0">
                <a:solidFill>
                  <a:schemeClr val="tx1"/>
                </a:solidFill>
                <a:effectLst/>
                <a:latin typeface="+mn-lt"/>
                <a:ea typeface="楷体" panose="02010609060101010101" pitchFamily="49" charset="-122"/>
              </a:rPr>
              <a:t>Second generation programming language</a:t>
            </a:r>
            <a:r>
              <a:rPr lang="zh-CN" altLang="en-US" b="0" kern="0" dirty="0">
                <a:solidFill>
                  <a:schemeClr val="tx1"/>
                </a:solidFill>
                <a:effectLst/>
                <a:latin typeface="+mn-lt"/>
                <a:ea typeface="楷体" panose="02010609060101010101" pitchFamily="49" charset="-122"/>
              </a:rPr>
              <a:t>   </a:t>
            </a:r>
            <a:endParaRPr lang="en-US" altLang="zh-CN" b="0" kern="0" dirty="0">
              <a:solidFill>
                <a:schemeClr val="tx1"/>
              </a:solidFill>
              <a:effectLst/>
              <a:latin typeface="+mn-lt"/>
              <a:ea typeface="楷体" panose="02010609060101010101" pitchFamily="49" charset="-122"/>
            </a:endParaRPr>
          </a:p>
          <a:p>
            <a:pPr marL="0" indent="0">
              <a:buNone/>
            </a:pP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mn-lt"/>
                <a:ea typeface="楷体" panose="02010609060101010101" pitchFamily="49" charset="-122"/>
              </a:rPr>
              <a:t>汇编语言称为第二代程序设计语言。</a:t>
            </a:r>
          </a:p>
          <a:p>
            <a:pPr>
              <a:buFontTx/>
              <a:buNone/>
            </a:pPr>
            <a:endParaRPr lang="zh-CN" altLang="en-US" kern="0" dirty="0">
              <a:latin typeface="微软雅黑" panose="020B0503020204020204" pitchFamily="34" charset="-122"/>
              <a:ea typeface="微软雅黑" panose="020B0503020204020204" pitchFamily="34" charset="-122"/>
            </a:endParaRPr>
          </a:p>
        </p:txBody>
      </p:sp>
      <p:grpSp>
        <p:nvGrpSpPr>
          <p:cNvPr id="4" name="Group 4">
            <a:extLst>
              <a:ext uri="{FF2B5EF4-FFF2-40B4-BE49-F238E27FC236}">
                <a16:creationId xmlns:a16="http://schemas.microsoft.com/office/drawing/2014/main" id="{5385AA58-48C0-41F3-8793-E8086685E42F}"/>
              </a:ext>
            </a:extLst>
          </p:cNvPr>
          <p:cNvGrpSpPr>
            <a:grpSpLocks/>
          </p:cNvGrpSpPr>
          <p:nvPr/>
        </p:nvGrpSpPr>
        <p:grpSpPr bwMode="auto">
          <a:xfrm>
            <a:off x="9169400" y="970404"/>
            <a:ext cx="2398713" cy="1357313"/>
            <a:chOff x="4010" y="714"/>
            <a:chExt cx="1511" cy="855"/>
          </a:xfrm>
        </p:grpSpPr>
        <p:sp>
          <p:nvSpPr>
            <p:cNvPr id="5" name="Text Box 5">
              <a:extLst>
                <a:ext uri="{FF2B5EF4-FFF2-40B4-BE49-F238E27FC236}">
                  <a16:creationId xmlns:a16="http://schemas.microsoft.com/office/drawing/2014/main" id="{4C6B4CA6-D7A9-434A-BE7A-FDBF3068CBD2}"/>
                </a:ext>
              </a:extLst>
            </p:cNvPr>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sp>
          <p:nvSpPr>
            <p:cNvPr id="6" name="Text Box 6">
              <a:extLst>
                <a:ext uri="{FF2B5EF4-FFF2-40B4-BE49-F238E27FC236}">
                  <a16:creationId xmlns:a16="http://schemas.microsoft.com/office/drawing/2014/main" id="{5B19AFDD-8582-4B19-9215-240EC4A97F5A}"/>
                </a:ext>
              </a:extLst>
            </p:cNvPr>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7" name="Text Box 7">
              <a:extLst>
                <a:ext uri="{FF2B5EF4-FFF2-40B4-BE49-F238E27FC236}">
                  <a16:creationId xmlns:a16="http://schemas.microsoft.com/office/drawing/2014/main" id="{E80302FE-A54C-4754-B245-F36B2C814F49}"/>
                </a:ext>
              </a:extLst>
            </p:cNvPr>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grpSp>
      <p:grpSp>
        <p:nvGrpSpPr>
          <p:cNvPr id="8" name="Group 8">
            <a:extLst>
              <a:ext uri="{FF2B5EF4-FFF2-40B4-BE49-F238E27FC236}">
                <a16:creationId xmlns:a16="http://schemas.microsoft.com/office/drawing/2014/main" id="{31FFDEF5-95F5-4EE0-95FE-51EDEA0E242F}"/>
              </a:ext>
            </a:extLst>
          </p:cNvPr>
          <p:cNvGrpSpPr>
            <a:grpSpLocks/>
          </p:cNvGrpSpPr>
          <p:nvPr/>
        </p:nvGrpSpPr>
        <p:grpSpPr bwMode="auto">
          <a:xfrm>
            <a:off x="9134282" y="2488430"/>
            <a:ext cx="2434859" cy="1699558"/>
            <a:chOff x="4023" y="2272"/>
            <a:chExt cx="1507" cy="1489"/>
          </a:xfrm>
        </p:grpSpPr>
        <p:sp>
          <p:nvSpPr>
            <p:cNvPr id="9" name="Text Box 9">
              <a:extLst>
                <a:ext uri="{FF2B5EF4-FFF2-40B4-BE49-F238E27FC236}">
                  <a16:creationId xmlns:a16="http://schemas.microsoft.com/office/drawing/2014/main" id="{E2A0E69C-D4DB-420C-94F5-1A11818C3CF4}"/>
                </a:ext>
              </a:extLst>
            </p:cNvPr>
            <p:cNvSpPr txBox="1">
              <a:spLocks noChangeArrowheads="1"/>
            </p:cNvSpPr>
            <p:nvPr/>
          </p:nvSpPr>
          <p:spPr bwMode="auto">
            <a:xfrm>
              <a:off x="4023" y="2528"/>
              <a:ext cx="1507" cy="36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        </a:t>
              </a:r>
              <a:r>
                <a:rPr lang="zh-CN" altLang="en-US" sz="1600" dirty="0">
                  <a:ea typeface="微软雅黑" panose="020B0503020204020204" pitchFamily="34" charset="-122"/>
                </a:rPr>
                <a:t>汇编程序</a:t>
              </a:r>
              <a:endParaRPr lang="zh-CN" altLang="en-US" sz="2100" dirty="0">
                <a:ea typeface="微软雅黑" panose="020B0503020204020204" pitchFamily="34" charset="-122"/>
              </a:endParaRPr>
            </a:p>
          </p:txBody>
        </p:sp>
        <p:sp>
          <p:nvSpPr>
            <p:cNvPr id="10" name="Text Box 10">
              <a:extLst>
                <a:ext uri="{FF2B5EF4-FFF2-40B4-BE49-F238E27FC236}">
                  <a16:creationId xmlns:a16="http://schemas.microsoft.com/office/drawing/2014/main" id="{983AF5C0-A68D-4101-A259-422710D4A15A}"/>
                </a:ext>
              </a:extLst>
            </p:cNvPr>
            <p:cNvSpPr txBox="1">
              <a:spLocks noChangeArrowheads="1"/>
            </p:cNvSpPr>
            <p:nvPr/>
          </p:nvSpPr>
          <p:spPr bwMode="auto">
            <a:xfrm>
              <a:off x="4023" y="2874"/>
              <a:ext cx="1507" cy="297"/>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           操作系统</a:t>
              </a:r>
              <a:endParaRPr lang="zh-CN" altLang="en-US" sz="2100" dirty="0">
                <a:ea typeface="微软雅黑" panose="020B0503020204020204" pitchFamily="34" charset="-122"/>
              </a:endParaRPr>
            </a:p>
          </p:txBody>
        </p:sp>
        <p:sp>
          <p:nvSpPr>
            <p:cNvPr id="11" name="Text Box 11">
              <a:extLst>
                <a:ext uri="{FF2B5EF4-FFF2-40B4-BE49-F238E27FC236}">
                  <a16:creationId xmlns:a16="http://schemas.microsoft.com/office/drawing/2014/main" id="{013E5879-F145-4D34-A818-CB13795564EE}"/>
                </a:ext>
              </a:extLst>
            </p:cNvPr>
            <p:cNvSpPr txBox="1">
              <a:spLocks noChangeArrowheads="1"/>
            </p:cNvSpPr>
            <p:nvPr/>
          </p:nvSpPr>
          <p:spPr bwMode="auto">
            <a:xfrm>
              <a:off x="4023" y="3169"/>
              <a:ext cx="1507" cy="297"/>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指令集体系结构</a:t>
              </a:r>
              <a:endParaRPr lang="zh-CN" altLang="en-US" sz="2100" dirty="0">
                <a:ea typeface="微软雅黑" panose="020B0503020204020204" pitchFamily="34" charset="-122"/>
              </a:endParaRPr>
            </a:p>
          </p:txBody>
        </p:sp>
        <p:sp>
          <p:nvSpPr>
            <p:cNvPr id="12" name="Text Box 12">
              <a:extLst>
                <a:ext uri="{FF2B5EF4-FFF2-40B4-BE49-F238E27FC236}">
                  <a16:creationId xmlns:a16="http://schemas.microsoft.com/office/drawing/2014/main" id="{559AD1D7-515C-47D0-802B-742A474A192F}"/>
                </a:ext>
              </a:extLst>
            </p:cNvPr>
            <p:cNvSpPr txBox="1">
              <a:spLocks noChangeArrowheads="1"/>
            </p:cNvSpPr>
            <p:nvPr/>
          </p:nvSpPr>
          <p:spPr bwMode="auto">
            <a:xfrm>
              <a:off x="4023" y="3464"/>
              <a:ext cx="1507" cy="29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计算机硬件</a:t>
              </a:r>
              <a:endParaRPr lang="zh-CN" altLang="en-US" sz="2100" dirty="0">
                <a:ea typeface="微软雅黑" panose="020B0503020204020204" pitchFamily="34" charset="-122"/>
              </a:endParaRPr>
            </a:p>
          </p:txBody>
        </p:sp>
        <p:sp>
          <p:nvSpPr>
            <p:cNvPr id="13" name="Text Box 13">
              <a:extLst>
                <a:ext uri="{FF2B5EF4-FFF2-40B4-BE49-F238E27FC236}">
                  <a16:creationId xmlns:a16="http://schemas.microsoft.com/office/drawing/2014/main" id="{BE0E9BBD-8051-4422-9FBB-6D681F1C384A}"/>
                </a:ext>
              </a:extLst>
            </p:cNvPr>
            <p:cNvSpPr txBox="1">
              <a:spLocks noChangeArrowheads="1"/>
            </p:cNvSpPr>
            <p:nvPr/>
          </p:nvSpPr>
          <p:spPr bwMode="auto">
            <a:xfrm>
              <a:off x="4023" y="2272"/>
              <a:ext cx="1507" cy="297"/>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          应用程序</a:t>
              </a:r>
              <a:endParaRPr lang="zh-CN" altLang="en-US" sz="2100" dirty="0">
                <a:ea typeface="微软雅黑" panose="020B0503020204020204" pitchFamily="34" charset="-122"/>
              </a:endParaRPr>
            </a:p>
          </p:txBody>
        </p:sp>
      </p:grpSp>
      <p:sp>
        <p:nvSpPr>
          <p:cNvPr id="14" name="Rectangle 3">
            <a:extLst>
              <a:ext uri="{FF2B5EF4-FFF2-40B4-BE49-F238E27FC236}">
                <a16:creationId xmlns:a16="http://schemas.microsoft.com/office/drawing/2014/main" id="{579D0228-29BF-4718-9371-DBA617B35A12}"/>
              </a:ext>
            </a:extLst>
          </p:cNvPr>
          <p:cNvSpPr txBox="1">
            <a:spLocks noChangeArrowheads="1"/>
          </p:cNvSpPr>
          <p:nvPr/>
        </p:nvSpPr>
        <p:spPr>
          <a:xfrm>
            <a:off x="1271587" y="4312948"/>
            <a:ext cx="7560717" cy="2339216"/>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b="0" kern="0" dirty="0">
                <a:solidFill>
                  <a:schemeClr val="tx1"/>
                </a:solidFill>
                <a:effectLst/>
                <a:latin typeface="+mn-lt"/>
                <a:ea typeface="楷体" panose="02010609060101010101" pitchFamily="49" charset="-122"/>
              </a:rPr>
              <a:t>3GL</a:t>
            </a:r>
            <a:r>
              <a:rPr lang="zh-CN" altLang="en-US" b="0" kern="0" dirty="0">
                <a:solidFill>
                  <a:schemeClr val="tx1"/>
                </a:solidFill>
                <a:effectLst/>
                <a:latin typeface="+mn-lt"/>
                <a:ea typeface="楷体" panose="02010609060101010101" pitchFamily="49" charset="-122"/>
              </a:rPr>
              <a:t>，第三代程序设计语言，过程式语言，编码时需要描述实现过程，即</a:t>
            </a:r>
            <a:r>
              <a:rPr lang="zh-CN" altLang="en-US" b="0" kern="0" dirty="0">
                <a:solidFill>
                  <a:srgbClr val="A61D38"/>
                </a:solidFill>
                <a:effectLst/>
                <a:latin typeface="+mn-lt"/>
                <a:ea typeface="楷体" panose="02010609060101010101" pitchFamily="49" charset="-122"/>
              </a:rPr>
              <a:t>“如何做”</a:t>
            </a:r>
            <a:r>
              <a:rPr lang="zh-CN" altLang="en-US" b="0" kern="0" dirty="0">
                <a:solidFill>
                  <a:schemeClr val="tx1"/>
                </a:solidFill>
                <a:effectLst/>
                <a:latin typeface="+mn-lt"/>
                <a:ea typeface="楷体" panose="02010609060101010101" pitchFamily="49" charset="-122"/>
              </a:rPr>
              <a:t>。</a:t>
            </a:r>
            <a:endParaRPr lang="en-US" altLang="zh-CN" b="0" kern="0" dirty="0">
              <a:solidFill>
                <a:schemeClr val="tx1"/>
              </a:solidFill>
              <a:effectLst/>
              <a:latin typeface="+mn-lt"/>
              <a:ea typeface="楷体" panose="02010609060101010101" pitchFamily="49" charset="-122"/>
            </a:endParaRPr>
          </a:p>
          <a:p>
            <a:r>
              <a:rPr lang="en-US" altLang="zh-CN" b="0" kern="0" dirty="0">
                <a:solidFill>
                  <a:schemeClr val="tx1"/>
                </a:solidFill>
                <a:effectLst/>
                <a:latin typeface="+mn-lt"/>
                <a:ea typeface="楷体" panose="02010609060101010101" pitchFamily="49" charset="-122"/>
              </a:rPr>
              <a:t>4GL</a:t>
            </a:r>
            <a:r>
              <a:rPr lang="zh-CN" altLang="en-US" b="0" kern="0" dirty="0">
                <a:solidFill>
                  <a:schemeClr val="tx1"/>
                </a:solidFill>
                <a:effectLst/>
                <a:latin typeface="+mn-lt"/>
                <a:ea typeface="楷体" panose="02010609060101010101" pitchFamily="49" charset="-122"/>
              </a:rPr>
              <a:t>，第四代程序设计语言</a:t>
            </a: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mn-lt"/>
                <a:ea typeface="楷体" panose="02010609060101010101" pitchFamily="49" charset="-122"/>
              </a:rPr>
              <a:t>为非过程化语言，编码时只需说明</a:t>
            </a:r>
            <a:r>
              <a:rPr lang="zh-CN" altLang="en-US" b="0" kern="0" dirty="0">
                <a:solidFill>
                  <a:srgbClr val="A61D38"/>
                </a:solidFill>
                <a:effectLst/>
                <a:latin typeface="+mn-lt"/>
                <a:ea typeface="楷体" panose="02010609060101010101" pitchFamily="49" charset="-122"/>
              </a:rPr>
              <a:t>“做什么”</a:t>
            </a:r>
            <a:r>
              <a:rPr lang="zh-CN" altLang="en-US" b="0" kern="0" dirty="0">
                <a:solidFill>
                  <a:schemeClr val="tx1"/>
                </a:solidFill>
                <a:effectLst/>
                <a:latin typeface="+mn-lt"/>
                <a:ea typeface="楷体" panose="02010609060101010101" pitchFamily="49" charset="-122"/>
              </a:rPr>
              <a:t>，不需要描述具体的算法实现细节。</a:t>
            </a:r>
          </a:p>
          <a:p>
            <a:pPr>
              <a:buFontTx/>
              <a:buNone/>
            </a:pPr>
            <a:endParaRPr lang="zh-CN" altLang="en-US" sz="2200" kern="0" dirty="0">
              <a:latin typeface="微软雅黑" panose="020B0503020204020204" pitchFamily="34" charset="-122"/>
              <a:ea typeface="微软雅黑" panose="020B0503020204020204" pitchFamily="34" charset="-122"/>
            </a:endParaRPr>
          </a:p>
        </p:txBody>
      </p:sp>
      <p:grpSp>
        <p:nvGrpSpPr>
          <p:cNvPr id="15" name="Group 4">
            <a:extLst>
              <a:ext uri="{FF2B5EF4-FFF2-40B4-BE49-F238E27FC236}">
                <a16:creationId xmlns:a16="http://schemas.microsoft.com/office/drawing/2014/main" id="{4DFEA124-2E2E-45E1-A7CD-EF4CE04787DD}"/>
              </a:ext>
            </a:extLst>
          </p:cNvPr>
          <p:cNvGrpSpPr>
            <a:grpSpLocks/>
          </p:cNvGrpSpPr>
          <p:nvPr/>
        </p:nvGrpSpPr>
        <p:grpSpPr bwMode="auto">
          <a:xfrm>
            <a:off x="9109053" y="4348702"/>
            <a:ext cx="2459555" cy="2303462"/>
            <a:chOff x="4038" y="2273"/>
            <a:chExt cx="1507" cy="1451"/>
          </a:xfrm>
        </p:grpSpPr>
        <p:sp>
          <p:nvSpPr>
            <p:cNvPr id="16" name="Text Box 5">
              <a:extLst>
                <a:ext uri="{FF2B5EF4-FFF2-40B4-BE49-F238E27FC236}">
                  <a16:creationId xmlns:a16="http://schemas.microsoft.com/office/drawing/2014/main" id="{5ED061D7-CD64-489A-AB6F-3EBFEC8E6313}"/>
                </a:ext>
              </a:extLst>
            </p:cNvPr>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语言处理系统</a:t>
              </a:r>
            </a:p>
          </p:txBody>
        </p:sp>
        <p:sp>
          <p:nvSpPr>
            <p:cNvPr id="17" name="Text Box 6">
              <a:extLst>
                <a:ext uri="{FF2B5EF4-FFF2-40B4-BE49-F238E27FC236}">
                  <a16:creationId xmlns:a16="http://schemas.microsoft.com/office/drawing/2014/main" id="{E0B1C79A-A5EF-489F-ACB6-986B56B3CF9B}"/>
                </a:ext>
              </a:extLst>
            </p:cNvPr>
            <p:cNvSpPr txBox="1">
              <a:spLocks noChangeArrowheads="1"/>
            </p:cNvSpPr>
            <p:nvPr/>
          </p:nvSpPr>
          <p:spPr bwMode="auto">
            <a:xfrm>
              <a:off x="4038"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操作系统</a:t>
              </a:r>
            </a:p>
          </p:txBody>
        </p:sp>
        <p:sp>
          <p:nvSpPr>
            <p:cNvPr id="18" name="Text Box 7">
              <a:extLst>
                <a:ext uri="{FF2B5EF4-FFF2-40B4-BE49-F238E27FC236}">
                  <a16:creationId xmlns:a16="http://schemas.microsoft.com/office/drawing/2014/main" id="{E526C038-2C45-458B-BFA9-C4C87859A8CA}"/>
                </a:ext>
              </a:extLst>
            </p:cNvPr>
            <p:cNvSpPr txBox="1">
              <a:spLocks noChangeArrowheads="1"/>
            </p:cNvSpPr>
            <p:nvPr/>
          </p:nvSpPr>
          <p:spPr bwMode="auto">
            <a:xfrm>
              <a:off x="4038"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指令集体系结构</a:t>
              </a:r>
            </a:p>
          </p:txBody>
        </p:sp>
        <p:sp>
          <p:nvSpPr>
            <p:cNvPr id="19" name="Text Box 8">
              <a:extLst>
                <a:ext uri="{FF2B5EF4-FFF2-40B4-BE49-F238E27FC236}">
                  <a16:creationId xmlns:a16="http://schemas.microsoft.com/office/drawing/2014/main" id="{B9567C96-A23A-4277-8DB3-541589101C57}"/>
                </a:ext>
              </a:extLst>
            </p:cNvPr>
            <p:cNvSpPr txBox="1">
              <a:spLocks noChangeArrowheads="1"/>
            </p:cNvSpPr>
            <p:nvPr/>
          </p:nvSpPr>
          <p:spPr bwMode="auto">
            <a:xfrm>
              <a:off x="4038"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sp>
          <p:nvSpPr>
            <p:cNvPr id="20" name="Text Box 9">
              <a:extLst>
                <a:ext uri="{FF2B5EF4-FFF2-40B4-BE49-F238E27FC236}">
                  <a16:creationId xmlns:a16="http://schemas.microsoft.com/office/drawing/2014/main" id="{1E222DC6-D150-4E8B-8F09-B6C6A4254383}"/>
                </a:ext>
              </a:extLst>
            </p:cNvPr>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grpSp>
      <p:sp>
        <p:nvSpPr>
          <p:cNvPr id="21" name="Text Box 10">
            <a:extLst>
              <a:ext uri="{FF2B5EF4-FFF2-40B4-BE49-F238E27FC236}">
                <a16:creationId xmlns:a16="http://schemas.microsoft.com/office/drawing/2014/main" id="{8B2AF01D-3BCA-415A-B816-D2F23C494BCD}"/>
              </a:ext>
            </a:extLst>
          </p:cNvPr>
          <p:cNvSpPr txBox="1">
            <a:spLocks noChangeArrowheads="1"/>
          </p:cNvSpPr>
          <p:nvPr/>
        </p:nvSpPr>
        <p:spPr bwMode="auto">
          <a:xfrm>
            <a:off x="170702" y="1042988"/>
            <a:ext cx="617348" cy="541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zh-CN" altLang="en-US" dirty="0">
                <a:ea typeface="微软雅黑" panose="020B0503020204020204" pitchFamily="34" charset="-122"/>
              </a:rPr>
              <a:t>语言的发展是一个不断</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ea typeface="微软雅黑" panose="020B0503020204020204" pitchFamily="34" charset="-122"/>
              </a:rPr>
              <a:t>抽象</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ea typeface="微软雅黑" panose="020B0503020204020204" pitchFamily="34" charset="-122"/>
              </a:rPr>
              <a:t>的过程</a:t>
            </a:r>
          </a:p>
        </p:txBody>
      </p:sp>
      <p:sp>
        <p:nvSpPr>
          <p:cNvPr id="25" name="文本框 24">
            <a:extLst>
              <a:ext uri="{FF2B5EF4-FFF2-40B4-BE49-F238E27FC236}">
                <a16:creationId xmlns:a16="http://schemas.microsoft.com/office/drawing/2014/main" id="{06E6CA66-585E-4512-8569-ED08E932EC4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cxnSp>
        <p:nvCxnSpPr>
          <p:cNvPr id="26" name="直接连接符 25">
            <a:extLst>
              <a:ext uri="{FF2B5EF4-FFF2-40B4-BE49-F238E27FC236}">
                <a16:creationId xmlns:a16="http://schemas.microsoft.com/office/drawing/2014/main" id="{8F6FEF53-6BB5-4A45-BE4E-DA0F0E9EFD1D}"/>
              </a:ext>
            </a:extLst>
          </p:cNvPr>
          <p:cNvCxnSpPr>
            <a:cxnSpLocks/>
          </p:cNvCxnSpPr>
          <p:nvPr/>
        </p:nvCxnSpPr>
        <p:spPr bwMode="auto">
          <a:xfrm>
            <a:off x="1343472" y="2348880"/>
            <a:ext cx="10297144" cy="67542"/>
          </a:xfrm>
          <a:prstGeom prst="line">
            <a:avLst/>
          </a:prstGeom>
          <a:ln w="63500">
            <a:solidFill>
              <a:srgbClr val="324A7A"/>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8" name="直接连接符 27">
            <a:extLst>
              <a:ext uri="{FF2B5EF4-FFF2-40B4-BE49-F238E27FC236}">
                <a16:creationId xmlns:a16="http://schemas.microsoft.com/office/drawing/2014/main" id="{8FD1F810-1B77-4C69-A984-DFEF2D327EA4}"/>
              </a:ext>
            </a:extLst>
          </p:cNvPr>
          <p:cNvCxnSpPr>
            <a:cxnSpLocks/>
          </p:cNvCxnSpPr>
          <p:nvPr/>
        </p:nvCxnSpPr>
        <p:spPr bwMode="auto">
          <a:xfrm>
            <a:off x="1271464" y="4225554"/>
            <a:ext cx="10297144" cy="67542"/>
          </a:xfrm>
          <a:prstGeom prst="line">
            <a:avLst/>
          </a:prstGeom>
          <a:ln w="63500">
            <a:solidFill>
              <a:srgbClr val="324A7A"/>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Rectangle 2">
            <a:extLst>
              <a:ext uri="{FF2B5EF4-FFF2-40B4-BE49-F238E27FC236}">
                <a16:creationId xmlns:a16="http://schemas.microsoft.com/office/drawing/2014/main" id="{0E99BFAC-9B3A-47B1-AA49-E39D1FAD2E0D}"/>
              </a:ext>
            </a:extLst>
          </p:cNvPr>
          <p:cNvSpPr txBox="1">
            <a:spLocks noChangeArrowheads="1"/>
          </p:cNvSpPr>
          <p:nvPr/>
        </p:nvSpPr>
        <p:spPr>
          <a:xfrm>
            <a:off x="785194" y="1661745"/>
            <a:ext cx="504056" cy="4104456"/>
          </a:xfrm>
          <a:prstGeom prst="rect">
            <a:avLst/>
          </a:prstGeom>
        </p:spPr>
        <p:txBody>
          <a:bodyPr vert="eaVert"/>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zh-CN" altLang="en-US" sz="2400" kern="0" dirty="0">
                <a:latin typeface="微软雅黑" panose="020B0503020204020204" pitchFamily="34" charset="-122"/>
                <a:ea typeface="微软雅黑" panose="020B0503020204020204" pitchFamily="34" charset="-122"/>
              </a:rPr>
              <a:t>不同层次语言之间的等价转换</a:t>
            </a:r>
          </a:p>
        </p:txBody>
      </p:sp>
      <p:grpSp>
        <p:nvGrpSpPr>
          <p:cNvPr id="23" name="组合 22">
            <a:extLst>
              <a:ext uri="{FF2B5EF4-FFF2-40B4-BE49-F238E27FC236}">
                <a16:creationId xmlns:a16="http://schemas.microsoft.com/office/drawing/2014/main" id="{08033E59-79E8-46D6-89C1-13C7268127B6}"/>
              </a:ext>
            </a:extLst>
          </p:cNvPr>
          <p:cNvGrpSpPr/>
          <p:nvPr/>
        </p:nvGrpSpPr>
        <p:grpSpPr>
          <a:xfrm>
            <a:off x="6417174" y="4991168"/>
            <a:ext cx="2059560" cy="481680"/>
            <a:chOff x="6417174" y="4991168"/>
            <a:chExt cx="2059560" cy="4816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B94C19E-8849-485D-BA16-4DC380AFF623}"/>
                    </a:ext>
                  </a:extLst>
                </p14:cNvPr>
                <p14:cNvContentPartPr/>
                <p14:nvPr/>
              </p14:nvContentPartPr>
              <p14:xfrm>
                <a:off x="6417174" y="5354408"/>
                <a:ext cx="1668600" cy="37800"/>
              </p14:xfrm>
            </p:contentPart>
          </mc:Choice>
          <mc:Fallback xmlns="">
            <p:pic>
              <p:nvPicPr>
                <p:cNvPr id="2" name="墨迹 1">
                  <a:extLst>
                    <a:ext uri="{FF2B5EF4-FFF2-40B4-BE49-F238E27FC236}">
                      <a16:creationId xmlns:a16="http://schemas.microsoft.com/office/drawing/2014/main" id="{1B94C19E-8849-485D-BA16-4DC380AFF623}"/>
                    </a:ext>
                  </a:extLst>
                </p:cNvPr>
                <p:cNvPicPr/>
                <p:nvPr/>
              </p:nvPicPr>
              <p:blipFill>
                <a:blip r:embed="rId4"/>
                <a:stretch>
                  <a:fillRect/>
                </a:stretch>
              </p:blipFill>
              <p:spPr>
                <a:xfrm>
                  <a:off x="6408534" y="5345768"/>
                  <a:ext cx="1686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墨迹 21">
                  <a:extLst>
                    <a:ext uri="{FF2B5EF4-FFF2-40B4-BE49-F238E27FC236}">
                      <a16:creationId xmlns:a16="http://schemas.microsoft.com/office/drawing/2014/main" id="{AD886059-CF62-4040-A8F5-0C47E8FFA24E}"/>
                    </a:ext>
                  </a:extLst>
                </p14:cNvPr>
                <p14:cNvContentPartPr/>
                <p14:nvPr/>
              </p14:nvContentPartPr>
              <p14:xfrm>
                <a:off x="6461094" y="4991168"/>
                <a:ext cx="2015640" cy="481680"/>
              </p14:xfrm>
            </p:contentPart>
          </mc:Choice>
          <mc:Fallback xmlns="">
            <p:pic>
              <p:nvPicPr>
                <p:cNvPr id="22" name="墨迹 21">
                  <a:extLst>
                    <a:ext uri="{FF2B5EF4-FFF2-40B4-BE49-F238E27FC236}">
                      <a16:creationId xmlns:a16="http://schemas.microsoft.com/office/drawing/2014/main" id="{AD886059-CF62-4040-A8F5-0C47E8FFA24E}"/>
                    </a:ext>
                  </a:extLst>
                </p:cNvPr>
                <p:cNvPicPr/>
                <p:nvPr/>
              </p:nvPicPr>
              <p:blipFill>
                <a:blip r:embed="rId6"/>
                <a:stretch>
                  <a:fillRect/>
                </a:stretch>
              </p:blipFill>
              <p:spPr>
                <a:xfrm>
                  <a:off x="6452454" y="4982168"/>
                  <a:ext cx="2033280" cy="499320"/>
                </a:xfrm>
                <a:prstGeom prst="rect">
                  <a:avLst/>
                </a:prstGeom>
              </p:spPr>
            </p:pic>
          </mc:Fallback>
        </mc:AlternateContent>
      </p:grpSp>
    </p:spTree>
    <p:extLst>
      <p:ext uri="{BB962C8B-B14F-4D97-AF65-F5344CB8AC3E}">
        <p14:creationId xmlns:p14="http://schemas.microsoft.com/office/powerpoint/2010/main" val="3733982524"/>
      </p:ext>
    </p:extLst>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871864" y="313572"/>
            <a:ext cx="4680520" cy="667156"/>
          </a:xfrm>
        </p:spPr>
        <p:txBody>
          <a:bodyPr/>
          <a:lstStyle/>
          <a:p>
            <a:pPr algn="l" fontAlgn="base"/>
            <a:r>
              <a:rPr lang="en-US" altLang="zh-CN" sz="2000" b="1" i="0" dirty="0">
                <a:solidFill>
                  <a:srgbClr val="24292E"/>
                </a:solidFill>
                <a:effectLst/>
                <a:latin typeface="Times New Roman" panose="02020603050405020304" pitchFamily="18" charset="0"/>
              </a:rPr>
              <a:t>TIOBE Index for February 2025</a:t>
            </a:r>
          </a:p>
        </p:txBody>
      </p:sp>
      <p:sp>
        <p:nvSpPr>
          <p:cNvPr id="6" name="矩形 5">
            <a:extLst>
              <a:ext uri="{FF2B5EF4-FFF2-40B4-BE49-F238E27FC236}">
                <a16:creationId xmlns:a16="http://schemas.microsoft.com/office/drawing/2014/main" id="{D20DE3B5-2AB7-44C9-9978-DE407F6D112A}"/>
              </a:ext>
            </a:extLst>
          </p:cNvPr>
          <p:cNvSpPr/>
          <p:nvPr/>
        </p:nvSpPr>
        <p:spPr>
          <a:xfrm>
            <a:off x="2207568" y="6442501"/>
            <a:ext cx="8136904" cy="461665"/>
          </a:xfrm>
          <a:prstGeom prst="rect">
            <a:avLst/>
          </a:prstGeom>
        </p:spPr>
        <p:txBody>
          <a:bodyPr wrap="square">
            <a:spAutoFit/>
          </a:bodyPr>
          <a:lstStyle/>
          <a:p>
            <a:r>
              <a:rPr lang="en-US" altLang="zh-CN" dirty="0">
                <a:hlinkClick r:id="rId2"/>
              </a:rPr>
              <a:t>index | TIOBE - The Software Quality Company</a:t>
            </a:r>
            <a:endParaRPr lang="zh-CN" altLang="en-US" dirty="0"/>
          </a:p>
        </p:txBody>
      </p:sp>
      <p:sp>
        <p:nvSpPr>
          <p:cNvPr id="7" name="文本框 6">
            <a:extLst>
              <a:ext uri="{FF2B5EF4-FFF2-40B4-BE49-F238E27FC236}">
                <a16:creationId xmlns:a16="http://schemas.microsoft.com/office/drawing/2014/main" id="{D98680A8-D021-4465-99B2-05A136FC23E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C7AB0C1D-0667-403E-955C-03310122F29D}"/>
              </a:ext>
            </a:extLst>
          </p:cNvPr>
          <p:cNvPicPr>
            <a:picLocks noChangeAspect="1"/>
          </p:cNvPicPr>
          <p:nvPr/>
        </p:nvPicPr>
        <p:blipFill>
          <a:blip r:embed="rId3"/>
          <a:stretch>
            <a:fillRect/>
          </a:stretch>
        </p:blipFill>
        <p:spPr>
          <a:xfrm>
            <a:off x="623392" y="908720"/>
            <a:ext cx="11017223" cy="5661171"/>
          </a:xfrm>
          <a:prstGeom prst="rect">
            <a:avLst/>
          </a:prstGeom>
        </p:spPr>
      </p:pic>
    </p:spTree>
    <p:extLst>
      <p:ext uri="{BB962C8B-B14F-4D97-AF65-F5344CB8AC3E}">
        <p14:creationId xmlns:p14="http://schemas.microsoft.com/office/powerpoint/2010/main" val="124336314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20DE3B5-2AB7-44C9-9978-DE407F6D112A}"/>
              </a:ext>
            </a:extLst>
          </p:cNvPr>
          <p:cNvSpPr/>
          <p:nvPr/>
        </p:nvSpPr>
        <p:spPr>
          <a:xfrm>
            <a:off x="2207568" y="6442501"/>
            <a:ext cx="8136904" cy="461665"/>
          </a:xfrm>
          <a:prstGeom prst="rect">
            <a:avLst/>
          </a:prstGeom>
        </p:spPr>
        <p:txBody>
          <a:bodyPr wrap="square">
            <a:spAutoFit/>
          </a:bodyPr>
          <a:lstStyle/>
          <a:p>
            <a:r>
              <a:rPr lang="en-US" altLang="zh-CN" dirty="0">
                <a:hlinkClick r:id="rId2"/>
              </a:rPr>
              <a:t>index | TIOBE - The Software Quality Company</a:t>
            </a:r>
            <a:endParaRPr lang="zh-CN" altLang="en-US" dirty="0"/>
          </a:p>
        </p:txBody>
      </p:sp>
      <p:sp>
        <p:nvSpPr>
          <p:cNvPr id="7" name="文本框 6">
            <a:extLst>
              <a:ext uri="{FF2B5EF4-FFF2-40B4-BE49-F238E27FC236}">
                <a16:creationId xmlns:a16="http://schemas.microsoft.com/office/drawing/2014/main" id="{D98680A8-D021-4465-99B2-05A136FC23E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2" name="内容占位符 2">
            <a:extLst>
              <a:ext uri="{FF2B5EF4-FFF2-40B4-BE49-F238E27FC236}">
                <a16:creationId xmlns:a16="http://schemas.microsoft.com/office/drawing/2014/main" id="{576C4CA7-5352-4EEA-8FA6-0E3115868436}"/>
              </a:ext>
            </a:extLst>
          </p:cNvPr>
          <p:cNvSpPr txBox="1">
            <a:spLocks/>
          </p:cNvSpPr>
          <p:nvPr/>
        </p:nvSpPr>
        <p:spPr>
          <a:xfrm>
            <a:off x="4871864" y="313572"/>
            <a:ext cx="4680520"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en-US" altLang="zh-CN" sz="2000" kern="0">
                <a:solidFill>
                  <a:srgbClr val="24292E"/>
                </a:solidFill>
                <a:latin typeface="Times New Roman" panose="02020603050405020304" pitchFamily="18" charset="0"/>
              </a:rPr>
              <a:t>TIOBE Index for February 2025</a:t>
            </a:r>
            <a:endParaRPr lang="en-US" altLang="zh-CN" sz="2000" kern="0" dirty="0">
              <a:solidFill>
                <a:srgbClr val="24292E"/>
              </a:solidFill>
              <a:latin typeface="Times New Roman" panose="02020603050405020304" pitchFamily="18" charset="0"/>
            </a:endParaRPr>
          </a:p>
        </p:txBody>
      </p:sp>
      <p:pic>
        <p:nvPicPr>
          <p:cNvPr id="13" name="图片 12">
            <a:extLst>
              <a:ext uri="{FF2B5EF4-FFF2-40B4-BE49-F238E27FC236}">
                <a16:creationId xmlns:a16="http://schemas.microsoft.com/office/drawing/2014/main" id="{A4672455-8546-4536-B388-FCE4F164CE85}"/>
              </a:ext>
            </a:extLst>
          </p:cNvPr>
          <p:cNvPicPr>
            <a:picLocks noChangeAspect="1"/>
          </p:cNvPicPr>
          <p:nvPr/>
        </p:nvPicPr>
        <p:blipFill>
          <a:blip r:embed="rId3"/>
          <a:stretch>
            <a:fillRect/>
          </a:stretch>
        </p:blipFill>
        <p:spPr>
          <a:xfrm>
            <a:off x="551384" y="908720"/>
            <a:ext cx="11089232" cy="5713559"/>
          </a:xfrm>
          <a:prstGeom prst="rect">
            <a:avLst/>
          </a:prstGeom>
        </p:spPr>
      </p:pic>
    </p:spTree>
    <p:extLst>
      <p:ext uri="{BB962C8B-B14F-4D97-AF65-F5344CB8AC3E}">
        <p14:creationId xmlns:p14="http://schemas.microsoft.com/office/powerpoint/2010/main" val="153780325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943872" y="295393"/>
            <a:ext cx="5436920" cy="667156"/>
          </a:xfrm>
        </p:spPr>
        <p:txBody>
          <a:bodyPr/>
          <a:lstStyle/>
          <a:p>
            <a:r>
              <a:rPr lang="en-US" altLang="zh-CN" sz="2800" dirty="0">
                <a:latin typeface="+mn-lt"/>
              </a:rPr>
              <a:t>Very Long Term History</a:t>
            </a:r>
          </a:p>
        </p:txBody>
      </p:sp>
      <p:sp>
        <p:nvSpPr>
          <p:cNvPr id="9" name="矩形 8">
            <a:extLst>
              <a:ext uri="{FF2B5EF4-FFF2-40B4-BE49-F238E27FC236}">
                <a16:creationId xmlns:a16="http://schemas.microsoft.com/office/drawing/2014/main" id="{5AB1931C-0D87-4650-9E34-38A6C3D0DD45}"/>
              </a:ext>
            </a:extLst>
          </p:cNvPr>
          <p:cNvSpPr/>
          <p:nvPr/>
        </p:nvSpPr>
        <p:spPr>
          <a:xfrm>
            <a:off x="2207568" y="6442501"/>
            <a:ext cx="8136904" cy="461665"/>
          </a:xfrm>
          <a:prstGeom prst="rect">
            <a:avLst/>
          </a:prstGeom>
        </p:spPr>
        <p:txBody>
          <a:bodyPr wrap="square">
            <a:spAutoFit/>
          </a:bodyPr>
          <a:lstStyle/>
          <a:p>
            <a:r>
              <a:rPr lang="en-US" altLang="zh-CN" dirty="0">
                <a:hlinkClick r:id="rId3"/>
              </a:rPr>
              <a:t>index | TIOBE - The Software Quality Company</a:t>
            </a:r>
            <a:endParaRPr lang="zh-CN" altLang="en-US" dirty="0"/>
          </a:p>
        </p:txBody>
      </p:sp>
      <p:sp>
        <p:nvSpPr>
          <p:cNvPr id="10" name="文本框 9">
            <a:extLst>
              <a:ext uri="{FF2B5EF4-FFF2-40B4-BE49-F238E27FC236}">
                <a16:creationId xmlns:a16="http://schemas.microsoft.com/office/drawing/2014/main" id="{9F29F76C-3CCE-4227-B38A-3BE7E31E2566}"/>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C6231E31-4699-4ED3-B3DF-0C5DC6121DEE}"/>
              </a:ext>
            </a:extLst>
          </p:cNvPr>
          <p:cNvPicPr>
            <a:picLocks noChangeAspect="1"/>
          </p:cNvPicPr>
          <p:nvPr/>
        </p:nvPicPr>
        <p:blipFill>
          <a:blip r:embed="rId4"/>
          <a:stretch>
            <a:fillRect/>
          </a:stretch>
        </p:blipFill>
        <p:spPr>
          <a:xfrm>
            <a:off x="623392" y="963174"/>
            <a:ext cx="10945216" cy="5562170"/>
          </a:xfrm>
          <a:prstGeom prst="rect">
            <a:avLst/>
          </a:prstGeom>
        </p:spPr>
      </p:pic>
    </p:spTree>
    <p:extLst>
      <p:ext uri="{BB962C8B-B14F-4D97-AF65-F5344CB8AC3E}">
        <p14:creationId xmlns:p14="http://schemas.microsoft.com/office/powerpoint/2010/main" val="23984661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A06D2E0B-8639-4205-BE0F-B034471700AB}"/>
              </a:ext>
            </a:extLst>
          </p:cNvPr>
          <p:cNvPicPr>
            <a:picLocks noGrp="1" noChangeAspect="1"/>
          </p:cNvPicPr>
          <p:nvPr>
            <p:ph idx="1"/>
          </p:nvPr>
        </p:nvPicPr>
        <p:blipFill>
          <a:blip r:embed="rId2"/>
          <a:stretch>
            <a:fillRect/>
          </a:stretch>
        </p:blipFill>
        <p:spPr>
          <a:xfrm>
            <a:off x="623392" y="1124744"/>
            <a:ext cx="10945216" cy="5391339"/>
          </a:xfrm>
        </p:spPr>
      </p:pic>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5375920" y="276577"/>
            <a:ext cx="6264696" cy="667156"/>
          </a:xfrm>
        </p:spPr>
        <p:txBody>
          <a:bodyPr/>
          <a:lstStyle/>
          <a:p>
            <a:r>
              <a:rPr lang="en-US" altLang="zh-CN" sz="2800" dirty="0">
                <a:latin typeface="+mn-lt"/>
              </a:rPr>
              <a:t>Programming Language Hall of Fame</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sp>
        <p:nvSpPr>
          <p:cNvPr id="6" name="矩形 5">
            <a:extLst>
              <a:ext uri="{FF2B5EF4-FFF2-40B4-BE49-F238E27FC236}">
                <a16:creationId xmlns:a16="http://schemas.microsoft.com/office/drawing/2014/main" id="{13A65E25-B885-44B4-82B4-A0331D698B53}"/>
              </a:ext>
            </a:extLst>
          </p:cNvPr>
          <p:cNvSpPr/>
          <p:nvPr/>
        </p:nvSpPr>
        <p:spPr>
          <a:xfrm>
            <a:off x="2207568" y="6442501"/>
            <a:ext cx="8136904" cy="461665"/>
          </a:xfrm>
          <a:prstGeom prst="rect">
            <a:avLst/>
          </a:prstGeom>
        </p:spPr>
        <p:txBody>
          <a:bodyPr wrap="square">
            <a:spAutoFit/>
          </a:bodyPr>
          <a:lstStyle/>
          <a:p>
            <a:r>
              <a:rPr lang="en-US" altLang="zh-CN" dirty="0">
                <a:hlinkClick r:id="rId3"/>
              </a:rPr>
              <a:t>index | TIOBE - The Software Quality Company</a:t>
            </a:r>
            <a:endParaRPr lang="zh-CN" altLang="en-US" dirty="0"/>
          </a:p>
        </p:txBody>
      </p:sp>
      <p:sp>
        <p:nvSpPr>
          <p:cNvPr id="8" name="文本框 7">
            <a:extLst>
              <a:ext uri="{FF2B5EF4-FFF2-40B4-BE49-F238E27FC236}">
                <a16:creationId xmlns:a16="http://schemas.microsoft.com/office/drawing/2014/main" id="{CE561BB9-A640-421B-A154-61DBF84FE0C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8021573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a:xfrm>
            <a:off x="479376" y="1125539"/>
            <a:ext cx="5615599" cy="5543821"/>
          </a:xfrm>
        </p:spPr>
        <p:txBody>
          <a:bodyPr/>
          <a:lstStyle/>
          <a:p>
            <a:pPr marL="0" indent="0">
              <a:lnSpc>
                <a:spcPct val="100000"/>
              </a:lnSpc>
              <a:buNone/>
            </a:pPr>
            <a:r>
              <a:rPr lang="en-US" altLang="zh-CN" sz="2000" dirty="0">
                <a:effectLst/>
                <a:highlight>
                  <a:srgbClr val="FFFF00"/>
                </a:highlight>
              </a:rPr>
              <a:t>1. </a:t>
            </a:r>
            <a:r>
              <a:rPr lang="zh-CN" altLang="en-US" sz="2000" dirty="0">
                <a:effectLst/>
                <a:highlight>
                  <a:srgbClr val="FFFF00"/>
                </a:highlight>
              </a:rPr>
              <a:t>从没有分号，到给人看的编程语言</a:t>
            </a:r>
            <a:endParaRPr lang="en-US" altLang="zh-CN" sz="2000" dirty="0">
              <a:effectLst/>
              <a:highlight>
                <a:srgbClr val="FFFF00"/>
              </a:highlight>
              <a:latin typeface="Times New Roman" panose="02020603050405020304" pitchFamily="18" charset="0"/>
            </a:endParaRPr>
          </a:p>
          <a:p>
            <a:pPr>
              <a:lnSpc>
                <a:spcPct val="100000"/>
              </a:lnSpc>
              <a:buFont typeface="Wingdings" panose="05000000000000000000" pitchFamily="2" charset="2"/>
              <a:buChar char="n"/>
            </a:pPr>
            <a:r>
              <a:rPr lang="zh-CN" altLang="en-US" sz="2000" dirty="0">
                <a:effectLst/>
                <a:latin typeface="Times New Roman" panose="02020603050405020304" pitchFamily="18" charset="0"/>
              </a:rPr>
              <a:t>在</a:t>
            </a:r>
            <a:r>
              <a:rPr lang="en-US" altLang="zh-CN" sz="2000" dirty="0">
                <a:effectLst/>
                <a:latin typeface="Times New Roman" panose="02020603050405020304" pitchFamily="18" charset="0"/>
              </a:rPr>
              <a:t>C++ </a:t>
            </a:r>
            <a:r>
              <a:rPr lang="zh-CN" altLang="en-US" sz="2000" dirty="0">
                <a:effectLst/>
                <a:latin typeface="Times New Roman" panose="02020603050405020304" pitchFamily="18" charset="0"/>
              </a:rPr>
              <a:t>语言：</a:t>
            </a:r>
          </a:p>
          <a:p>
            <a:pPr marL="260334" lvl="1" indent="0">
              <a:lnSpc>
                <a:spcPct val="100000"/>
              </a:lnSpc>
              <a:buNone/>
            </a:pPr>
            <a:r>
              <a:rPr lang="en-US" altLang="zh-CN" sz="1800" dirty="0">
                <a:effectLst/>
                <a:latin typeface="Times New Roman" panose="02020603050405020304" pitchFamily="18" charset="0"/>
              </a:rPr>
              <a:t>class Student{ public: string name; }; </a:t>
            </a:r>
          </a:p>
          <a:p>
            <a:pPr marL="260334" lvl="1" indent="0">
              <a:lnSpc>
                <a:spcPct val="100000"/>
              </a:lnSpc>
              <a:buNone/>
            </a:pPr>
            <a:r>
              <a:rPr lang="en-US" altLang="zh-CN" sz="1800" dirty="0">
                <a:effectLst/>
                <a:latin typeface="Times New Roman" panose="02020603050405020304" pitchFamily="18" charset="0"/>
              </a:rPr>
              <a:t>// </a:t>
            </a:r>
            <a:r>
              <a:rPr lang="zh-CN" altLang="en-US" sz="1800" dirty="0">
                <a:effectLst/>
                <a:latin typeface="Times New Roman" panose="02020603050405020304" pitchFamily="18" charset="0"/>
              </a:rPr>
              <a:t>注意，在 </a:t>
            </a:r>
            <a:r>
              <a:rPr lang="en-US" altLang="zh-CN" sz="1800" dirty="0">
                <a:effectLst/>
                <a:latin typeface="Times New Roman" panose="02020603050405020304" pitchFamily="18" charset="0"/>
              </a:rPr>
              <a:t>C++ </a:t>
            </a:r>
            <a:r>
              <a:rPr lang="zh-CN" altLang="en-US" sz="1800" dirty="0">
                <a:effectLst/>
                <a:latin typeface="Times New Roman" panose="02020603050405020304" pitchFamily="18" charset="0"/>
              </a:rPr>
              <a:t>语言中，这里必须有一个分号。</a:t>
            </a:r>
          </a:p>
          <a:p>
            <a:pPr>
              <a:lnSpc>
                <a:spcPct val="100000"/>
              </a:lnSpc>
              <a:buFont typeface="Wingdings" panose="05000000000000000000" pitchFamily="2" charset="2"/>
              <a:buChar char="n"/>
            </a:pPr>
            <a:r>
              <a:rPr lang="en-US" altLang="zh-CN" sz="2000" dirty="0">
                <a:effectLst/>
                <a:latin typeface="Times New Roman" panose="02020603050405020304" pitchFamily="18" charset="0"/>
              </a:rPr>
              <a:t>Java </a:t>
            </a:r>
            <a:r>
              <a:rPr lang="zh-CN" altLang="en-US" sz="2000" dirty="0">
                <a:effectLst/>
                <a:latin typeface="Times New Roman" panose="02020603050405020304" pitchFamily="18" charset="0"/>
              </a:rPr>
              <a:t>语言：</a:t>
            </a:r>
          </a:p>
          <a:p>
            <a:pPr marL="260334" lvl="1" indent="0">
              <a:lnSpc>
                <a:spcPct val="100000"/>
              </a:lnSpc>
              <a:buNone/>
            </a:pPr>
            <a:r>
              <a:rPr lang="en-US" altLang="zh-CN" sz="1800" dirty="0">
                <a:latin typeface="Times New Roman" panose="02020603050405020304" pitchFamily="18" charset="0"/>
              </a:rPr>
              <a:t>public class Student{ public String name; }</a:t>
            </a:r>
          </a:p>
          <a:p>
            <a:pPr marL="260334" lvl="1" indent="0">
              <a:lnSpc>
                <a:spcPct val="100000"/>
              </a:lnSpc>
              <a:buNone/>
            </a:pPr>
            <a:r>
              <a:rPr lang="en-US" altLang="zh-CN" sz="1800" dirty="0">
                <a:latin typeface="Times New Roman" panose="02020603050405020304" pitchFamily="18" charset="0"/>
              </a:rPr>
              <a:t> // </a:t>
            </a:r>
            <a:r>
              <a:rPr lang="zh-CN" altLang="en-US" sz="1800" dirty="0">
                <a:latin typeface="Times New Roman" panose="02020603050405020304" pitchFamily="18" charset="0"/>
              </a:rPr>
              <a:t>注意，对于 </a:t>
            </a:r>
            <a:r>
              <a:rPr lang="en-US" altLang="zh-CN" sz="1800" dirty="0">
                <a:latin typeface="Times New Roman" panose="02020603050405020304" pitchFamily="18" charset="0"/>
              </a:rPr>
              <a:t>Java </a:t>
            </a:r>
            <a:r>
              <a:rPr lang="zh-CN" altLang="en-US" sz="1800" dirty="0">
                <a:latin typeface="Times New Roman" panose="02020603050405020304" pitchFamily="18" charset="0"/>
              </a:rPr>
              <a:t>语言，这里不需要分号！</a:t>
            </a:r>
            <a:endParaRPr lang="en-US" altLang="zh-CN" sz="1800" dirty="0">
              <a:latin typeface="Times New Roman" panose="02020603050405020304" pitchFamily="18" charset="0"/>
            </a:endParaRPr>
          </a:p>
          <a:p>
            <a:pPr>
              <a:lnSpc>
                <a:spcPct val="100000"/>
              </a:lnSpc>
              <a:buFont typeface="Wingdings" panose="05000000000000000000" pitchFamily="2" charset="2"/>
              <a:buChar char="n"/>
            </a:pPr>
            <a:r>
              <a:rPr lang="zh-CN" altLang="en-US" sz="2000" dirty="0">
                <a:effectLst/>
                <a:latin typeface="Times New Roman" panose="02020603050405020304" pitchFamily="18" charset="0"/>
              </a:rPr>
              <a:t>在 </a:t>
            </a:r>
            <a:r>
              <a:rPr lang="en-US" altLang="zh-CN" sz="2000" dirty="0">
                <a:effectLst/>
                <a:latin typeface="Times New Roman" panose="02020603050405020304" pitchFamily="18" charset="0"/>
              </a:rPr>
              <a:t>C++ </a:t>
            </a:r>
            <a:r>
              <a:rPr lang="zh-CN" altLang="en-US" sz="2000" dirty="0">
                <a:effectLst/>
                <a:latin typeface="Times New Roman" panose="02020603050405020304" pitchFamily="18" charset="0"/>
              </a:rPr>
              <a:t>或者 </a:t>
            </a:r>
            <a:r>
              <a:rPr lang="en-US" altLang="zh-CN" sz="2000" dirty="0">
                <a:effectLst/>
                <a:latin typeface="Times New Roman" panose="02020603050405020304" pitchFamily="18" charset="0"/>
              </a:rPr>
              <a:t>Java </a:t>
            </a:r>
            <a:r>
              <a:rPr lang="zh-CN" altLang="en-US" sz="2000" dirty="0">
                <a:effectLst/>
                <a:latin typeface="Times New Roman" panose="02020603050405020304" pitchFamily="18" charset="0"/>
              </a:rPr>
              <a:t>这样的语言中，是这样的：</a:t>
            </a:r>
          </a:p>
          <a:p>
            <a:pPr marL="260334" lvl="1" indent="0">
              <a:lnSpc>
                <a:spcPct val="100000"/>
              </a:lnSpc>
              <a:buNone/>
            </a:pPr>
            <a:r>
              <a:rPr lang="en-US" altLang="zh-CN" sz="1800" dirty="0">
                <a:latin typeface="Times New Roman" panose="02020603050405020304" pitchFamily="18" charset="0"/>
              </a:rPr>
              <a:t>return score == 100 ? "Perfect" : "Not Perfect"; </a:t>
            </a:r>
          </a:p>
          <a:p>
            <a:pPr>
              <a:lnSpc>
                <a:spcPct val="100000"/>
              </a:lnSpc>
              <a:buFont typeface="Wingdings" panose="05000000000000000000" pitchFamily="2" charset="2"/>
              <a:buChar char="n"/>
            </a:pPr>
            <a:r>
              <a:rPr lang="zh-CN" altLang="en-US" sz="2000" dirty="0">
                <a:effectLst/>
                <a:latin typeface="Times New Roman" panose="02020603050405020304" pitchFamily="18" charset="0"/>
              </a:rPr>
              <a:t>在 </a:t>
            </a:r>
            <a:r>
              <a:rPr lang="en-US" altLang="zh-CN" sz="2000" dirty="0">
                <a:effectLst/>
                <a:latin typeface="Times New Roman" panose="02020603050405020304" pitchFamily="18" charset="0"/>
              </a:rPr>
              <a:t>Python </a:t>
            </a:r>
            <a:r>
              <a:rPr lang="zh-CN" altLang="en-US" sz="2000" dirty="0">
                <a:effectLst/>
                <a:latin typeface="Times New Roman" panose="02020603050405020304" pitchFamily="18" charset="0"/>
              </a:rPr>
              <a:t>语言中，是这样的：</a:t>
            </a:r>
          </a:p>
          <a:p>
            <a:pPr marL="260334" lvl="1" indent="0">
              <a:lnSpc>
                <a:spcPct val="100000"/>
              </a:lnSpc>
              <a:buNone/>
            </a:pPr>
            <a:r>
              <a:rPr lang="en-US" altLang="zh-CN" sz="1800" dirty="0">
                <a:latin typeface="Times New Roman" panose="02020603050405020304" pitchFamily="18" charset="0"/>
              </a:rPr>
              <a:t>return "Perfect" if score == 100 else "Not Perfect"</a:t>
            </a:r>
          </a:p>
          <a:p>
            <a:pPr>
              <a:buFont typeface="Wingdings" panose="05000000000000000000" pitchFamily="2" charset="2"/>
              <a:buChar char="n"/>
            </a:pPr>
            <a:endParaRPr lang="zh-CN" altLang="en-US" sz="2000" dirty="0">
              <a:effectLst/>
              <a:latin typeface="Times New Roman" panose="02020603050405020304" pitchFamily="18" charset="0"/>
            </a:endParaRPr>
          </a:p>
          <a:p>
            <a:pPr marL="0" indent="0">
              <a:buNone/>
            </a:pPr>
            <a:endParaRPr lang="zh-CN" altLang="en-US" dirty="0"/>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5375920" y="276577"/>
            <a:ext cx="6264696" cy="667156"/>
          </a:xfrm>
        </p:spPr>
        <p:txBody>
          <a:bodyPr/>
          <a:lstStyle/>
          <a:p>
            <a:r>
              <a:rPr lang="zh-CN" altLang="en-US" sz="2400" dirty="0">
                <a:latin typeface="华文中宋" panose="02010600040101010101" pitchFamily="2" charset="-122"/>
                <a:ea typeface="华文中宋" panose="02010600040101010101" pitchFamily="2" charset="-122"/>
              </a:rPr>
              <a:t>编程语言的发展趋势：从没有分号到</a:t>
            </a:r>
            <a:r>
              <a:rPr lang="en-US" altLang="zh-CN" sz="2400" dirty="0">
                <a:latin typeface="华文中宋" panose="02010600040101010101" pitchFamily="2" charset="-122"/>
                <a:ea typeface="华文中宋" panose="02010600040101010101" pitchFamily="2" charset="-122"/>
              </a:rPr>
              <a:t>DSL</a:t>
            </a:r>
            <a:endParaRPr lang="zh-CN" altLang="en-US" sz="1600" dirty="0">
              <a:effectLst/>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CE561BB9-A640-421B-A154-61DBF84FE0C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9" name="内容占位符 1">
            <a:extLst>
              <a:ext uri="{FF2B5EF4-FFF2-40B4-BE49-F238E27FC236}">
                <a16:creationId xmlns:a16="http://schemas.microsoft.com/office/drawing/2014/main" id="{4C1171BA-B1E7-4832-9F02-06D2D17EF1E1}"/>
              </a:ext>
            </a:extLst>
          </p:cNvPr>
          <p:cNvSpPr txBox="1">
            <a:spLocks/>
          </p:cNvSpPr>
          <p:nvPr/>
        </p:nvSpPr>
        <p:spPr>
          <a:xfrm>
            <a:off x="6312024" y="1125538"/>
            <a:ext cx="5760640" cy="5543821"/>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buNone/>
            </a:pPr>
            <a:r>
              <a:rPr lang="en-US" altLang="zh-CN" sz="2000" kern="0" dirty="0">
                <a:effectLst/>
                <a:highlight>
                  <a:srgbClr val="FFFF00"/>
                </a:highlight>
              </a:rPr>
              <a:t>2. </a:t>
            </a:r>
            <a:r>
              <a:rPr lang="zh-CN" altLang="en-US" sz="2000" kern="0" dirty="0">
                <a:effectLst/>
                <a:highlight>
                  <a:srgbClr val="FFFF00"/>
                </a:highlight>
              </a:rPr>
              <a:t>去除和逻辑无关的语法</a:t>
            </a:r>
          </a:p>
          <a:p>
            <a:pPr marL="0" indent="0">
              <a:buNone/>
            </a:pPr>
            <a:r>
              <a:rPr lang="en-US" altLang="zh-CN" sz="1800" dirty="0">
                <a:solidFill>
                  <a:schemeClr val="tx1"/>
                </a:solidFill>
                <a:effectLst/>
                <a:latin typeface="Times New Roman" panose="02020603050405020304" pitchFamily="18" charset="0"/>
                <a:ea typeface="楷体" panose="02010609060101010101" pitchFamily="49" charset="-122"/>
              </a:rPr>
              <a:t>int a; </a:t>
            </a:r>
            <a:r>
              <a:rPr lang="en-US" altLang="zh-CN" sz="1800" dirty="0" err="1">
                <a:solidFill>
                  <a:schemeClr val="tx1"/>
                </a:solidFill>
                <a:effectLst/>
                <a:latin typeface="Times New Roman" panose="02020603050405020304" pitchFamily="18" charset="0"/>
                <a:ea typeface="楷体" panose="02010609060101010101" pitchFamily="49" charset="-122"/>
              </a:rPr>
              <a:t>scanf</a:t>
            </a:r>
            <a:r>
              <a:rPr lang="en-US" altLang="zh-CN" sz="1800" dirty="0">
                <a:solidFill>
                  <a:schemeClr val="tx1"/>
                </a:solidFill>
                <a:effectLst/>
                <a:latin typeface="Times New Roman" panose="02020603050405020304" pitchFamily="18" charset="0"/>
                <a:ea typeface="楷体" panose="02010609060101010101" pitchFamily="49" charset="-122"/>
              </a:rPr>
              <a:t>("%d", &amp;a); </a:t>
            </a:r>
          </a:p>
          <a:p>
            <a:pPr>
              <a:buFont typeface="Wingdings" panose="05000000000000000000" pitchFamily="2" charset="2"/>
              <a:buChar char="n"/>
            </a:pPr>
            <a:r>
              <a:rPr lang="en-US" altLang="zh-CN" sz="2000" dirty="0">
                <a:effectLst/>
                <a:latin typeface="Times New Roman" panose="02020603050405020304" pitchFamily="18" charset="0"/>
              </a:rPr>
              <a:t>%d </a:t>
            </a:r>
            <a:r>
              <a:rPr lang="zh-CN" altLang="en-US" sz="2000" dirty="0">
                <a:effectLst/>
                <a:latin typeface="Times New Roman" panose="02020603050405020304" pitchFamily="18" charset="0"/>
              </a:rPr>
              <a:t>是怎么回事，</a:t>
            </a:r>
            <a:r>
              <a:rPr lang="en-US" altLang="zh-CN" sz="2000" dirty="0">
                <a:effectLst/>
                <a:latin typeface="Times New Roman" panose="02020603050405020304" pitchFamily="18" charset="0"/>
              </a:rPr>
              <a:t>a </a:t>
            </a:r>
            <a:r>
              <a:rPr lang="zh-CN" altLang="en-US" sz="2000" dirty="0">
                <a:effectLst/>
                <a:latin typeface="Times New Roman" panose="02020603050405020304" pitchFamily="18" charset="0"/>
              </a:rPr>
              <a:t>前面为什么一定要有个</a:t>
            </a:r>
            <a:r>
              <a:rPr lang="en-US" altLang="zh-CN" sz="2000" dirty="0">
                <a:effectLst/>
                <a:latin typeface="Times New Roman" panose="02020603050405020304" pitchFamily="18" charset="0"/>
              </a:rPr>
              <a:t>&amp;</a:t>
            </a:r>
            <a:r>
              <a:rPr lang="zh-CN" altLang="en-US" sz="2000" dirty="0">
                <a:effectLst/>
                <a:latin typeface="Times New Roman" panose="02020603050405020304" pitchFamily="18" charset="0"/>
              </a:rPr>
              <a:t>？</a:t>
            </a:r>
            <a:endParaRPr lang="en-US" altLang="zh-CN" sz="2000" dirty="0">
              <a:effectLst/>
              <a:latin typeface="Times New Roman" panose="02020603050405020304" pitchFamily="18" charset="0"/>
            </a:endParaRPr>
          </a:p>
          <a:p>
            <a:pPr>
              <a:buFont typeface="Wingdings" panose="05000000000000000000" pitchFamily="2" charset="2"/>
              <a:buChar char="n"/>
            </a:pPr>
            <a:r>
              <a:rPr lang="zh-CN" altLang="en-US" sz="2000" dirty="0">
                <a:effectLst/>
                <a:latin typeface="Times New Roman" panose="02020603050405020304" pitchFamily="18" charset="0"/>
              </a:rPr>
              <a:t>但，如果</a:t>
            </a:r>
            <a:r>
              <a:rPr lang="en-US" altLang="zh-CN" sz="2000" dirty="0">
                <a:effectLst/>
                <a:latin typeface="Times New Roman" panose="02020603050405020304" pitchFamily="18" charset="0"/>
              </a:rPr>
              <a:t>a</a:t>
            </a:r>
            <a:r>
              <a:rPr lang="zh-CN" altLang="en-US" sz="2000" dirty="0">
                <a:effectLst/>
                <a:latin typeface="Times New Roman" panose="02020603050405020304" pitchFamily="18" charset="0"/>
              </a:rPr>
              <a:t>是一个</a:t>
            </a:r>
            <a:r>
              <a:rPr lang="en-US" altLang="zh-CN" sz="2000" dirty="0">
                <a:effectLst/>
                <a:latin typeface="Times New Roman" panose="02020603050405020304" pitchFamily="18" charset="0"/>
              </a:rPr>
              <a:t>char[]</a:t>
            </a:r>
            <a:r>
              <a:rPr lang="zh-CN" altLang="en-US" sz="2000" dirty="0">
                <a:effectLst/>
                <a:latin typeface="Times New Roman" panose="02020603050405020304" pitchFamily="18" charset="0"/>
              </a:rPr>
              <a:t>的话</a:t>
            </a:r>
            <a:r>
              <a:rPr lang="en-US" altLang="zh-CN" sz="2000" dirty="0">
                <a:effectLst/>
                <a:latin typeface="Times New Roman" panose="02020603050405020304" pitchFamily="18" charset="0"/>
              </a:rPr>
              <a:t>... </a:t>
            </a:r>
          </a:p>
          <a:p>
            <a:pPr marL="0" indent="0">
              <a:buNone/>
            </a:pPr>
            <a:r>
              <a:rPr lang="en-US" altLang="zh-CN" sz="1800" dirty="0">
                <a:solidFill>
                  <a:schemeClr val="tx1"/>
                </a:solidFill>
                <a:effectLst/>
                <a:latin typeface="Times New Roman" panose="02020603050405020304" pitchFamily="18" charset="0"/>
                <a:ea typeface="楷体" panose="02010609060101010101" pitchFamily="49" charset="-122"/>
              </a:rPr>
              <a:t>char s[80]; </a:t>
            </a:r>
            <a:r>
              <a:rPr lang="en-US" altLang="zh-CN" sz="1800" dirty="0" err="1">
                <a:solidFill>
                  <a:schemeClr val="tx1"/>
                </a:solidFill>
                <a:effectLst/>
                <a:latin typeface="Times New Roman" panose="02020603050405020304" pitchFamily="18" charset="0"/>
                <a:ea typeface="楷体" panose="02010609060101010101" pitchFamily="49" charset="-122"/>
              </a:rPr>
              <a:t>scanf</a:t>
            </a:r>
            <a:r>
              <a:rPr lang="en-US" altLang="zh-CN" sz="1800" dirty="0">
                <a:solidFill>
                  <a:schemeClr val="tx1"/>
                </a:solidFill>
                <a:effectLst/>
                <a:latin typeface="Times New Roman" panose="02020603050405020304" pitchFamily="18" charset="0"/>
                <a:ea typeface="楷体" panose="02010609060101010101" pitchFamily="49" charset="-122"/>
              </a:rPr>
              <a:t>("%s", s); </a:t>
            </a:r>
          </a:p>
          <a:p>
            <a:pPr>
              <a:buFont typeface="Wingdings" panose="05000000000000000000" pitchFamily="2" charset="2"/>
              <a:buChar char="n"/>
            </a:pPr>
            <a:r>
              <a:rPr lang="zh-CN" altLang="en-US" sz="2000" dirty="0">
                <a:effectLst/>
                <a:latin typeface="Times New Roman" panose="02020603050405020304" pitchFamily="18" charset="0"/>
              </a:rPr>
              <a:t>怎么</a:t>
            </a:r>
            <a:r>
              <a:rPr lang="en-US" altLang="zh-CN" sz="2000" dirty="0">
                <a:effectLst/>
                <a:latin typeface="Times New Roman" panose="02020603050405020304" pitchFamily="18" charset="0"/>
              </a:rPr>
              <a:t>s</a:t>
            </a:r>
            <a:r>
              <a:rPr lang="zh-CN" altLang="en-US" sz="2000" dirty="0">
                <a:effectLst/>
                <a:latin typeface="Times New Roman" panose="02020603050405020304" pitchFamily="18" charset="0"/>
              </a:rPr>
              <a:t>前又不需要</a:t>
            </a:r>
            <a:r>
              <a:rPr lang="en-US" altLang="zh-CN" sz="2000" dirty="0">
                <a:effectLst/>
                <a:latin typeface="Times New Roman" panose="02020603050405020304" pitchFamily="18" charset="0"/>
              </a:rPr>
              <a:t>&amp;</a:t>
            </a:r>
            <a:r>
              <a:rPr lang="zh-CN" altLang="en-US" sz="2000" dirty="0">
                <a:effectLst/>
                <a:latin typeface="Times New Roman" panose="02020603050405020304" pitchFamily="18" charset="0"/>
              </a:rPr>
              <a:t>了？</a:t>
            </a:r>
          </a:p>
          <a:p>
            <a:pPr>
              <a:buFont typeface="Wingdings" panose="05000000000000000000" pitchFamily="2" charset="2"/>
              <a:buChar char="n"/>
            </a:pPr>
            <a:r>
              <a:rPr lang="zh-CN" altLang="en-US" sz="2000" dirty="0">
                <a:effectLst/>
                <a:latin typeface="Times New Roman" panose="02020603050405020304" pitchFamily="18" charset="0"/>
              </a:rPr>
              <a:t>若</a:t>
            </a:r>
            <a:r>
              <a:rPr lang="en-US" altLang="zh-CN" sz="2000" dirty="0">
                <a:effectLst/>
                <a:latin typeface="Times New Roman" panose="02020603050405020304" pitchFamily="18" charset="0"/>
              </a:rPr>
              <a:t>Java </a:t>
            </a:r>
            <a:r>
              <a:rPr lang="zh-CN" altLang="en-US" sz="2000" dirty="0">
                <a:effectLst/>
                <a:latin typeface="Times New Roman" panose="02020603050405020304" pitchFamily="18" charset="0"/>
              </a:rPr>
              <a:t>语言的控制台输入，使用 </a:t>
            </a:r>
            <a:r>
              <a:rPr lang="en-US" altLang="zh-CN" sz="2000" dirty="0">
                <a:effectLst/>
                <a:latin typeface="Times New Roman" panose="02020603050405020304" pitchFamily="18" charset="0"/>
              </a:rPr>
              <a:t>Scanner </a:t>
            </a:r>
            <a:r>
              <a:rPr lang="zh-CN" altLang="en-US" sz="2000" dirty="0">
                <a:effectLst/>
                <a:latin typeface="Times New Roman" panose="02020603050405020304" pitchFamily="18" charset="0"/>
              </a:rPr>
              <a:t>类，写出来大概是这样的：</a:t>
            </a:r>
          </a:p>
          <a:p>
            <a:pPr marL="0" indent="0">
              <a:buNone/>
            </a:pPr>
            <a:r>
              <a:rPr lang="en-US" altLang="zh-CN" sz="1800" dirty="0">
                <a:solidFill>
                  <a:schemeClr val="tx1"/>
                </a:solidFill>
                <a:effectLst/>
                <a:latin typeface="Times New Roman" panose="02020603050405020304" pitchFamily="18" charset="0"/>
                <a:ea typeface="楷体" panose="02010609060101010101" pitchFamily="49" charset="-122"/>
              </a:rPr>
              <a:t>Scanner </a:t>
            </a:r>
            <a:r>
              <a:rPr lang="en-US" altLang="zh-CN" sz="1800" dirty="0" err="1">
                <a:solidFill>
                  <a:schemeClr val="tx1"/>
                </a:solidFill>
                <a:effectLst/>
                <a:latin typeface="Times New Roman" panose="02020603050405020304" pitchFamily="18" charset="0"/>
                <a:ea typeface="楷体" panose="02010609060101010101" pitchFamily="49" charset="-122"/>
              </a:rPr>
              <a:t>myScanner</a:t>
            </a:r>
            <a:r>
              <a:rPr lang="en-US" altLang="zh-CN" sz="1800" dirty="0">
                <a:solidFill>
                  <a:schemeClr val="tx1"/>
                </a:solidFill>
                <a:effectLst/>
                <a:latin typeface="Times New Roman" panose="02020603050405020304" pitchFamily="18" charset="0"/>
                <a:ea typeface="楷体" panose="02010609060101010101" pitchFamily="49" charset="-122"/>
              </a:rPr>
              <a:t> = new Scanner(System.in); </a:t>
            </a:r>
          </a:p>
          <a:p>
            <a:pPr marL="0" indent="0">
              <a:buNone/>
            </a:pPr>
            <a:r>
              <a:rPr lang="en-US" altLang="zh-CN" sz="1800" dirty="0">
                <a:solidFill>
                  <a:schemeClr val="tx1"/>
                </a:solidFill>
                <a:effectLst/>
                <a:latin typeface="Times New Roman" panose="02020603050405020304" pitchFamily="18" charset="0"/>
                <a:ea typeface="楷体" panose="02010609060101010101" pitchFamily="49" charset="-122"/>
              </a:rPr>
              <a:t>int a = </a:t>
            </a:r>
            <a:r>
              <a:rPr lang="en-US" altLang="zh-CN" sz="1800" dirty="0" err="1">
                <a:solidFill>
                  <a:schemeClr val="tx1"/>
                </a:solidFill>
                <a:effectLst/>
                <a:latin typeface="Times New Roman" panose="02020603050405020304" pitchFamily="18" charset="0"/>
                <a:ea typeface="楷体" panose="02010609060101010101" pitchFamily="49" charset="-122"/>
              </a:rPr>
              <a:t>myScanner.nextInt</a:t>
            </a:r>
            <a:r>
              <a:rPr lang="en-US" altLang="zh-CN" sz="1800" dirty="0">
                <a:solidFill>
                  <a:schemeClr val="tx1"/>
                </a:solidFill>
                <a:effectLst/>
                <a:latin typeface="Times New Roman" panose="02020603050405020304" pitchFamily="18" charset="0"/>
                <a:ea typeface="楷体" panose="02010609060101010101" pitchFamily="49" charset="-122"/>
              </a:rPr>
              <a:t>(); </a:t>
            </a:r>
          </a:p>
          <a:p>
            <a:pPr marL="0" indent="0">
              <a:buNone/>
            </a:pPr>
            <a:r>
              <a:rPr lang="en-US" altLang="zh-CN" sz="1800" dirty="0">
                <a:solidFill>
                  <a:schemeClr val="tx1"/>
                </a:solidFill>
                <a:effectLst/>
                <a:latin typeface="Times New Roman" panose="02020603050405020304" pitchFamily="18" charset="0"/>
                <a:ea typeface="楷体" panose="02010609060101010101" pitchFamily="49" charset="-122"/>
              </a:rPr>
              <a:t>String s = </a:t>
            </a:r>
            <a:r>
              <a:rPr lang="en-US" altLang="zh-CN" sz="1800" dirty="0" err="1">
                <a:solidFill>
                  <a:schemeClr val="tx1"/>
                </a:solidFill>
                <a:effectLst/>
                <a:latin typeface="Times New Roman" panose="02020603050405020304" pitchFamily="18" charset="0"/>
                <a:ea typeface="楷体" panose="02010609060101010101" pitchFamily="49" charset="-122"/>
              </a:rPr>
              <a:t>myScanner.nextLine</a:t>
            </a:r>
            <a:r>
              <a:rPr lang="en-US" altLang="zh-CN" sz="1800" dirty="0">
                <a:solidFill>
                  <a:schemeClr val="tx1"/>
                </a:solidFill>
                <a:effectLst/>
                <a:latin typeface="Times New Roman" panose="02020603050405020304" pitchFamily="18" charset="0"/>
                <a:ea typeface="楷体" panose="02010609060101010101" pitchFamily="49" charset="-122"/>
              </a:rPr>
              <a:t>();</a:t>
            </a:r>
          </a:p>
          <a:p>
            <a:pPr>
              <a:buFont typeface="Wingdings" pitchFamily="2" charset="2"/>
              <a:buChar char="n"/>
            </a:pPr>
            <a:endParaRPr lang="zh-CN" altLang="en-US" sz="2000" kern="0" dirty="0">
              <a:effectLst/>
              <a:latin typeface="Times New Roman" panose="02020603050405020304" pitchFamily="18" charset="0"/>
            </a:endParaRPr>
          </a:p>
          <a:p>
            <a:pPr marL="0" indent="0">
              <a:buFont typeface="Wingdings" pitchFamily="2" charset="2"/>
              <a:buNone/>
            </a:pPr>
            <a:endParaRPr lang="zh-CN" altLang="en-US" kern="0" dirty="0"/>
          </a:p>
        </p:txBody>
      </p:sp>
    </p:spTree>
    <p:extLst>
      <p:ext uri="{BB962C8B-B14F-4D97-AF65-F5344CB8AC3E}">
        <p14:creationId xmlns:p14="http://schemas.microsoft.com/office/powerpoint/2010/main" val="375009986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119336" y="836712"/>
            <a:ext cx="11953328" cy="3846415"/>
          </a:xfrm>
          <a:prstGeom prst="rect">
            <a:avLst/>
          </a:prstGeom>
        </p:spPr>
        <p:txBody>
          <a:bodyPr lIns="91436" tIns="45718" rIns="91436" bIns="45718"/>
          <a:lstStyle/>
          <a:p>
            <a:pPr algn="ctr" eaLnBrk="1" hangingPunct="1"/>
            <a:br>
              <a:rPr lang="en-US" altLang="zh-CN" sz="8800" dirty="0">
                <a:latin typeface="Arial Black" panose="020B0A04020102020204" pitchFamily="34" charset="0"/>
                <a:ea typeface="华文中宋" panose="02010600040101010101" pitchFamily="2" charset="-122"/>
              </a:rPr>
            </a:br>
            <a:br>
              <a:rPr lang="en-US" altLang="zh-CN" sz="8800" dirty="0">
                <a:latin typeface="Arial Black" panose="020B0A04020102020204" pitchFamily="34" charset="0"/>
                <a:ea typeface="华文中宋" panose="02010600040101010101" pitchFamily="2" charset="-122"/>
              </a:rPr>
            </a:br>
            <a:br>
              <a:rPr lang="en-US" altLang="zh-CN" sz="8800" dirty="0">
                <a:latin typeface="Arial Black" panose="020B0A04020102020204" pitchFamily="34" charset="0"/>
                <a:ea typeface="华文中宋" panose="02010600040101010101" pitchFamily="2" charset="-122"/>
              </a:rPr>
            </a:br>
            <a:r>
              <a:rPr lang="zh-CN" altLang="en-US" sz="8800" dirty="0">
                <a:latin typeface="Arial Black" panose="020B0A04020102020204" pitchFamily="34" charset="0"/>
                <a:ea typeface="华文中宋" panose="02010600040101010101" pitchFamily="2" charset="-122"/>
              </a:rPr>
              <a:t>软件工程</a:t>
            </a:r>
            <a:r>
              <a:rPr lang="en-US" altLang="zh-CN" sz="8800" dirty="0">
                <a:latin typeface="Arial Black" panose="020B0A04020102020204" pitchFamily="34" charset="0"/>
                <a:ea typeface="华文中宋" panose="02010600040101010101" pitchFamily="2" charset="-122"/>
              </a:rPr>
              <a:t>50</a:t>
            </a:r>
            <a:r>
              <a:rPr lang="zh-CN" altLang="en-US" sz="8800" dirty="0">
                <a:latin typeface="Arial Black" panose="020B0A04020102020204" pitchFamily="34" charset="0"/>
                <a:ea typeface="华文中宋" panose="02010600040101010101" pitchFamily="2" charset="-122"/>
              </a:rPr>
              <a:t>年</a:t>
            </a:r>
            <a:endParaRPr lang="zh-CN" altLang="en-US" sz="6600" dirty="0">
              <a:latin typeface="Arial Black" panose="020B0A04020102020204" pitchFamily="34" charset="0"/>
              <a:ea typeface="华文中宋" panose="02010600040101010101" pitchFamily="2" charset="-122"/>
            </a:endParaRPr>
          </a:p>
        </p:txBody>
      </p:sp>
      <p:sp>
        <p:nvSpPr>
          <p:cNvPr id="2" name="矩形 1"/>
          <p:cNvSpPr/>
          <p:nvPr/>
        </p:nvSpPr>
        <p:spPr>
          <a:xfrm>
            <a:off x="8252512" y="3397106"/>
            <a:ext cx="3903625" cy="1323435"/>
          </a:xfrm>
          <a:prstGeom prst="rect">
            <a:avLst/>
          </a:prstGeom>
        </p:spPr>
        <p:txBody>
          <a:bodyPr wrap="none" lIns="91436" tIns="45718" rIns="91436" bIns="45718">
            <a:spAutoFit/>
          </a:bodyPr>
          <a:lstStyle/>
          <a:p>
            <a:pPr marL="0" indent="0" algn="r" eaLnBrk="1" fontAlgn="auto" hangingPunct="1">
              <a:spcAft>
                <a:spcPts val="0"/>
              </a:spcAft>
              <a:buFont typeface="Arial" panose="020B0604020202020204" pitchFamily="34" charset="0"/>
              <a:buNone/>
              <a:defRPr/>
            </a:pPr>
            <a:r>
              <a:rPr lang="zh-CN" altLang="en-US" sz="2000" b="1" dirty="0"/>
              <a:t>王备战</a:t>
            </a:r>
            <a:endParaRPr lang="en-US" altLang="zh-CN" sz="2000" b="1" dirty="0"/>
          </a:p>
          <a:p>
            <a:pPr algn="r" eaLnBrk="1" fontAlgn="auto" hangingPunct="1">
              <a:spcAft>
                <a:spcPts val="0"/>
              </a:spcAft>
              <a:defRPr/>
            </a:pPr>
            <a:r>
              <a:rPr lang="en-US" altLang="zh-CN" sz="2000" b="1" dirty="0"/>
              <a:t>13959238599(M)</a:t>
            </a:r>
            <a:endParaRPr lang="zh-CN" altLang="en-US" sz="2000" b="1" dirty="0"/>
          </a:p>
          <a:p>
            <a:pPr marL="0" indent="0" algn="r" eaLnBrk="1" fontAlgn="auto" hangingPunct="1">
              <a:spcAft>
                <a:spcPts val="0"/>
              </a:spcAft>
              <a:buFont typeface="Arial" panose="020B0604020202020204" pitchFamily="34" charset="0"/>
              <a:buNone/>
              <a:defRPr/>
            </a:pPr>
            <a:r>
              <a:rPr lang="en-US" altLang="zh-CN" sz="2000" b="1" dirty="0">
                <a:hlinkClick r:id="rId4"/>
              </a:rPr>
              <a:t>wangbz@xmu.edu.cn</a:t>
            </a:r>
            <a:endParaRPr lang="en-US" altLang="zh-CN" sz="2000" b="1" dirty="0"/>
          </a:p>
          <a:p>
            <a:pPr marL="0" indent="0" algn="r" eaLnBrk="1" fontAlgn="auto" hangingPunct="1">
              <a:spcAft>
                <a:spcPts val="0"/>
              </a:spcAft>
              <a:buFont typeface="Arial" panose="020B0604020202020204" pitchFamily="34" charset="0"/>
              <a:buNone/>
              <a:defRPr/>
            </a:pPr>
            <a:r>
              <a:rPr lang="zh-CN" altLang="en-US" sz="2000" b="1" dirty="0"/>
              <a:t>厦门大学翔安校区西部片区</a:t>
            </a:r>
            <a:r>
              <a:rPr lang="en-US" altLang="zh-CN" sz="2000" b="1" dirty="0"/>
              <a:t>1#306</a:t>
            </a:r>
          </a:p>
        </p:txBody>
      </p:sp>
    </p:spTree>
  </p:cSld>
  <p:clrMapOvr>
    <a:masterClrMapping/>
  </p:clrMapOvr>
  <p:transition>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a:xfrm>
            <a:off x="479376" y="1125539"/>
            <a:ext cx="5615599" cy="5543821"/>
          </a:xfrm>
        </p:spPr>
        <p:txBody>
          <a:bodyPr/>
          <a:lstStyle/>
          <a:p>
            <a:pPr marL="0" indent="0">
              <a:lnSpc>
                <a:spcPct val="100000"/>
              </a:lnSpc>
              <a:buNone/>
            </a:pPr>
            <a:r>
              <a:rPr lang="en-US" altLang="zh-CN" sz="2000" dirty="0">
                <a:effectLst/>
                <a:highlight>
                  <a:srgbClr val="FFFF00"/>
                </a:highlight>
              </a:rPr>
              <a:t>3. </a:t>
            </a:r>
            <a:r>
              <a:rPr lang="zh-CN" altLang="en-US" sz="2000" dirty="0">
                <a:effectLst/>
                <a:highlight>
                  <a:srgbClr val="FFFF00"/>
                </a:highlight>
              </a:rPr>
              <a:t>自动垃圾回收</a:t>
            </a:r>
            <a:endParaRPr lang="en-US" altLang="zh-CN" sz="2000" dirty="0">
              <a:effectLst/>
              <a:highlight>
                <a:srgbClr val="FFFF00"/>
              </a:highlight>
            </a:endParaRPr>
          </a:p>
          <a:p>
            <a:pPr marL="0" indent="0">
              <a:lnSpc>
                <a:spcPct val="100000"/>
              </a:lnSpc>
              <a:buNone/>
            </a:pPr>
            <a:r>
              <a:rPr lang="zh-CN" altLang="en-US" sz="1800" dirty="0">
                <a:solidFill>
                  <a:schemeClr val="tx1"/>
                </a:solidFill>
                <a:effectLst/>
                <a:latin typeface="Times New Roman" panose="02020603050405020304" pitchFamily="18" charset="0"/>
                <a:ea typeface="楷体" panose="02010609060101010101" pitchFamily="49" charset="-122"/>
              </a:rPr>
              <a:t>说到剔除逻辑无关的规则，最为典型的，就是现代语言在大多数情况下，不再需要程序编写者处理垃圾回收相关的逻辑了。</a:t>
            </a:r>
            <a:endParaRPr lang="en-US" altLang="zh-CN" sz="1800" dirty="0">
              <a:solidFill>
                <a:schemeClr val="tx1"/>
              </a:solidFill>
              <a:effectLst/>
              <a:latin typeface="Times New Roman" panose="02020603050405020304" pitchFamily="18" charset="0"/>
              <a:ea typeface="楷体" panose="02010609060101010101" pitchFamily="49" charset="-122"/>
            </a:endParaRPr>
          </a:p>
          <a:p>
            <a:pPr marL="0" indent="0">
              <a:lnSpc>
                <a:spcPct val="100000"/>
              </a:lnSpc>
              <a:buNone/>
            </a:pPr>
            <a:r>
              <a:rPr lang="zh-CN" altLang="en-US" sz="1800" dirty="0">
                <a:solidFill>
                  <a:schemeClr val="tx1"/>
                </a:solidFill>
                <a:effectLst/>
                <a:latin typeface="Times New Roman" panose="02020603050405020304" pitchFamily="18" charset="0"/>
                <a:ea typeface="楷体" panose="02010609060101010101" pitchFamily="49" charset="-122"/>
              </a:rPr>
              <a:t>很多语言，即使本来需要手动处理垃圾回收逻辑，在版本升级的过程中，也改为了自动垃圾回收机制。</a:t>
            </a:r>
          </a:p>
          <a:p>
            <a:pPr marL="0" indent="0">
              <a:buNone/>
            </a:pPr>
            <a:endParaRPr lang="zh-CN" altLang="en-US" sz="2000" dirty="0">
              <a:effectLst/>
              <a:latin typeface="Times New Roman" panose="02020603050405020304" pitchFamily="18" charset="0"/>
            </a:endParaRPr>
          </a:p>
          <a:p>
            <a:pPr marL="0" indent="0">
              <a:buNone/>
            </a:pPr>
            <a:endParaRPr lang="zh-CN" altLang="en-US" dirty="0"/>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5375920" y="276577"/>
            <a:ext cx="6264696" cy="667156"/>
          </a:xfrm>
        </p:spPr>
        <p:txBody>
          <a:bodyPr/>
          <a:lstStyle/>
          <a:p>
            <a:r>
              <a:rPr lang="zh-CN" altLang="en-US" sz="2400" dirty="0">
                <a:latin typeface="华文中宋" panose="02010600040101010101" pitchFamily="2" charset="-122"/>
                <a:ea typeface="华文中宋" panose="02010600040101010101" pitchFamily="2" charset="-122"/>
              </a:rPr>
              <a:t>编程语言的发展趋势：从没有分号到</a:t>
            </a:r>
            <a:r>
              <a:rPr lang="en-US" altLang="zh-CN" sz="2400" dirty="0">
                <a:latin typeface="华文中宋" panose="02010600040101010101" pitchFamily="2" charset="-122"/>
                <a:ea typeface="华文中宋" panose="02010600040101010101" pitchFamily="2" charset="-122"/>
              </a:rPr>
              <a:t>DSL</a:t>
            </a:r>
            <a:endParaRPr lang="zh-CN" altLang="en-US" sz="1600" dirty="0">
              <a:effectLst/>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CE561BB9-A640-421B-A154-61DBF84FE0C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9" name="内容占位符 1">
            <a:extLst>
              <a:ext uri="{FF2B5EF4-FFF2-40B4-BE49-F238E27FC236}">
                <a16:creationId xmlns:a16="http://schemas.microsoft.com/office/drawing/2014/main" id="{4C1171BA-B1E7-4832-9F02-06D2D17EF1E1}"/>
              </a:ext>
            </a:extLst>
          </p:cNvPr>
          <p:cNvSpPr txBox="1">
            <a:spLocks/>
          </p:cNvSpPr>
          <p:nvPr/>
        </p:nvSpPr>
        <p:spPr>
          <a:xfrm>
            <a:off x="6168008" y="1125539"/>
            <a:ext cx="5615599" cy="5543821"/>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buNone/>
            </a:pPr>
            <a:r>
              <a:rPr lang="en-US" altLang="zh-CN" sz="2000" kern="0" dirty="0">
                <a:effectLst/>
                <a:highlight>
                  <a:srgbClr val="FFFF00"/>
                </a:highlight>
              </a:rPr>
              <a:t>4. DSL</a:t>
            </a:r>
          </a:p>
          <a:p>
            <a:pPr marL="0" indent="0">
              <a:buNone/>
            </a:pPr>
            <a:r>
              <a:rPr lang="zh-CN" altLang="en-US" sz="1800" dirty="0">
                <a:solidFill>
                  <a:schemeClr val="tx1"/>
                </a:solidFill>
                <a:effectLst/>
                <a:latin typeface="Times New Roman" panose="02020603050405020304" pitchFamily="18" charset="0"/>
                <a:ea typeface="楷体" panose="02010609060101010101" pitchFamily="49" charset="-122"/>
              </a:rPr>
              <a:t>编程语言在逐渐剔除和业务逻辑无关的语法，从而让开发者更多地关注在业务逻辑自身上，而不是机器怎么执行这些逻辑上。编程的主要任务越来越多的是告诉机器要做什么（</a:t>
            </a:r>
            <a:r>
              <a:rPr lang="en-US" altLang="zh-CN" sz="1800" dirty="0">
                <a:solidFill>
                  <a:schemeClr val="tx1"/>
                </a:solidFill>
                <a:effectLst/>
                <a:latin typeface="Times New Roman" panose="02020603050405020304" pitchFamily="18" charset="0"/>
                <a:ea typeface="楷体" panose="02010609060101010101" pitchFamily="49" charset="-122"/>
              </a:rPr>
              <a:t>what</a:t>
            </a:r>
            <a:r>
              <a:rPr lang="zh-CN" altLang="en-US" sz="1800" dirty="0">
                <a:solidFill>
                  <a:schemeClr val="tx1"/>
                </a:solidFill>
                <a:effectLst/>
                <a:latin typeface="Times New Roman" panose="02020603050405020304" pitchFamily="18" charset="0"/>
                <a:ea typeface="楷体" panose="02010609060101010101" pitchFamily="49" charset="-122"/>
              </a:rPr>
              <a:t>），而不是怎么做（</a:t>
            </a:r>
            <a:r>
              <a:rPr lang="en-US" altLang="zh-CN" sz="1800" dirty="0">
                <a:solidFill>
                  <a:schemeClr val="tx1"/>
                </a:solidFill>
                <a:effectLst/>
                <a:latin typeface="Times New Roman" panose="02020603050405020304" pitchFamily="18" charset="0"/>
                <a:ea typeface="楷体" panose="02010609060101010101" pitchFamily="49" charset="-122"/>
              </a:rPr>
              <a:t>how</a:t>
            </a:r>
            <a:r>
              <a:rPr lang="zh-CN" altLang="en-US" sz="1800" dirty="0">
                <a:solidFill>
                  <a:schemeClr val="tx1"/>
                </a:solidFill>
                <a:effectLst/>
                <a:latin typeface="Times New Roman" panose="02020603050405020304" pitchFamily="18" charset="0"/>
                <a:ea typeface="楷体" panose="02010609060101010101" pitchFamily="49" charset="-122"/>
              </a:rPr>
              <a:t>）。</a:t>
            </a:r>
            <a:endParaRPr lang="en-US" altLang="zh-CN" sz="1800" dirty="0">
              <a:solidFill>
                <a:schemeClr val="tx1"/>
              </a:solidFill>
              <a:effectLst/>
              <a:latin typeface="Times New Roman" panose="02020603050405020304" pitchFamily="18" charset="0"/>
              <a:ea typeface="楷体" panose="02010609060101010101" pitchFamily="49" charset="-122"/>
            </a:endParaRPr>
          </a:p>
          <a:p>
            <a:pPr marL="0" indent="0">
              <a:buNone/>
            </a:pPr>
            <a:r>
              <a:rPr lang="en-US" altLang="zh-CN" sz="1800" dirty="0">
                <a:solidFill>
                  <a:schemeClr val="tx1"/>
                </a:solidFill>
                <a:effectLst/>
                <a:latin typeface="Times New Roman" panose="02020603050405020304" pitchFamily="18" charset="0"/>
                <a:ea typeface="楷体" panose="02010609060101010101" pitchFamily="49" charset="-122"/>
              </a:rPr>
              <a:t>DSL</a:t>
            </a:r>
            <a:r>
              <a:rPr lang="zh-CN" altLang="en-US" sz="1800" dirty="0">
                <a:solidFill>
                  <a:schemeClr val="tx1"/>
                </a:solidFill>
                <a:effectLst/>
                <a:latin typeface="Times New Roman" panose="02020603050405020304" pitchFamily="18" charset="0"/>
                <a:ea typeface="楷体" panose="02010609060101010101" pitchFamily="49" charset="-122"/>
              </a:rPr>
              <a:t>（</a:t>
            </a:r>
            <a:r>
              <a:rPr lang="en-US" altLang="zh-CN" sz="1800" dirty="0">
                <a:solidFill>
                  <a:schemeClr val="tx1"/>
                </a:solidFill>
                <a:effectLst/>
                <a:latin typeface="Times New Roman" panose="02020603050405020304" pitchFamily="18" charset="0"/>
                <a:ea typeface="楷体" panose="02010609060101010101" pitchFamily="49" charset="-122"/>
              </a:rPr>
              <a:t>Domain Specific Language</a:t>
            </a:r>
            <a:r>
              <a:rPr lang="zh-CN" altLang="en-US" sz="1800" dirty="0">
                <a:solidFill>
                  <a:schemeClr val="tx1"/>
                </a:solidFill>
                <a:effectLst/>
                <a:latin typeface="Times New Roman" panose="02020603050405020304" pitchFamily="18" charset="0"/>
                <a:ea typeface="楷体" panose="02010609060101010101" pitchFamily="49" charset="-122"/>
              </a:rPr>
              <a:t>）最典型的 </a:t>
            </a:r>
            <a:r>
              <a:rPr lang="en-US" altLang="zh-CN" sz="1800" dirty="0">
                <a:solidFill>
                  <a:schemeClr val="tx1"/>
                </a:solidFill>
                <a:effectLst/>
                <a:latin typeface="Times New Roman" panose="02020603050405020304" pitchFamily="18" charset="0"/>
                <a:ea typeface="楷体" panose="02010609060101010101" pitchFamily="49" charset="-122"/>
              </a:rPr>
              <a:t>DSL</a:t>
            </a:r>
            <a:r>
              <a:rPr lang="zh-CN" altLang="en-US" sz="1800" dirty="0">
                <a:solidFill>
                  <a:schemeClr val="tx1"/>
                </a:solidFill>
                <a:effectLst/>
                <a:latin typeface="Times New Roman" panose="02020603050405020304" pitchFamily="18" charset="0"/>
                <a:ea typeface="楷体" panose="02010609060101010101" pitchFamily="49" charset="-122"/>
              </a:rPr>
              <a:t>，就是 </a:t>
            </a:r>
            <a:r>
              <a:rPr lang="en-US" altLang="zh-CN" sz="1800" dirty="0">
                <a:solidFill>
                  <a:schemeClr val="tx1"/>
                </a:solidFill>
                <a:effectLst/>
                <a:latin typeface="Times New Roman" panose="02020603050405020304" pitchFamily="18" charset="0"/>
                <a:ea typeface="楷体" panose="02010609060101010101" pitchFamily="49" charset="-122"/>
              </a:rPr>
              <a:t>SQL</a:t>
            </a:r>
            <a:r>
              <a:rPr lang="zh-CN" altLang="en-US" sz="1800" dirty="0">
                <a:solidFill>
                  <a:schemeClr val="tx1"/>
                </a:solidFill>
                <a:effectLst/>
                <a:latin typeface="Times New Roman" panose="02020603050405020304" pitchFamily="18" charset="0"/>
                <a:ea typeface="楷体" panose="02010609060101010101" pitchFamily="49" charset="-122"/>
              </a:rPr>
              <a:t>，如这段 </a:t>
            </a:r>
            <a:r>
              <a:rPr lang="en-US" altLang="zh-CN" sz="1800" dirty="0">
                <a:solidFill>
                  <a:schemeClr val="tx1"/>
                </a:solidFill>
                <a:effectLst/>
                <a:latin typeface="Times New Roman" panose="02020603050405020304" pitchFamily="18" charset="0"/>
                <a:ea typeface="楷体" panose="02010609060101010101" pitchFamily="49" charset="-122"/>
              </a:rPr>
              <a:t>SQL </a:t>
            </a:r>
            <a:r>
              <a:rPr lang="zh-CN" altLang="en-US" sz="1800" dirty="0">
                <a:solidFill>
                  <a:schemeClr val="tx1"/>
                </a:solidFill>
                <a:effectLst/>
                <a:latin typeface="Times New Roman" panose="02020603050405020304" pitchFamily="18" charset="0"/>
                <a:ea typeface="楷体" panose="02010609060101010101" pitchFamily="49" charset="-122"/>
              </a:rPr>
              <a:t>代码：</a:t>
            </a:r>
          </a:p>
          <a:p>
            <a:pPr marL="0" indent="0">
              <a:buNone/>
            </a:pPr>
            <a:r>
              <a:rPr lang="en-US" altLang="zh-CN" sz="1800" dirty="0">
                <a:solidFill>
                  <a:schemeClr val="tx1"/>
                </a:solidFill>
                <a:effectLst/>
                <a:latin typeface="Times New Roman" panose="02020603050405020304" pitchFamily="18" charset="0"/>
                <a:ea typeface="楷体" panose="02010609060101010101" pitchFamily="49" charset="-122"/>
              </a:rPr>
              <a:t>SELECT name FROM Student WHERE score = 100 </a:t>
            </a:r>
          </a:p>
          <a:p>
            <a:pPr marL="0" indent="0">
              <a:buNone/>
            </a:pPr>
            <a:r>
              <a:rPr lang="zh-CN" altLang="en-US" sz="1800" dirty="0">
                <a:solidFill>
                  <a:schemeClr val="tx1"/>
                </a:solidFill>
                <a:effectLst/>
                <a:latin typeface="Times New Roman" panose="02020603050405020304" pitchFamily="18" charset="0"/>
                <a:ea typeface="楷体" panose="02010609060101010101" pitchFamily="49" charset="-122"/>
              </a:rPr>
              <a:t>这段代码的逻辑，用其他语言怎么写？在大多数语言中，大概是这样的（伪码） ：</a:t>
            </a:r>
          </a:p>
          <a:p>
            <a:pPr marL="260334" lvl="1" indent="0">
              <a:lnSpc>
                <a:spcPct val="100000"/>
              </a:lnSpc>
              <a:buNone/>
            </a:pPr>
            <a:r>
              <a:rPr lang="en-US" altLang="zh-CN" sz="1600" dirty="0">
                <a:solidFill>
                  <a:schemeClr val="tx1"/>
                </a:solidFill>
                <a:effectLst/>
                <a:latin typeface="Times New Roman" panose="02020603050405020304" pitchFamily="18" charset="0"/>
                <a:ea typeface="楷体" panose="02010609060101010101" pitchFamily="49" charset="-122"/>
              </a:rPr>
              <a:t>names = [] </a:t>
            </a:r>
          </a:p>
          <a:p>
            <a:pPr marL="260334" lvl="1" indent="0">
              <a:lnSpc>
                <a:spcPct val="100000"/>
              </a:lnSpc>
              <a:buNone/>
            </a:pPr>
            <a:r>
              <a:rPr lang="en-US" altLang="zh-CN" sz="1600" dirty="0">
                <a:solidFill>
                  <a:schemeClr val="tx1"/>
                </a:solidFill>
                <a:effectLst/>
                <a:latin typeface="Times New Roman" panose="02020603050405020304" pitchFamily="18" charset="0"/>
                <a:ea typeface="楷体" panose="02010609060101010101" pitchFamily="49" charset="-122"/>
              </a:rPr>
              <a:t>for student in students: </a:t>
            </a:r>
          </a:p>
          <a:p>
            <a:pPr marL="260334" lvl="1" indent="0">
              <a:lnSpc>
                <a:spcPct val="100000"/>
              </a:lnSpc>
              <a:buNone/>
            </a:pPr>
            <a:r>
              <a:rPr lang="en-US" altLang="zh-CN" sz="1600" dirty="0">
                <a:solidFill>
                  <a:schemeClr val="tx1"/>
                </a:solidFill>
                <a:effectLst/>
                <a:latin typeface="Times New Roman" panose="02020603050405020304" pitchFamily="18" charset="0"/>
                <a:ea typeface="楷体" panose="02010609060101010101" pitchFamily="49" charset="-122"/>
              </a:rPr>
              <a:t>    if </a:t>
            </a:r>
            <a:r>
              <a:rPr lang="en-US" altLang="zh-CN" sz="1600" dirty="0" err="1">
                <a:solidFill>
                  <a:schemeClr val="tx1"/>
                </a:solidFill>
                <a:effectLst/>
                <a:latin typeface="Times New Roman" panose="02020603050405020304" pitchFamily="18" charset="0"/>
                <a:ea typeface="楷体" panose="02010609060101010101" pitchFamily="49" charset="-122"/>
              </a:rPr>
              <a:t>student.score</a:t>
            </a:r>
            <a:r>
              <a:rPr lang="en-US" altLang="zh-CN" sz="1600" dirty="0">
                <a:solidFill>
                  <a:schemeClr val="tx1"/>
                </a:solidFill>
                <a:effectLst/>
                <a:latin typeface="Times New Roman" panose="02020603050405020304" pitchFamily="18" charset="0"/>
                <a:ea typeface="楷体" panose="02010609060101010101" pitchFamily="49" charset="-122"/>
              </a:rPr>
              <a:t> == 100: </a:t>
            </a:r>
            <a:r>
              <a:rPr lang="en-US" altLang="zh-CN" sz="1600" dirty="0" err="1">
                <a:solidFill>
                  <a:schemeClr val="tx1"/>
                </a:solidFill>
                <a:effectLst/>
                <a:latin typeface="Times New Roman" panose="02020603050405020304" pitchFamily="18" charset="0"/>
                <a:ea typeface="楷体" panose="02010609060101010101" pitchFamily="49" charset="-122"/>
              </a:rPr>
              <a:t>names.append</a:t>
            </a:r>
            <a:r>
              <a:rPr lang="en-US" altLang="zh-CN" sz="1600" dirty="0">
                <a:solidFill>
                  <a:schemeClr val="tx1"/>
                </a:solidFill>
                <a:effectLst/>
                <a:latin typeface="Times New Roman" panose="02020603050405020304" pitchFamily="18" charset="0"/>
                <a:ea typeface="楷体" panose="02010609060101010101" pitchFamily="49" charset="-122"/>
              </a:rPr>
              <a:t>(student.name) </a:t>
            </a:r>
          </a:p>
          <a:p>
            <a:pPr marL="260334" lvl="1" indent="0">
              <a:lnSpc>
                <a:spcPct val="100000"/>
              </a:lnSpc>
              <a:buNone/>
            </a:pPr>
            <a:r>
              <a:rPr lang="en-US" altLang="zh-CN" sz="1600" dirty="0">
                <a:solidFill>
                  <a:schemeClr val="tx1"/>
                </a:solidFill>
                <a:effectLst/>
                <a:latin typeface="Times New Roman" panose="02020603050405020304" pitchFamily="18" charset="0"/>
                <a:ea typeface="楷体" panose="02010609060101010101" pitchFamily="49" charset="-122"/>
              </a:rPr>
              <a:t>return names</a:t>
            </a:r>
          </a:p>
          <a:p>
            <a:pPr marL="0" indent="0">
              <a:buNone/>
            </a:pPr>
            <a:endParaRPr lang="zh-CN" altLang="en-US" sz="1800" dirty="0">
              <a:solidFill>
                <a:schemeClr val="tx1"/>
              </a:solidFill>
              <a:effectLst/>
              <a:latin typeface="Times New Roman" panose="02020603050405020304" pitchFamily="18" charset="0"/>
              <a:ea typeface="楷体" panose="02010609060101010101" pitchFamily="49" charset="-122"/>
            </a:endParaRPr>
          </a:p>
          <a:p>
            <a:pPr>
              <a:buFont typeface="Wingdings" pitchFamily="2" charset="2"/>
              <a:buChar char="n"/>
            </a:pPr>
            <a:endParaRPr lang="zh-CN" altLang="en-US" sz="2000" kern="0" dirty="0">
              <a:effectLst/>
              <a:latin typeface="Times New Roman" panose="02020603050405020304" pitchFamily="18" charset="0"/>
            </a:endParaRPr>
          </a:p>
          <a:p>
            <a:pPr marL="0" indent="0">
              <a:buFont typeface="Wingdings" pitchFamily="2" charset="2"/>
              <a:buNone/>
            </a:pPr>
            <a:endParaRPr lang="zh-CN" altLang="en-US" kern="0" dirty="0"/>
          </a:p>
        </p:txBody>
      </p:sp>
    </p:spTree>
    <p:extLst>
      <p:ext uri="{BB962C8B-B14F-4D97-AF65-F5344CB8AC3E}">
        <p14:creationId xmlns:p14="http://schemas.microsoft.com/office/powerpoint/2010/main" val="405849827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B8BAF44-BCB0-444E-896A-C82D9AB1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1136949"/>
            <a:ext cx="800100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5E46CDAA-D865-4877-A4BA-4358FE7888FC}"/>
              </a:ext>
            </a:extLst>
          </p:cNvPr>
          <p:cNvSpPr txBox="1">
            <a:spLocks noChangeArrowheads="1"/>
          </p:cNvSpPr>
          <p:nvPr/>
        </p:nvSpPr>
        <p:spPr>
          <a:xfrm>
            <a:off x="1407368" y="1136949"/>
            <a:ext cx="656142" cy="6768752"/>
          </a:xfrm>
          <a:prstGeom prst="rect">
            <a:avLst/>
          </a:prstGeom>
          <a:noFill/>
        </p:spPr>
        <p:txBody>
          <a:bodyPr vert="eaVert" wrap="square" lIns="92075" tIns="46038" rIns="92075" bIns="46038">
            <a:spAutoFit/>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solidFill>
                  <a:schemeClr val="tx1"/>
                </a:solidFill>
                <a:latin typeface="微软雅黑" panose="020B0503020204020204" pitchFamily="34" charset="-122"/>
                <a:ea typeface="微软雅黑" panose="020B0503020204020204" pitchFamily="34" charset="-122"/>
              </a:rPr>
              <a:t>Hardware/Software  Interface</a:t>
            </a:r>
            <a:endParaRPr lang="zh-CN" altLang="en-US" sz="2800" kern="0" dirty="0">
              <a:solidFill>
                <a:schemeClr val="tx1"/>
              </a:solidFill>
              <a:latin typeface="微软雅黑" panose="020B0503020204020204" pitchFamily="34" charset="-122"/>
              <a:ea typeface="微软雅黑" panose="020B0503020204020204" pitchFamily="34" charset="-122"/>
            </a:endParaRPr>
          </a:p>
        </p:txBody>
      </p:sp>
      <p:sp>
        <p:nvSpPr>
          <p:cNvPr id="8" name="Rectangle 8">
            <a:extLst>
              <a:ext uri="{FF2B5EF4-FFF2-40B4-BE49-F238E27FC236}">
                <a16:creationId xmlns:a16="http://schemas.microsoft.com/office/drawing/2014/main" id="{A4D4DACA-920A-42C8-9859-DA49A1D0E35F}"/>
              </a:ext>
            </a:extLst>
          </p:cNvPr>
          <p:cNvSpPr>
            <a:spLocks noChangeArrowheads="1"/>
          </p:cNvSpPr>
          <p:nvPr/>
        </p:nvSpPr>
        <p:spPr bwMode="auto">
          <a:xfrm>
            <a:off x="3071664" y="5007484"/>
            <a:ext cx="8237877"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30000"/>
              </a:spcBef>
              <a:buFontTx/>
              <a:buNone/>
            </a:pPr>
            <a:r>
              <a:rPr lang="zh-CN" altLang="en-US" dirty="0">
                <a:solidFill>
                  <a:srgbClr val="A61D38"/>
                </a:solidFill>
                <a:latin typeface="华文中宋" panose="02010600040101010101" pitchFamily="2" charset="-122"/>
                <a:ea typeface="华文中宋" panose="02010600040101010101" pitchFamily="2" charset="-122"/>
              </a:rPr>
              <a:t>软件和硬件的界面： </a:t>
            </a:r>
            <a:endParaRPr lang="en-US" altLang="zh-CN" dirty="0">
              <a:solidFill>
                <a:srgbClr val="A61D38"/>
              </a:solidFill>
              <a:latin typeface="华文中宋" panose="02010600040101010101" pitchFamily="2" charset="-122"/>
              <a:ea typeface="华文中宋" panose="02010600040101010101" pitchFamily="2" charset="-122"/>
            </a:endParaRPr>
          </a:p>
          <a:p>
            <a:pPr>
              <a:lnSpc>
                <a:spcPct val="100000"/>
              </a:lnSpc>
              <a:spcBef>
                <a:spcPct val="30000"/>
              </a:spcBef>
              <a:buFontTx/>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Instruction Set Architecture </a:t>
            </a:r>
            <a:r>
              <a:rPr lang="zh-CN" altLang="en-US" sz="2000" dirty="0">
                <a:latin typeface="华文楷体" panose="02010600040101010101" pitchFamily="2" charset="-122"/>
                <a:ea typeface="华文楷体" panose="02010600040101010101" pitchFamily="2" charset="-122"/>
              </a:rPr>
              <a:t>）</a:t>
            </a:r>
            <a:r>
              <a:rPr lang="zh-CN" altLang="en-US" sz="2000" dirty="0">
                <a:solidFill>
                  <a:schemeClr val="tx2"/>
                </a:solidFill>
                <a:latin typeface="华文楷体" panose="02010600040101010101" pitchFamily="2" charset="-122"/>
                <a:ea typeface="华文楷体" panose="02010600040101010101" pitchFamily="2" charset="-122"/>
              </a:rPr>
              <a:t>指令集体系结构</a:t>
            </a:r>
            <a:endParaRPr lang="en-US" altLang="zh-CN" sz="2000" dirty="0">
              <a:solidFill>
                <a:schemeClr val="tx2"/>
              </a:solidFill>
              <a:latin typeface="华文楷体" panose="02010600040101010101" pitchFamily="2" charset="-122"/>
              <a:ea typeface="华文楷体" panose="02010600040101010101" pitchFamily="2" charset="-122"/>
            </a:endParaRPr>
          </a:p>
          <a:p>
            <a:pPr>
              <a:lnSpc>
                <a:spcPct val="100000"/>
              </a:lnSpc>
              <a:spcBef>
                <a:spcPct val="30000"/>
              </a:spcBef>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是一种规约（</a:t>
            </a:r>
            <a:r>
              <a:rPr lang="en-US" altLang="zh-CN" sz="2000" dirty="0">
                <a:latin typeface="华文楷体" panose="02010600040101010101" pitchFamily="2" charset="-122"/>
                <a:ea typeface="华文楷体" panose="02010600040101010101" pitchFamily="2" charset="-122"/>
              </a:rPr>
              <a:t>Specification</a:t>
            </a:r>
            <a:r>
              <a:rPr lang="zh-CN" altLang="en-US" sz="2000" dirty="0">
                <a:latin typeface="华文楷体" panose="02010600040101010101" pitchFamily="2" charset="-122"/>
                <a:ea typeface="华文楷体" panose="02010600040101010101" pitchFamily="2" charset="-122"/>
              </a:rPr>
              <a:t>），它规定了</a:t>
            </a:r>
            <a:r>
              <a:rPr lang="zh-CN" altLang="en-US" sz="2000" dirty="0">
                <a:solidFill>
                  <a:srgbClr val="A61D38"/>
                </a:solidFill>
                <a:latin typeface="华文楷体" panose="02010600040101010101" pitchFamily="2" charset="-122"/>
                <a:ea typeface="华文楷体" panose="02010600040101010101" pitchFamily="2" charset="-122"/>
              </a:rPr>
              <a:t>如何使用硬件</a:t>
            </a:r>
          </a:p>
        </p:txBody>
      </p:sp>
      <p:sp>
        <p:nvSpPr>
          <p:cNvPr id="7" name="文本框 6">
            <a:extLst>
              <a:ext uri="{FF2B5EF4-FFF2-40B4-BE49-F238E27FC236}">
                <a16:creationId xmlns:a16="http://schemas.microsoft.com/office/drawing/2014/main" id="{9608A9D8-5A0C-46FC-8F7A-D9850F32021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9" name="文本框 8">
            <a:extLst>
              <a:ext uri="{FF2B5EF4-FFF2-40B4-BE49-F238E27FC236}">
                <a16:creationId xmlns:a16="http://schemas.microsoft.com/office/drawing/2014/main" id="{54F1ABCA-4DAB-4C16-B666-C5BD91DEB66A}"/>
              </a:ext>
            </a:extLst>
          </p:cNvPr>
          <p:cNvSpPr txBox="1"/>
          <p:nvPr/>
        </p:nvSpPr>
        <p:spPr>
          <a:xfrm>
            <a:off x="11052771" y="1136949"/>
            <a:ext cx="432048" cy="4893647"/>
          </a:xfrm>
          <a:prstGeom prst="rect">
            <a:avLst/>
          </a:prstGeom>
          <a:noFill/>
        </p:spPr>
        <p:txBody>
          <a:bodyPr wrap="square">
            <a:spAutoFit/>
          </a:bodyPr>
          <a:lstStyle/>
          <a:p>
            <a:r>
              <a:rPr lang="zh-CN" altLang="en-US" dirty="0">
                <a:highlight>
                  <a:srgbClr val="FFFF00"/>
                </a:highlight>
              </a:rPr>
              <a:t>生活静好，有人替你负重前行</a:t>
            </a:r>
          </a:p>
        </p:txBody>
      </p:sp>
    </p:spTree>
    <p:extLst>
      <p:ext uri="{BB962C8B-B14F-4D97-AF65-F5344CB8AC3E}">
        <p14:creationId xmlns:p14="http://schemas.microsoft.com/office/powerpoint/2010/main" val="383475619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ADFE7B5-CB06-4C1F-A5E1-C1FB2AA4C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7" y="1406081"/>
            <a:ext cx="5682078"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895A64AB-5244-49AB-9E29-AD02F86C7EE9}"/>
              </a:ext>
            </a:extLst>
          </p:cNvPr>
          <p:cNvSpPr txBox="1">
            <a:spLocks noChangeArrowheads="1"/>
          </p:cNvSpPr>
          <p:nvPr/>
        </p:nvSpPr>
        <p:spPr>
          <a:xfrm>
            <a:off x="7752184" y="993384"/>
            <a:ext cx="4367808" cy="5832004"/>
          </a:xfrm>
          <a:prstGeom prst="rect">
            <a:avLst/>
          </a:prstGeom>
          <a:solidFill>
            <a:schemeClr val="bg1"/>
          </a:solidFill>
          <a:ln>
            <a:noFill/>
          </a:ln>
          <a:effectLst>
            <a:glow rad="1397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lgn="l">
              <a:lnSpc>
                <a:spcPct val="100000"/>
              </a:lnSpc>
              <a:spcBef>
                <a:spcPct val="30000"/>
              </a:spcBef>
              <a:buFontTx/>
              <a:buNone/>
            </a:pPr>
            <a:r>
              <a:rPr lang="zh-CN" altLang="en-US" sz="2200" kern="0" dirty="0">
                <a:solidFill>
                  <a:srgbClr val="FF0000"/>
                </a:solidFill>
                <a:latin typeface="华文中宋" panose="02010600040101010101" pitchFamily="2" charset="-122"/>
                <a:ea typeface="华文中宋" panose="02010600040101010101" pitchFamily="2" charset="-122"/>
              </a:rPr>
              <a:t>程序执行的结果（分工与协作）</a:t>
            </a:r>
          </a:p>
          <a:p>
            <a:pPr marL="0" indent="0"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不仅取决于</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算法、程序编写</a:t>
            </a:r>
          </a:p>
          <a:p>
            <a:pPr marL="0" indent="0"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   而且取决于</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语言处理系统</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操作系统</a:t>
            </a:r>
          </a:p>
          <a:p>
            <a:pPr marL="0" indent="0" algn="l">
              <a:lnSpc>
                <a:spcPct val="100000"/>
              </a:lnSpc>
              <a:spcBef>
                <a:spcPct val="30000"/>
              </a:spcBef>
              <a:buFontTx/>
              <a:buNone/>
            </a:pPr>
            <a:r>
              <a:rPr lang="en-US" altLang="zh-CN" sz="2200" kern="0" dirty="0">
                <a:solidFill>
                  <a:srgbClr val="008000"/>
                </a:solidFill>
                <a:latin typeface="华文中宋" panose="02010600040101010101" pitchFamily="2" charset="-122"/>
                <a:ea typeface="华文中宋" panose="02010600040101010101" pitchFamily="2" charset="-122"/>
              </a:rPr>
              <a:t>   ISA</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微体系结构</a:t>
            </a:r>
            <a:endParaRPr lang="en-US" altLang="zh-CN" sz="2200" kern="0" dirty="0">
              <a:solidFill>
                <a:srgbClr val="008000"/>
              </a:solidFill>
              <a:latin typeface="华文中宋" panose="02010600040101010101" pitchFamily="2" charset="-122"/>
              <a:ea typeface="华文中宋" panose="02010600040101010101" pitchFamily="2" charset="-122"/>
            </a:endParaRPr>
          </a:p>
          <a:p>
            <a:pPr marL="0" indent="0" algn="l"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不同计算机课程处于不</a:t>
            </a:r>
            <a:endParaRPr lang="en-US" altLang="zh-CN" sz="2000" dirty="0">
              <a:latin typeface="华文中宋" panose="02010600040101010101" pitchFamily="2" charset="-122"/>
              <a:ea typeface="华文中宋" panose="02010600040101010101" pitchFamily="2" charset="-122"/>
            </a:endParaRPr>
          </a:p>
          <a:p>
            <a:pPr marL="0" indent="0" algn="l"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同层次</a:t>
            </a:r>
          </a:p>
          <a:p>
            <a:pPr marL="0" indent="0"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必须将各层次关联起来</a:t>
            </a:r>
            <a:endParaRPr lang="en-US" altLang="zh-CN" sz="2000" dirty="0">
              <a:latin typeface="华文中宋" panose="02010600040101010101" pitchFamily="2" charset="-122"/>
              <a:ea typeface="华文中宋" panose="02010600040101010101" pitchFamily="2" charset="-122"/>
            </a:endParaRPr>
          </a:p>
          <a:p>
            <a:pPr marL="0" indent="0"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解决问题</a:t>
            </a: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zh-CN" altLang="en-US" sz="2200" kern="0" dirty="0">
              <a:solidFill>
                <a:srgbClr val="008000"/>
              </a:solidFill>
              <a:latin typeface="华文中宋" panose="02010600040101010101" pitchFamily="2" charset="-122"/>
              <a:ea typeface="华文中宋" panose="02010600040101010101" pitchFamily="2" charset="-122"/>
            </a:endParaRPr>
          </a:p>
          <a:p>
            <a:pPr>
              <a:lnSpc>
                <a:spcPct val="13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p:txBody>
      </p:sp>
      <p:sp>
        <p:nvSpPr>
          <p:cNvPr id="8" name="Rectangle 5">
            <a:extLst>
              <a:ext uri="{FF2B5EF4-FFF2-40B4-BE49-F238E27FC236}">
                <a16:creationId xmlns:a16="http://schemas.microsoft.com/office/drawing/2014/main" id="{59453637-681C-4D6A-9C0E-849F2FE9FC87}"/>
              </a:ext>
            </a:extLst>
          </p:cNvPr>
          <p:cNvSpPr>
            <a:spLocks noChangeArrowheads="1"/>
          </p:cNvSpPr>
          <p:nvPr/>
        </p:nvSpPr>
        <p:spPr bwMode="auto">
          <a:xfrm>
            <a:off x="648045" y="1539188"/>
            <a:ext cx="36004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dirty="0">
                <a:solidFill>
                  <a:srgbClr val="324A7A"/>
                </a:solidFill>
                <a:latin typeface="华文中宋" panose="02010600040101010101" pitchFamily="2" charset="-122"/>
                <a:ea typeface="华文中宋" panose="02010600040101010101" pitchFamily="2" charset="-122"/>
              </a:rPr>
              <a:t>计算机系统</a:t>
            </a:r>
            <a:r>
              <a:rPr lang="zh-CN" altLang="en-US" dirty="0">
                <a:solidFill>
                  <a:schemeClr val="accent2"/>
                </a:solidFill>
                <a:highlight>
                  <a:srgbClr val="FFFF00"/>
                </a:highlight>
                <a:latin typeface="华文中宋" panose="02010600040101010101" pitchFamily="2" charset="-122"/>
                <a:ea typeface="华文中宋" panose="02010600040101010101" pitchFamily="2" charset="-122"/>
              </a:rPr>
              <a:t>抽象层</a:t>
            </a:r>
            <a:r>
              <a:rPr lang="zh-CN" altLang="en-US" dirty="0">
                <a:solidFill>
                  <a:schemeClr val="accent2"/>
                </a:solidFill>
                <a:latin typeface="华文中宋" panose="02010600040101010101" pitchFamily="2" charset="-122"/>
                <a:ea typeface="华文中宋" panose="02010600040101010101" pitchFamily="2" charset="-122"/>
              </a:rPr>
              <a:t>的转换</a:t>
            </a:r>
            <a:r>
              <a:rPr lang="zh-CN" altLang="en-US" sz="1800" dirty="0">
                <a:latin typeface="华文中宋" panose="02010600040101010101" pitchFamily="2" charset="-122"/>
                <a:ea typeface="华文中宋" panose="02010600040101010101" pitchFamily="2" charset="-122"/>
              </a:rPr>
              <a:t> </a:t>
            </a:r>
          </a:p>
        </p:txBody>
      </p:sp>
      <p:sp>
        <p:nvSpPr>
          <p:cNvPr id="9" name="文本框 8">
            <a:extLst>
              <a:ext uri="{FF2B5EF4-FFF2-40B4-BE49-F238E27FC236}">
                <a16:creationId xmlns:a16="http://schemas.microsoft.com/office/drawing/2014/main" id="{A7F385F3-9897-43B0-B42E-D78867E96C47}"/>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6" name="Text Box 10">
            <a:extLst>
              <a:ext uri="{FF2B5EF4-FFF2-40B4-BE49-F238E27FC236}">
                <a16:creationId xmlns:a16="http://schemas.microsoft.com/office/drawing/2014/main" id="{6E71113A-CA45-4309-9B9D-422EBD0BBCF7}"/>
              </a:ext>
            </a:extLst>
          </p:cNvPr>
          <p:cNvSpPr txBox="1">
            <a:spLocks noChangeArrowheads="1"/>
          </p:cNvSpPr>
          <p:nvPr/>
        </p:nvSpPr>
        <p:spPr bwMode="auto">
          <a:xfrm>
            <a:off x="1127448" y="6486834"/>
            <a:ext cx="74897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上层是下层的</a:t>
            </a:r>
            <a:r>
              <a:rPr lang="zh-CN" altLang="en-US" sz="1600" dirty="0">
                <a:solidFill>
                  <a:srgbClr val="FF0000"/>
                </a:solidFill>
                <a:ea typeface="微软雅黑" panose="020B0503020204020204" pitchFamily="34" charset="-122"/>
              </a:rPr>
              <a:t>抽象</a:t>
            </a:r>
            <a:r>
              <a:rPr lang="zh-CN" altLang="en-US" sz="1600" dirty="0">
                <a:ea typeface="微软雅黑" panose="020B0503020204020204" pitchFamily="34" charset="-122"/>
              </a:rPr>
              <a:t>，下层是上层的</a:t>
            </a:r>
            <a:r>
              <a:rPr lang="zh-CN" altLang="en-US" sz="1600" dirty="0">
                <a:solidFill>
                  <a:srgbClr val="FF0000"/>
                </a:solidFill>
                <a:ea typeface="微软雅黑" panose="020B0503020204020204" pitchFamily="34" charset="-122"/>
              </a:rPr>
              <a:t>实现，底层为上层提供支撑环境！</a:t>
            </a:r>
          </a:p>
        </p:txBody>
      </p:sp>
      <p:sp>
        <p:nvSpPr>
          <p:cNvPr id="10" name="Text Box 11">
            <a:extLst>
              <a:ext uri="{FF2B5EF4-FFF2-40B4-BE49-F238E27FC236}">
                <a16:creationId xmlns:a16="http://schemas.microsoft.com/office/drawing/2014/main" id="{783E7AAE-36BE-4776-8976-8137E779A40F}"/>
              </a:ext>
            </a:extLst>
          </p:cNvPr>
          <p:cNvSpPr txBox="1">
            <a:spLocks noChangeArrowheads="1"/>
          </p:cNvSpPr>
          <p:nvPr/>
        </p:nvSpPr>
        <p:spPr bwMode="auto">
          <a:xfrm>
            <a:off x="1356844" y="1009206"/>
            <a:ext cx="643607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latin typeface="楷体" panose="02010609060101010101" pitchFamily="49" charset="-122"/>
                <a:ea typeface="楷体" panose="02010609060101010101" pitchFamily="49" charset="-122"/>
              </a:rPr>
              <a:t>最高层抽象就是点点鼠标、拖拖图标、敲敲键盘</a:t>
            </a: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grpSp>
        <p:nvGrpSpPr>
          <p:cNvPr id="45" name="组合 44">
            <a:extLst>
              <a:ext uri="{FF2B5EF4-FFF2-40B4-BE49-F238E27FC236}">
                <a16:creationId xmlns:a16="http://schemas.microsoft.com/office/drawing/2014/main" id="{0EE3E74C-CD83-4F3A-BF10-47EB15A94B39}"/>
              </a:ext>
            </a:extLst>
          </p:cNvPr>
          <p:cNvGrpSpPr/>
          <p:nvPr/>
        </p:nvGrpSpPr>
        <p:grpSpPr>
          <a:xfrm>
            <a:off x="7134294" y="278164"/>
            <a:ext cx="1032840" cy="526320"/>
            <a:chOff x="7134294" y="278164"/>
            <a:chExt cx="1032840" cy="526320"/>
          </a:xfrm>
        </p:grpSpPr>
        <mc:AlternateContent xmlns:mc="http://schemas.openxmlformats.org/markup-compatibility/2006" xmlns:p14="http://schemas.microsoft.com/office/powerpoint/2010/main">
          <mc:Choice Requires="p14">
            <p:contentPart p14:bwMode="auto" r:id="rId4">
              <p14:nvContentPartPr>
                <p14:cNvPr id="12" name="墨迹 11">
                  <a:extLst>
                    <a:ext uri="{FF2B5EF4-FFF2-40B4-BE49-F238E27FC236}">
                      <a16:creationId xmlns:a16="http://schemas.microsoft.com/office/drawing/2014/main" id="{5C8C87F8-F414-40D3-8739-1688FCF1AC14}"/>
                    </a:ext>
                  </a:extLst>
                </p14:cNvPr>
                <p14:cNvContentPartPr/>
                <p14:nvPr/>
              </p14:nvContentPartPr>
              <p14:xfrm>
                <a:off x="7134294" y="357004"/>
                <a:ext cx="89280" cy="359640"/>
              </p14:xfrm>
            </p:contentPart>
          </mc:Choice>
          <mc:Fallback xmlns="">
            <p:pic>
              <p:nvPicPr>
                <p:cNvPr id="12" name="墨迹 11">
                  <a:extLst>
                    <a:ext uri="{FF2B5EF4-FFF2-40B4-BE49-F238E27FC236}">
                      <a16:creationId xmlns:a16="http://schemas.microsoft.com/office/drawing/2014/main" id="{5C8C87F8-F414-40D3-8739-1688FCF1AC14}"/>
                    </a:ext>
                  </a:extLst>
                </p:cNvPr>
                <p:cNvPicPr/>
                <p:nvPr/>
              </p:nvPicPr>
              <p:blipFill>
                <a:blip r:embed="rId5"/>
                <a:stretch>
                  <a:fillRect/>
                </a:stretch>
              </p:blipFill>
              <p:spPr>
                <a:xfrm>
                  <a:off x="7125654" y="348364"/>
                  <a:ext cx="1069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30CB7BBD-324A-4EE2-B584-E2AB15378B6F}"/>
                    </a:ext>
                  </a:extLst>
                </p14:cNvPr>
                <p14:cNvContentPartPr/>
                <p14:nvPr/>
              </p14:nvContentPartPr>
              <p14:xfrm>
                <a:off x="7212054" y="491644"/>
                <a:ext cx="29520" cy="304920"/>
              </p14:xfrm>
            </p:contentPart>
          </mc:Choice>
          <mc:Fallback xmlns="">
            <p:pic>
              <p:nvPicPr>
                <p:cNvPr id="13" name="墨迹 12">
                  <a:extLst>
                    <a:ext uri="{FF2B5EF4-FFF2-40B4-BE49-F238E27FC236}">
                      <a16:creationId xmlns:a16="http://schemas.microsoft.com/office/drawing/2014/main" id="{30CB7BBD-324A-4EE2-B584-E2AB15378B6F}"/>
                    </a:ext>
                  </a:extLst>
                </p:cNvPr>
                <p:cNvPicPr/>
                <p:nvPr/>
              </p:nvPicPr>
              <p:blipFill>
                <a:blip r:embed="rId7"/>
                <a:stretch>
                  <a:fillRect/>
                </a:stretch>
              </p:blipFill>
              <p:spPr>
                <a:xfrm>
                  <a:off x="7203054" y="482644"/>
                  <a:ext cx="471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6F671692-EEED-48A1-95B4-71AEC5A8799D}"/>
                    </a:ext>
                  </a:extLst>
                </p14:cNvPr>
                <p14:cNvContentPartPr/>
                <p14:nvPr/>
              </p14:nvContentPartPr>
              <p14:xfrm>
                <a:off x="7411134" y="278164"/>
                <a:ext cx="221400" cy="219960"/>
              </p14:xfrm>
            </p:contentPart>
          </mc:Choice>
          <mc:Fallback xmlns="">
            <p:pic>
              <p:nvPicPr>
                <p:cNvPr id="14" name="墨迹 13">
                  <a:extLst>
                    <a:ext uri="{FF2B5EF4-FFF2-40B4-BE49-F238E27FC236}">
                      <a16:creationId xmlns:a16="http://schemas.microsoft.com/office/drawing/2014/main" id="{6F671692-EEED-48A1-95B4-71AEC5A8799D}"/>
                    </a:ext>
                  </a:extLst>
                </p:cNvPr>
                <p:cNvPicPr/>
                <p:nvPr/>
              </p:nvPicPr>
              <p:blipFill>
                <a:blip r:embed="rId9"/>
                <a:stretch>
                  <a:fillRect/>
                </a:stretch>
              </p:blipFill>
              <p:spPr>
                <a:xfrm>
                  <a:off x="7402134" y="269524"/>
                  <a:ext cx="239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a:extLst>
                    <a:ext uri="{FF2B5EF4-FFF2-40B4-BE49-F238E27FC236}">
                      <a16:creationId xmlns:a16="http://schemas.microsoft.com/office/drawing/2014/main" id="{15E46002-8CE3-4911-A3B5-A2CD43802C66}"/>
                    </a:ext>
                  </a:extLst>
                </p14:cNvPr>
                <p14:cNvContentPartPr/>
                <p14:nvPr/>
              </p14:nvContentPartPr>
              <p14:xfrm>
                <a:off x="7453254" y="548884"/>
                <a:ext cx="59400" cy="255600"/>
              </p14:xfrm>
            </p:contentPart>
          </mc:Choice>
          <mc:Fallback xmlns="">
            <p:pic>
              <p:nvPicPr>
                <p:cNvPr id="15" name="墨迹 14">
                  <a:extLst>
                    <a:ext uri="{FF2B5EF4-FFF2-40B4-BE49-F238E27FC236}">
                      <a16:creationId xmlns:a16="http://schemas.microsoft.com/office/drawing/2014/main" id="{15E46002-8CE3-4911-A3B5-A2CD43802C66}"/>
                    </a:ext>
                  </a:extLst>
                </p:cNvPr>
                <p:cNvPicPr/>
                <p:nvPr/>
              </p:nvPicPr>
              <p:blipFill>
                <a:blip r:embed="rId11"/>
                <a:stretch>
                  <a:fillRect/>
                </a:stretch>
              </p:blipFill>
              <p:spPr>
                <a:xfrm>
                  <a:off x="7444254" y="539884"/>
                  <a:ext cx="77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墨迹 15">
                  <a:extLst>
                    <a:ext uri="{FF2B5EF4-FFF2-40B4-BE49-F238E27FC236}">
                      <a16:creationId xmlns:a16="http://schemas.microsoft.com/office/drawing/2014/main" id="{E8110542-5F3C-4C44-AC21-AF6334A46D11}"/>
                    </a:ext>
                  </a:extLst>
                </p14:cNvPr>
                <p14:cNvContentPartPr/>
                <p14:nvPr/>
              </p14:nvContentPartPr>
              <p14:xfrm>
                <a:off x="7384854" y="647164"/>
                <a:ext cx="19080" cy="67320"/>
              </p14:xfrm>
            </p:contentPart>
          </mc:Choice>
          <mc:Fallback xmlns="">
            <p:pic>
              <p:nvPicPr>
                <p:cNvPr id="16" name="墨迹 15">
                  <a:extLst>
                    <a:ext uri="{FF2B5EF4-FFF2-40B4-BE49-F238E27FC236}">
                      <a16:creationId xmlns:a16="http://schemas.microsoft.com/office/drawing/2014/main" id="{E8110542-5F3C-4C44-AC21-AF6334A46D11}"/>
                    </a:ext>
                  </a:extLst>
                </p:cNvPr>
                <p:cNvPicPr/>
                <p:nvPr/>
              </p:nvPicPr>
              <p:blipFill>
                <a:blip r:embed="rId13"/>
                <a:stretch>
                  <a:fillRect/>
                </a:stretch>
              </p:blipFill>
              <p:spPr>
                <a:xfrm>
                  <a:off x="7375854" y="638524"/>
                  <a:ext cx="36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墨迹 16">
                  <a:extLst>
                    <a:ext uri="{FF2B5EF4-FFF2-40B4-BE49-F238E27FC236}">
                      <a16:creationId xmlns:a16="http://schemas.microsoft.com/office/drawing/2014/main" id="{15549A56-6852-405F-9F74-A44AFD8D9A3B}"/>
                    </a:ext>
                  </a:extLst>
                </p14:cNvPr>
                <p14:cNvContentPartPr/>
                <p14:nvPr/>
              </p14:nvContentPartPr>
              <p14:xfrm>
                <a:off x="7534614" y="653644"/>
                <a:ext cx="79920" cy="67320"/>
              </p14:xfrm>
            </p:contentPart>
          </mc:Choice>
          <mc:Fallback xmlns="">
            <p:pic>
              <p:nvPicPr>
                <p:cNvPr id="17" name="墨迹 16">
                  <a:extLst>
                    <a:ext uri="{FF2B5EF4-FFF2-40B4-BE49-F238E27FC236}">
                      <a16:creationId xmlns:a16="http://schemas.microsoft.com/office/drawing/2014/main" id="{15549A56-6852-405F-9F74-A44AFD8D9A3B}"/>
                    </a:ext>
                  </a:extLst>
                </p:cNvPr>
                <p:cNvPicPr/>
                <p:nvPr/>
              </p:nvPicPr>
              <p:blipFill>
                <a:blip r:embed="rId15"/>
                <a:stretch>
                  <a:fillRect/>
                </a:stretch>
              </p:blipFill>
              <p:spPr>
                <a:xfrm>
                  <a:off x="7525614" y="644644"/>
                  <a:ext cx="975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墨迹 17">
                  <a:extLst>
                    <a:ext uri="{FF2B5EF4-FFF2-40B4-BE49-F238E27FC236}">
                      <a16:creationId xmlns:a16="http://schemas.microsoft.com/office/drawing/2014/main" id="{5FC85747-1074-46A5-A1D0-3691D0997705}"/>
                    </a:ext>
                  </a:extLst>
                </p14:cNvPr>
                <p14:cNvContentPartPr/>
                <p14:nvPr/>
              </p14:nvContentPartPr>
              <p14:xfrm>
                <a:off x="7796334" y="527284"/>
                <a:ext cx="370800" cy="153000"/>
              </p14:xfrm>
            </p:contentPart>
          </mc:Choice>
          <mc:Fallback xmlns="">
            <p:pic>
              <p:nvPicPr>
                <p:cNvPr id="18" name="墨迹 17">
                  <a:extLst>
                    <a:ext uri="{FF2B5EF4-FFF2-40B4-BE49-F238E27FC236}">
                      <a16:creationId xmlns:a16="http://schemas.microsoft.com/office/drawing/2014/main" id="{5FC85747-1074-46A5-A1D0-3691D0997705}"/>
                    </a:ext>
                  </a:extLst>
                </p:cNvPr>
                <p:cNvPicPr/>
                <p:nvPr/>
              </p:nvPicPr>
              <p:blipFill>
                <a:blip r:embed="rId17"/>
                <a:stretch>
                  <a:fillRect/>
                </a:stretch>
              </p:blipFill>
              <p:spPr>
                <a:xfrm>
                  <a:off x="7787334" y="518284"/>
                  <a:ext cx="388440" cy="170640"/>
                </a:xfrm>
                <a:prstGeom prst="rect">
                  <a:avLst/>
                </a:prstGeom>
              </p:spPr>
            </p:pic>
          </mc:Fallback>
        </mc:AlternateContent>
      </p:grpSp>
      <p:grpSp>
        <p:nvGrpSpPr>
          <p:cNvPr id="44" name="组合 43">
            <a:extLst>
              <a:ext uri="{FF2B5EF4-FFF2-40B4-BE49-F238E27FC236}">
                <a16:creationId xmlns:a16="http://schemas.microsoft.com/office/drawing/2014/main" id="{795F02F7-FAB9-43F5-B1CB-2804EA4A1C64}"/>
              </a:ext>
            </a:extLst>
          </p:cNvPr>
          <p:cNvGrpSpPr/>
          <p:nvPr/>
        </p:nvGrpSpPr>
        <p:grpSpPr>
          <a:xfrm>
            <a:off x="8382414" y="255124"/>
            <a:ext cx="1096920" cy="592560"/>
            <a:chOff x="8382414" y="255124"/>
            <a:chExt cx="1096920" cy="592560"/>
          </a:xfrm>
        </p:grpSpPr>
        <mc:AlternateContent xmlns:mc="http://schemas.openxmlformats.org/markup-compatibility/2006" xmlns:p14="http://schemas.microsoft.com/office/powerpoint/2010/main">
          <mc:Choice Requires="p14">
            <p:contentPart p14:bwMode="auto" r:id="rId18">
              <p14:nvContentPartPr>
                <p14:cNvPr id="19" name="墨迹 18">
                  <a:extLst>
                    <a:ext uri="{FF2B5EF4-FFF2-40B4-BE49-F238E27FC236}">
                      <a16:creationId xmlns:a16="http://schemas.microsoft.com/office/drawing/2014/main" id="{53EB25BC-0C79-43A9-9DDE-2365547727C6}"/>
                    </a:ext>
                  </a:extLst>
                </p14:cNvPr>
                <p14:cNvContentPartPr/>
                <p14:nvPr/>
              </p14:nvContentPartPr>
              <p14:xfrm>
                <a:off x="8485374" y="455644"/>
                <a:ext cx="360" cy="360"/>
              </p14:xfrm>
            </p:contentPart>
          </mc:Choice>
          <mc:Fallback xmlns="">
            <p:pic>
              <p:nvPicPr>
                <p:cNvPr id="19" name="墨迹 18">
                  <a:extLst>
                    <a:ext uri="{FF2B5EF4-FFF2-40B4-BE49-F238E27FC236}">
                      <a16:creationId xmlns:a16="http://schemas.microsoft.com/office/drawing/2014/main" id="{53EB25BC-0C79-43A9-9DDE-2365547727C6}"/>
                    </a:ext>
                  </a:extLst>
                </p:cNvPr>
                <p:cNvPicPr/>
                <p:nvPr/>
              </p:nvPicPr>
              <p:blipFill>
                <a:blip r:embed="rId19"/>
                <a:stretch>
                  <a:fillRect/>
                </a:stretch>
              </p:blipFill>
              <p:spPr>
                <a:xfrm>
                  <a:off x="8476734" y="4470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墨迹 19">
                  <a:extLst>
                    <a:ext uri="{FF2B5EF4-FFF2-40B4-BE49-F238E27FC236}">
                      <a16:creationId xmlns:a16="http://schemas.microsoft.com/office/drawing/2014/main" id="{E8DD0A1C-1295-4325-87C8-CD1753AACF60}"/>
                    </a:ext>
                  </a:extLst>
                </p14:cNvPr>
                <p14:cNvContentPartPr/>
                <p14:nvPr/>
              </p14:nvContentPartPr>
              <p14:xfrm>
                <a:off x="8382414" y="400924"/>
                <a:ext cx="59400" cy="304920"/>
              </p14:xfrm>
            </p:contentPart>
          </mc:Choice>
          <mc:Fallback xmlns="">
            <p:pic>
              <p:nvPicPr>
                <p:cNvPr id="20" name="墨迹 19">
                  <a:extLst>
                    <a:ext uri="{FF2B5EF4-FFF2-40B4-BE49-F238E27FC236}">
                      <a16:creationId xmlns:a16="http://schemas.microsoft.com/office/drawing/2014/main" id="{E8DD0A1C-1295-4325-87C8-CD1753AACF60}"/>
                    </a:ext>
                  </a:extLst>
                </p:cNvPr>
                <p:cNvPicPr/>
                <p:nvPr/>
              </p:nvPicPr>
              <p:blipFill>
                <a:blip r:embed="rId21"/>
                <a:stretch>
                  <a:fillRect/>
                </a:stretch>
              </p:blipFill>
              <p:spPr>
                <a:xfrm>
                  <a:off x="8373414" y="392284"/>
                  <a:ext cx="770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墨迹 20">
                  <a:extLst>
                    <a:ext uri="{FF2B5EF4-FFF2-40B4-BE49-F238E27FC236}">
                      <a16:creationId xmlns:a16="http://schemas.microsoft.com/office/drawing/2014/main" id="{7938DED3-8108-4E39-A798-1DC8352DFBFE}"/>
                    </a:ext>
                  </a:extLst>
                </p14:cNvPr>
                <p14:cNvContentPartPr/>
                <p14:nvPr/>
              </p14:nvContentPartPr>
              <p14:xfrm>
                <a:off x="8491134" y="297964"/>
                <a:ext cx="263880" cy="123120"/>
              </p14:xfrm>
            </p:contentPart>
          </mc:Choice>
          <mc:Fallback xmlns="">
            <p:pic>
              <p:nvPicPr>
                <p:cNvPr id="21" name="墨迹 20">
                  <a:extLst>
                    <a:ext uri="{FF2B5EF4-FFF2-40B4-BE49-F238E27FC236}">
                      <a16:creationId xmlns:a16="http://schemas.microsoft.com/office/drawing/2014/main" id="{7938DED3-8108-4E39-A798-1DC8352DFBFE}"/>
                    </a:ext>
                  </a:extLst>
                </p:cNvPr>
                <p:cNvPicPr/>
                <p:nvPr/>
              </p:nvPicPr>
              <p:blipFill>
                <a:blip r:embed="rId23"/>
                <a:stretch>
                  <a:fillRect/>
                </a:stretch>
              </p:blipFill>
              <p:spPr>
                <a:xfrm>
                  <a:off x="8482134" y="289324"/>
                  <a:ext cx="281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墨迹 21">
                  <a:extLst>
                    <a:ext uri="{FF2B5EF4-FFF2-40B4-BE49-F238E27FC236}">
                      <a16:creationId xmlns:a16="http://schemas.microsoft.com/office/drawing/2014/main" id="{51BA2BF6-9F2A-4EAE-A175-E09A11E86896}"/>
                    </a:ext>
                  </a:extLst>
                </p14:cNvPr>
                <p14:cNvContentPartPr/>
                <p14:nvPr/>
              </p14:nvContentPartPr>
              <p14:xfrm>
                <a:off x="8660334" y="422884"/>
                <a:ext cx="77760" cy="424800"/>
              </p14:xfrm>
            </p:contentPart>
          </mc:Choice>
          <mc:Fallback xmlns="">
            <p:pic>
              <p:nvPicPr>
                <p:cNvPr id="22" name="墨迹 21">
                  <a:extLst>
                    <a:ext uri="{FF2B5EF4-FFF2-40B4-BE49-F238E27FC236}">
                      <a16:creationId xmlns:a16="http://schemas.microsoft.com/office/drawing/2014/main" id="{51BA2BF6-9F2A-4EAE-A175-E09A11E86896}"/>
                    </a:ext>
                  </a:extLst>
                </p:cNvPr>
                <p:cNvPicPr/>
                <p:nvPr/>
              </p:nvPicPr>
              <p:blipFill>
                <a:blip r:embed="rId25"/>
                <a:stretch>
                  <a:fillRect/>
                </a:stretch>
              </p:blipFill>
              <p:spPr>
                <a:xfrm>
                  <a:off x="8651334" y="413884"/>
                  <a:ext cx="9540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墨迹 22">
                  <a:extLst>
                    <a:ext uri="{FF2B5EF4-FFF2-40B4-BE49-F238E27FC236}">
                      <a16:creationId xmlns:a16="http://schemas.microsoft.com/office/drawing/2014/main" id="{A179A5E6-5088-4CC4-A221-96615780C0D0}"/>
                    </a:ext>
                  </a:extLst>
                </p14:cNvPr>
                <p14:cNvContentPartPr/>
                <p14:nvPr/>
              </p14:nvContentPartPr>
              <p14:xfrm>
                <a:off x="8724774" y="545644"/>
                <a:ext cx="68760" cy="23400"/>
              </p14:xfrm>
            </p:contentPart>
          </mc:Choice>
          <mc:Fallback xmlns="">
            <p:pic>
              <p:nvPicPr>
                <p:cNvPr id="23" name="墨迹 22">
                  <a:extLst>
                    <a:ext uri="{FF2B5EF4-FFF2-40B4-BE49-F238E27FC236}">
                      <a16:creationId xmlns:a16="http://schemas.microsoft.com/office/drawing/2014/main" id="{A179A5E6-5088-4CC4-A221-96615780C0D0}"/>
                    </a:ext>
                  </a:extLst>
                </p:cNvPr>
                <p:cNvPicPr/>
                <p:nvPr/>
              </p:nvPicPr>
              <p:blipFill>
                <a:blip r:embed="rId27"/>
                <a:stretch>
                  <a:fillRect/>
                </a:stretch>
              </p:blipFill>
              <p:spPr>
                <a:xfrm>
                  <a:off x="8716134" y="536644"/>
                  <a:ext cx="86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墨迹 23">
                  <a:extLst>
                    <a:ext uri="{FF2B5EF4-FFF2-40B4-BE49-F238E27FC236}">
                      <a16:creationId xmlns:a16="http://schemas.microsoft.com/office/drawing/2014/main" id="{1E6C8EFE-918A-456A-A71E-6C055E777880}"/>
                    </a:ext>
                  </a:extLst>
                </p14:cNvPr>
                <p14:cNvContentPartPr/>
                <p14:nvPr/>
              </p14:nvContentPartPr>
              <p14:xfrm>
                <a:off x="8706774" y="648604"/>
                <a:ext cx="186480" cy="68760"/>
              </p14:xfrm>
            </p:contentPart>
          </mc:Choice>
          <mc:Fallback xmlns="">
            <p:pic>
              <p:nvPicPr>
                <p:cNvPr id="24" name="墨迹 23">
                  <a:extLst>
                    <a:ext uri="{FF2B5EF4-FFF2-40B4-BE49-F238E27FC236}">
                      <a16:creationId xmlns:a16="http://schemas.microsoft.com/office/drawing/2014/main" id="{1E6C8EFE-918A-456A-A71E-6C055E777880}"/>
                    </a:ext>
                  </a:extLst>
                </p:cNvPr>
                <p:cNvPicPr/>
                <p:nvPr/>
              </p:nvPicPr>
              <p:blipFill>
                <a:blip r:embed="rId29"/>
                <a:stretch>
                  <a:fillRect/>
                </a:stretch>
              </p:blipFill>
              <p:spPr>
                <a:xfrm>
                  <a:off x="8698134" y="639604"/>
                  <a:ext cx="2041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墨迹 24">
                  <a:extLst>
                    <a:ext uri="{FF2B5EF4-FFF2-40B4-BE49-F238E27FC236}">
                      <a16:creationId xmlns:a16="http://schemas.microsoft.com/office/drawing/2014/main" id="{0E1767C5-884C-44F5-805A-CCD3BAD38150}"/>
                    </a:ext>
                  </a:extLst>
                </p14:cNvPr>
                <p14:cNvContentPartPr/>
                <p14:nvPr/>
              </p14:nvContentPartPr>
              <p14:xfrm>
                <a:off x="9021774" y="335764"/>
                <a:ext cx="347040" cy="33120"/>
              </p14:xfrm>
            </p:contentPart>
          </mc:Choice>
          <mc:Fallback xmlns="">
            <p:pic>
              <p:nvPicPr>
                <p:cNvPr id="25" name="墨迹 24">
                  <a:extLst>
                    <a:ext uri="{FF2B5EF4-FFF2-40B4-BE49-F238E27FC236}">
                      <a16:creationId xmlns:a16="http://schemas.microsoft.com/office/drawing/2014/main" id="{0E1767C5-884C-44F5-805A-CCD3BAD38150}"/>
                    </a:ext>
                  </a:extLst>
                </p:cNvPr>
                <p:cNvPicPr/>
                <p:nvPr/>
              </p:nvPicPr>
              <p:blipFill>
                <a:blip r:embed="rId31"/>
                <a:stretch>
                  <a:fillRect/>
                </a:stretch>
              </p:blipFill>
              <p:spPr>
                <a:xfrm>
                  <a:off x="9013134" y="327124"/>
                  <a:ext cx="3646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墨迹 25">
                  <a:extLst>
                    <a:ext uri="{FF2B5EF4-FFF2-40B4-BE49-F238E27FC236}">
                      <a16:creationId xmlns:a16="http://schemas.microsoft.com/office/drawing/2014/main" id="{F6C6760A-9531-4D5B-B938-B804CB9EC5D8}"/>
                    </a:ext>
                  </a:extLst>
                </p14:cNvPr>
                <p14:cNvContentPartPr/>
                <p14:nvPr/>
              </p14:nvContentPartPr>
              <p14:xfrm>
                <a:off x="9141654" y="255124"/>
                <a:ext cx="110880" cy="273960"/>
              </p14:xfrm>
            </p:contentPart>
          </mc:Choice>
          <mc:Fallback xmlns="">
            <p:pic>
              <p:nvPicPr>
                <p:cNvPr id="26" name="墨迹 25">
                  <a:extLst>
                    <a:ext uri="{FF2B5EF4-FFF2-40B4-BE49-F238E27FC236}">
                      <a16:creationId xmlns:a16="http://schemas.microsoft.com/office/drawing/2014/main" id="{F6C6760A-9531-4D5B-B938-B804CB9EC5D8}"/>
                    </a:ext>
                  </a:extLst>
                </p:cNvPr>
                <p:cNvPicPr/>
                <p:nvPr/>
              </p:nvPicPr>
              <p:blipFill>
                <a:blip r:embed="rId33"/>
                <a:stretch>
                  <a:fillRect/>
                </a:stretch>
              </p:blipFill>
              <p:spPr>
                <a:xfrm>
                  <a:off x="9133014" y="246484"/>
                  <a:ext cx="1285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墨迹 26">
                  <a:extLst>
                    <a:ext uri="{FF2B5EF4-FFF2-40B4-BE49-F238E27FC236}">
                      <a16:creationId xmlns:a16="http://schemas.microsoft.com/office/drawing/2014/main" id="{BC40D5A7-78A0-4C72-A20A-BC675BEE8A6E}"/>
                    </a:ext>
                  </a:extLst>
                </p14:cNvPr>
                <p14:cNvContentPartPr/>
                <p14:nvPr/>
              </p14:nvContentPartPr>
              <p14:xfrm>
                <a:off x="9147414" y="423964"/>
                <a:ext cx="51840" cy="302040"/>
              </p14:xfrm>
            </p:contentPart>
          </mc:Choice>
          <mc:Fallback xmlns="">
            <p:pic>
              <p:nvPicPr>
                <p:cNvPr id="27" name="墨迹 26">
                  <a:extLst>
                    <a:ext uri="{FF2B5EF4-FFF2-40B4-BE49-F238E27FC236}">
                      <a16:creationId xmlns:a16="http://schemas.microsoft.com/office/drawing/2014/main" id="{BC40D5A7-78A0-4C72-A20A-BC675BEE8A6E}"/>
                    </a:ext>
                  </a:extLst>
                </p:cNvPr>
                <p:cNvPicPr/>
                <p:nvPr/>
              </p:nvPicPr>
              <p:blipFill>
                <a:blip r:embed="rId35"/>
                <a:stretch>
                  <a:fillRect/>
                </a:stretch>
              </p:blipFill>
              <p:spPr>
                <a:xfrm>
                  <a:off x="9138414" y="415324"/>
                  <a:ext cx="694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墨迹 27">
                  <a:extLst>
                    <a:ext uri="{FF2B5EF4-FFF2-40B4-BE49-F238E27FC236}">
                      <a16:creationId xmlns:a16="http://schemas.microsoft.com/office/drawing/2014/main" id="{64822269-E9CF-4C04-B1FD-0A2C1076EA69}"/>
                    </a:ext>
                  </a:extLst>
                </p14:cNvPr>
                <p14:cNvContentPartPr/>
                <p14:nvPr/>
              </p14:nvContentPartPr>
              <p14:xfrm>
                <a:off x="9259374" y="483004"/>
                <a:ext cx="219960" cy="262440"/>
              </p14:xfrm>
            </p:contentPart>
          </mc:Choice>
          <mc:Fallback xmlns="">
            <p:pic>
              <p:nvPicPr>
                <p:cNvPr id="28" name="墨迹 27">
                  <a:extLst>
                    <a:ext uri="{FF2B5EF4-FFF2-40B4-BE49-F238E27FC236}">
                      <a16:creationId xmlns:a16="http://schemas.microsoft.com/office/drawing/2014/main" id="{64822269-E9CF-4C04-B1FD-0A2C1076EA69}"/>
                    </a:ext>
                  </a:extLst>
                </p:cNvPr>
                <p:cNvPicPr/>
                <p:nvPr/>
              </p:nvPicPr>
              <p:blipFill>
                <a:blip r:embed="rId37"/>
                <a:stretch>
                  <a:fillRect/>
                </a:stretch>
              </p:blipFill>
              <p:spPr>
                <a:xfrm>
                  <a:off x="9250734" y="474004"/>
                  <a:ext cx="237600" cy="280080"/>
                </a:xfrm>
                <a:prstGeom prst="rect">
                  <a:avLst/>
                </a:prstGeom>
              </p:spPr>
            </p:pic>
          </mc:Fallback>
        </mc:AlternateContent>
      </p:grpSp>
      <p:grpSp>
        <p:nvGrpSpPr>
          <p:cNvPr id="43" name="组合 42">
            <a:extLst>
              <a:ext uri="{FF2B5EF4-FFF2-40B4-BE49-F238E27FC236}">
                <a16:creationId xmlns:a16="http://schemas.microsoft.com/office/drawing/2014/main" id="{0A45875E-8680-4E62-BE44-9DA4D202F94D}"/>
              </a:ext>
            </a:extLst>
          </p:cNvPr>
          <p:cNvGrpSpPr/>
          <p:nvPr/>
        </p:nvGrpSpPr>
        <p:grpSpPr>
          <a:xfrm>
            <a:off x="9659694" y="389764"/>
            <a:ext cx="510840" cy="536760"/>
            <a:chOff x="9659694" y="389764"/>
            <a:chExt cx="510840" cy="536760"/>
          </a:xfrm>
        </p:grpSpPr>
        <mc:AlternateContent xmlns:mc="http://schemas.openxmlformats.org/markup-compatibility/2006" xmlns:p14="http://schemas.microsoft.com/office/powerpoint/2010/main">
          <mc:Choice Requires="p14">
            <p:contentPart p14:bwMode="auto" r:id="rId38">
              <p14:nvContentPartPr>
                <p14:cNvPr id="29" name="墨迹 28">
                  <a:extLst>
                    <a:ext uri="{FF2B5EF4-FFF2-40B4-BE49-F238E27FC236}">
                      <a16:creationId xmlns:a16="http://schemas.microsoft.com/office/drawing/2014/main" id="{67FBE6C6-65B6-49CA-B72C-E0763EA83987}"/>
                    </a:ext>
                  </a:extLst>
                </p14:cNvPr>
                <p14:cNvContentPartPr/>
                <p14:nvPr/>
              </p14:nvContentPartPr>
              <p14:xfrm>
                <a:off x="9659694" y="532684"/>
                <a:ext cx="77760" cy="135360"/>
              </p14:xfrm>
            </p:contentPart>
          </mc:Choice>
          <mc:Fallback xmlns="">
            <p:pic>
              <p:nvPicPr>
                <p:cNvPr id="29" name="墨迹 28">
                  <a:extLst>
                    <a:ext uri="{FF2B5EF4-FFF2-40B4-BE49-F238E27FC236}">
                      <a16:creationId xmlns:a16="http://schemas.microsoft.com/office/drawing/2014/main" id="{67FBE6C6-65B6-49CA-B72C-E0763EA83987}"/>
                    </a:ext>
                  </a:extLst>
                </p:cNvPr>
                <p:cNvPicPr/>
                <p:nvPr/>
              </p:nvPicPr>
              <p:blipFill>
                <a:blip r:embed="rId39"/>
                <a:stretch>
                  <a:fillRect/>
                </a:stretch>
              </p:blipFill>
              <p:spPr>
                <a:xfrm>
                  <a:off x="9650694" y="523684"/>
                  <a:ext cx="95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52E1D446-E052-4818-B44A-EFD5B71EEECC}"/>
                    </a:ext>
                  </a:extLst>
                </p14:cNvPr>
                <p14:cNvContentPartPr/>
                <p14:nvPr/>
              </p14:nvContentPartPr>
              <p14:xfrm>
                <a:off x="9884694" y="389764"/>
                <a:ext cx="79200" cy="358920"/>
              </p14:xfrm>
            </p:contentPart>
          </mc:Choice>
          <mc:Fallback xmlns="">
            <p:pic>
              <p:nvPicPr>
                <p:cNvPr id="30" name="墨迹 29">
                  <a:extLst>
                    <a:ext uri="{FF2B5EF4-FFF2-40B4-BE49-F238E27FC236}">
                      <a16:creationId xmlns:a16="http://schemas.microsoft.com/office/drawing/2014/main" id="{52E1D446-E052-4818-B44A-EFD5B71EEECC}"/>
                    </a:ext>
                  </a:extLst>
                </p:cNvPr>
                <p:cNvPicPr/>
                <p:nvPr/>
              </p:nvPicPr>
              <p:blipFill>
                <a:blip r:embed="rId41"/>
                <a:stretch>
                  <a:fillRect/>
                </a:stretch>
              </p:blipFill>
              <p:spPr>
                <a:xfrm>
                  <a:off x="9876054" y="381124"/>
                  <a:ext cx="968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墨迹 30">
                  <a:extLst>
                    <a:ext uri="{FF2B5EF4-FFF2-40B4-BE49-F238E27FC236}">
                      <a16:creationId xmlns:a16="http://schemas.microsoft.com/office/drawing/2014/main" id="{7564186A-37B1-472C-AAB9-B6C85270F8BD}"/>
                    </a:ext>
                  </a:extLst>
                </p14:cNvPr>
                <p14:cNvContentPartPr/>
                <p14:nvPr/>
              </p14:nvContentPartPr>
              <p14:xfrm>
                <a:off x="9901254" y="491644"/>
                <a:ext cx="11520" cy="166680"/>
              </p14:xfrm>
            </p:contentPart>
          </mc:Choice>
          <mc:Fallback xmlns="">
            <p:pic>
              <p:nvPicPr>
                <p:cNvPr id="31" name="墨迹 30">
                  <a:extLst>
                    <a:ext uri="{FF2B5EF4-FFF2-40B4-BE49-F238E27FC236}">
                      <a16:creationId xmlns:a16="http://schemas.microsoft.com/office/drawing/2014/main" id="{7564186A-37B1-472C-AAB9-B6C85270F8BD}"/>
                    </a:ext>
                  </a:extLst>
                </p:cNvPr>
                <p:cNvPicPr/>
                <p:nvPr/>
              </p:nvPicPr>
              <p:blipFill>
                <a:blip r:embed="rId43"/>
                <a:stretch>
                  <a:fillRect/>
                </a:stretch>
              </p:blipFill>
              <p:spPr>
                <a:xfrm>
                  <a:off x="9892254" y="482644"/>
                  <a:ext cx="29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墨迹 31">
                  <a:extLst>
                    <a:ext uri="{FF2B5EF4-FFF2-40B4-BE49-F238E27FC236}">
                      <a16:creationId xmlns:a16="http://schemas.microsoft.com/office/drawing/2014/main" id="{B45416DC-1819-4E06-9CFC-78FA43E19329}"/>
                    </a:ext>
                  </a:extLst>
                </p14:cNvPr>
                <p14:cNvContentPartPr/>
                <p14:nvPr/>
              </p14:nvContentPartPr>
              <p14:xfrm>
                <a:off x="9866334" y="528724"/>
                <a:ext cx="101520" cy="105840"/>
              </p14:xfrm>
            </p:contentPart>
          </mc:Choice>
          <mc:Fallback xmlns="">
            <p:pic>
              <p:nvPicPr>
                <p:cNvPr id="32" name="墨迹 31">
                  <a:extLst>
                    <a:ext uri="{FF2B5EF4-FFF2-40B4-BE49-F238E27FC236}">
                      <a16:creationId xmlns:a16="http://schemas.microsoft.com/office/drawing/2014/main" id="{B45416DC-1819-4E06-9CFC-78FA43E19329}"/>
                    </a:ext>
                  </a:extLst>
                </p:cNvPr>
                <p:cNvPicPr/>
                <p:nvPr/>
              </p:nvPicPr>
              <p:blipFill>
                <a:blip r:embed="rId45"/>
                <a:stretch>
                  <a:fillRect/>
                </a:stretch>
              </p:blipFill>
              <p:spPr>
                <a:xfrm>
                  <a:off x="9857334" y="520084"/>
                  <a:ext cx="119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墨迹 32">
                  <a:extLst>
                    <a:ext uri="{FF2B5EF4-FFF2-40B4-BE49-F238E27FC236}">
                      <a16:creationId xmlns:a16="http://schemas.microsoft.com/office/drawing/2014/main" id="{2AE60C43-8B9A-4345-8B1C-3B5C51EB0DB0}"/>
                    </a:ext>
                  </a:extLst>
                </p14:cNvPr>
                <p14:cNvContentPartPr/>
                <p14:nvPr/>
              </p14:nvContentPartPr>
              <p14:xfrm>
                <a:off x="10031934" y="440884"/>
                <a:ext cx="56160" cy="3600"/>
              </p14:xfrm>
            </p:contentPart>
          </mc:Choice>
          <mc:Fallback xmlns="">
            <p:pic>
              <p:nvPicPr>
                <p:cNvPr id="33" name="墨迹 32">
                  <a:extLst>
                    <a:ext uri="{FF2B5EF4-FFF2-40B4-BE49-F238E27FC236}">
                      <a16:creationId xmlns:a16="http://schemas.microsoft.com/office/drawing/2014/main" id="{2AE60C43-8B9A-4345-8B1C-3B5C51EB0DB0}"/>
                    </a:ext>
                  </a:extLst>
                </p:cNvPr>
                <p:cNvPicPr/>
                <p:nvPr/>
              </p:nvPicPr>
              <p:blipFill>
                <a:blip r:embed="rId47"/>
                <a:stretch>
                  <a:fillRect/>
                </a:stretch>
              </p:blipFill>
              <p:spPr>
                <a:xfrm>
                  <a:off x="10022934" y="431884"/>
                  <a:ext cx="738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墨迹 33">
                  <a:extLst>
                    <a:ext uri="{FF2B5EF4-FFF2-40B4-BE49-F238E27FC236}">
                      <a16:creationId xmlns:a16="http://schemas.microsoft.com/office/drawing/2014/main" id="{48C7A9BC-84D0-4A76-80CF-D6D548A91E2F}"/>
                    </a:ext>
                  </a:extLst>
                </p14:cNvPr>
                <p14:cNvContentPartPr/>
                <p14:nvPr/>
              </p14:nvContentPartPr>
              <p14:xfrm>
                <a:off x="10117254" y="461764"/>
                <a:ext cx="53280" cy="464760"/>
              </p14:xfrm>
            </p:contentPart>
          </mc:Choice>
          <mc:Fallback xmlns="">
            <p:pic>
              <p:nvPicPr>
                <p:cNvPr id="34" name="墨迹 33">
                  <a:extLst>
                    <a:ext uri="{FF2B5EF4-FFF2-40B4-BE49-F238E27FC236}">
                      <a16:creationId xmlns:a16="http://schemas.microsoft.com/office/drawing/2014/main" id="{48C7A9BC-84D0-4A76-80CF-D6D548A91E2F}"/>
                    </a:ext>
                  </a:extLst>
                </p:cNvPr>
                <p:cNvPicPr/>
                <p:nvPr/>
              </p:nvPicPr>
              <p:blipFill>
                <a:blip r:embed="rId49"/>
                <a:stretch>
                  <a:fillRect/>
                </a:stretch>
              </p:blipFill>
              <p:spPr>
                <a:xfrm>
                  <a:off x="10108254" y="453124"/>
                  <a:ext cx="70920" cy="48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5" name="墨迹 34">
                <a:extLst>
                  <a:ext uri="{FF2B5EF4-FFF2-40B4-BE49-F238E27FC236}">
                    <a16:creationId xmlns:a16="http://schemas.microsoft.com/office/drawing/2014/main" id="{7EDFC18B-A88E-43A7-9669-8984B90C9574}"/>
                  </a:ext>
                </a:extLst>
              </p14:cNvPr>
              <p14:cNvContentPartPr/>
              <p14:nvPr/>
            </p14:nvContentPartPr>
            <p14:xfrm>
              <a:off x="10428294" y="666604"/>
              <a:ext cx="160560" cy="18000"/>
            </p14:xfrm>
          </p:contentPart>
        </mc:Choice>
        <mc:Fallback xmlns="">
          <p:pic>
            <p:nvPicPr>
              <p:cNvPr id="35" name="墨迹 34">
                <a:extLst>
                  <a:ext uri="{FF2B5EF4-FFF2-40B4-BE49-F238E27FC236}">
                    <a16:creationId xmlns:a16="http://schemas.microsoft.com/office/drawing/2014/main" id="{7EDFC18B-A88E-43A7-9669-8984B90C9574}"/>
                  </a:ext>
                </a:extLst>
              </p:cNvPr>
              <p:cNvPicPr/>
              <p:nvPr/>
            </p:nvPicPr>
            <p:blipFill>
              <a:blip r:embed="rId51"/>
              <a:stretch>
                <a:fillRect/>
              </a:stretch>
            </p:blipFill>
            <p:spPr>
              <a:xfrm>
                <a:off x="10419294" y="657604"/>
                <a:ext cx="178200" cy="35640"/>
              </a:xfrm>
              <a:prstGeom prst="rect">
                <a:avLst/>
              </a:prstGeom>
            </p:spPr>
          </p:pic>
        </mc:Fallback>
      </mc:AlternateContent>
      <p:grpSp>
        <p:nvGrpSpPr>
          <p:cNvPr id="42" name="组合 41">
            <a:extLst>
              <a:ext uri="{FF2B5EF4-FFF2-40B4-BE49-F238E27FC236}">
                <a16:creationId xmlns:a16="http://schemas.microsoft.com/office/drawing/2014/main" id="{644F1496-04E5-43BC-B693-17464116DACD}"/>
              </a:ext>
            </a:extLst>
          </p:cNvPr>
          <p:cNvGrpSpPr/>
          <p:nvPr/>
        </p:nvGrpSpPr>
        <p:grpSpPr>
          <a:xfrm>
            <a:off x="10922574" y="277084"/>
            <a:ext cx="244080" cy="448200"/>
            <a:chOff x="10922574" y="277084"/>
            <a:chExt cx="244080" cy="448200"/>
          </a:xfrm>
        </p:grpSpPr>
        <mc:AlternateContent xmlns:mc="http://schemas.openxmlformats.org/markup-compatibility/2006" xmlns:p14="http://schemas.microsoft.com/office/powerpoint/2010/main">
          <mc:Choice Requires="p14">
            <p:contentPart p14:bwMode="auto" r:id="rId52">
              <p14:nvContentPartPr>
                <p14:cNvPr id="36" name="墨迹 35">
                  <a:extLst>
                    <a:ext uri="{FF2B5EF4-FFF2-40B4-BE49-F238E27FC236}">
                      <a16:creationId xmlns:a16="http://schemas.microsoft.com/office/drawing/2014/main" id="{71271290-4C16-4610-B64E-E8C771C4D248}"/>
                    </a:ext>
                  </a:extLst>
                </p14:cNvPr>
                <p14:cNvContentPartPr/>
                <p14:nvPr/>
              </p14:nvContentPartPr>
              <p14:xfrm>
                <a:off x="11006814" y="277084"/>
                <a:ext cx="159840" cy="146160"/>
              </p14:xfrm>
            </p:contentPart>
          </mc:Choice>
          <mc:Fallback xmlns="">
            <p:pic>
              <p:nvPicPr>
                <p:cNvPr id="36" name="墨迹 35">
                  <a:extLst>
                    <a:ext uri="{FF2B5EF4-FFF2-40B4-BE49-F238E27FC236}">
                      <a16:creationId xmlns:a16="http://schemas.microsoft.com/office/drawing/2014/main" id="{71271290-4C16-4610-B64E-E8C771C4D248}"/>
                    </a:ext>
                  </a:extLst>
                </p:cNvPr>
                <p:cNvPicPr/>
                <p:nvPr/>
              </p:nvPicPr>
              <p:blipFill>
                <a:blip r:embed="rId53"/>
                <a:stretch>
                  <a:fillRect/>
                </a:stretch>
              </p:blipFill>
              <p:spPr>
                <a:xfrm>
                  <a:off x="10998174" y="268084"/>
                  <a:ext cx="1774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墨迹 36">
                  <a:extLst>
                    <a:ext uri="{FF2B5EF4-FFF2-40B4-BE49-F238E27FC236}">
                      <a16:creationId xmlns:a16="http://schemas.microsoft.com/office/drawing/2014/main" id="{9660B791-78E2-4B3C-BBBC-91614D25FEE6}"/>
                    </a:ext>
                  </a:extLst>
                </p14:cNvPr>
                <p14:cNvContentPartPr/>
                <p14:nvPr/>
              </p14:nvContentPartPr>
              <p14:xfrm>
                <a:off x="10922574" y="430804"/>
                <a:ext cx="23760" cy="294480"/>
              </p14:xfrm>
            </p:contentPart>
          </mc:Choice>
          <mc:Fallback xmlns="">
            <p:pic>
              <p:nvPicPr>
                <p:cNvPr id="37" name="墨迹 36">
                  <a:extLst>
                    <a:ext uri="{FF2B5EF4-FFF2-40B4-BE49-F238E27FC236}">
                      <a16:creationId xmlns:a16="http://schemas.microsoft.com/office/drawing/2014/main" id="{9660B791-78E2-4B3C-BBBC-91614D25FEE6}"/>
                    </a:ext>
                  </a:extLst>
                </p:cNvPr>
                <p:cNvPicPr/>
                <p:nvPr/>
              </p:nvPicPr>
              <p:blipFill>
                <a:blip r:embed="rId55"/>
                <a:stretch>
                  <a:fillRect/>
                </a:stretch>
              </p:blipFill>
              <p:spPr>
                <a:xfrm>
                  <a:off x="10913574" y="422164"/>
                  <a:ext cx="414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墨迹 37">
                  <a:extLst>
                    <a:ext uri="{FF2B5EF4-FFF2-40B4-BE49-F238E27FC236}">
                      <a16:creationId xmlns:a16="http://schemas.microsoft.com/office/drawing/2014/main" id="{4038391B-9BD6-4C46-9FCC-89D0420E7472}"/>
                    </a:ext>
                  </a:extLst>
                </p14:cNvPr>
                <p14:cNvContentPartPr/>
                <p14:nvPr/>
              </p14:nvContentPartPr>
              <p14:xfrm>
                <a:off x="11027334" y="504604"/>
                <a:ext cx="88920" cy="33120"/>
              </p14:xfrm>
            </p:contentPart>
          </mc:Choice>
          <mc:Fallback xmlns="">
            <p:pic>
              <p:nvPicPr>
                <p:cNvPr id="38" name="墨迹 37">
                  <a:extLst>
                    <a:ext uri="{FF2B5EF4-FFF2-40B4-BE49-F238E27FC236}">
                      <a16:creationId xmlns:a16="http://schemas.microsoft.com/office/drawing/2014/main" id="{4038391B-9BD6-4C46-9FCC-89D0420E7472}"/>
                    </a:ext>
                  </a:extLst>
                </p:cNvPr>
                <p:cNvPicPr/>
                <p:nvPr/>
              </p:nvPicPr>
              <p:blipFill>
                <a:blip r:embed="rId57"/>
                <a:stretch>
                  <a:fillRect/>
                </a:stretch>
              </p:blipFill>
              <p:spPr>
                <a:xfrm>
                  <a:off x="11018694" y="495964"/>
                  <a:ext cx="1065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墨迹 38">
                  <a:extLst>
                    <a:ext uri="{FF2B5EF4-FFF2-40B4-BE49-F238E27FC236}">
                      <a16:creationId xmlns:a16="http://schemas.microsoft.com/office/drawing/2014/main" id="{33A27D7E-406C-4216-8AAA-B14D6272D75E}"/>
                    </a:ext>
                  </a:extLst>
                </p14:cNvPr>
                <p14:cNvContentPartPr/>
                <p14:nvPr/>
              </p14:nvContentPartPr>
              <p14:xfrm>
                <a:off x="10961094" y="606484"/>
                <a:ext cx="190080" cy="101520"/>
              </p14:xfrm>
            </p:contentPart>
          </mc:Choice>
          <mc:Fallback xmlns="">
            <p:pic>
              <p:nvPicPr>
                <p:cNvPr id="39" name="墨迹 38">
                  <a:extLst>
                    <a:ext uri="{FF2B5EF4-FFF2-40B4-BE49-F238E27FC236}">
                      <a16:creationId xmlns:a16="http://schemas.microsoft.com/office/drawing/2014/main" id="{33A27D7E-406C-4216-8AAA-B14D6272D75E}"/>
                    </a:ext>
                  </a:extLst>
                </p:cNvPr>
                <p:cNvPicPr/>
                <p:nvPr/>
              </p:nvPicPr>
              <p:blipFill>
                <a:blip r:embed="rId59"/>
                <a:stretch>
                  <a:fillRect/>
                </a:stretch>
              </p:blipFill>
              <p:spPr>
                <a:xfrm>
                  <a:off x="10952094" y="597484"/>
                  <a:ext cx="207720" cy="11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40" name="墨迹 39">
                <a:extLst>
                  <a:ext uri="{FF2B5EF4-FFF2-40B4-BE49-F238E27FC236}">
                    <a16:creationId xmlns:a16="http://schemas.microsoft.com/office/drawing/2014/main" id="{02835DA7-9D2F-409C-93F8-1DCC24988924}"/>
                  </a:ext>
                </a:extLst>
              </p14:cNvPr>
              <p14:cNvContentPartPr/>
              <p14:nvPr/>
            </p14:nvContentPartPr>
            <p14:xfrm>
              <a:off x="11376174" y="501724"/>
              <a:ext cx="66240" cy="36360"/>
            </p14:xfrm>
          </p:contentPart>
        </mc:Choice>
        <mc:Fallback xmlns="">
          <p:pic>
            <p:nvPicPr>
              <p:cNvPr id="40" name="墨迹 39">
                <a:extLst>
                  <a:ext uri="{FF2B5EF4-FFF2-40B4-BE49-F238E27FC236}">
                    <a16:creationId xmlns:a16="http://schemas.microsoft.com/office/drawing/2014/main" id="{02835DA7-9D2F-409C-93F8-1DCC24988924}"/>
                  </a:ext>
                </a:extLst>
              </p:cNvPr>
              <p:cNvPicPr/>
              <p:nvPr/>
            </p:nvPicPr>
            <p:blipFill>
              <a:blip r:embed="rId61"/>
              <a:stretch>
                <a:fillRect/>
              </a:stretch>
            </p:blipFill>
            <p:spPr>
              <a:xfrm>
                <a:off x="11367174" y="492724"/>
                <a:ext cx="83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墨迹 40">
                <a:extLst>
                  <a:ext uri="{FF2B5EF4-FFF2-40B4-BE49-F238E27FC236}">
                    <a16:creationId xmlns:a16="http://schemas.microsoft.com/office/drawing/2014/main" id="{E81C78A4-C695-4D27-86EE-EA8601566237}"/>
                  </a:ext>
                </a:extLst>
              </p14:cNvPr>
              <p14:cNvContentPartPr/>
              <p14:nvPr/>
            </p14:nvContentPartPr>
            <p14:xfrm>
              <a:off x="11446014" y="683164"/>
              <a:ext cx="9000" cy="52560"/>
            </p14:xfrm>
          </p:contentPart>
        </mc:Choice>
        <mc:Fallback xmlns="">
          <p:pic>
            <p:nvPicPr>
              <p:cNvPr id="41" name="墨迹 40">
                <a:extLst>
                  <a:ext uri="{FF2B5EF4-FFF2-40B4-BE49-F238E27FC236}">
                    <a16:creationId xmlns:a16="http://schemas.microsoft.com/office/drawing/2014/main" id="{E81C78A4-C695-4D27-86EE-EA8601566237}"/>
                  </a:ext>
                </a:extLst>
              </p:cNvPr>
              <p:cNvPicPr/>
              <p:nvPr/>
            </p:nvPicPr>
            <p:blipFill>
              <a:blip r:embed="rId63"/>
              <a:stretch>
                <a:fillRect/>
              </a:stretch>
            </p:blipFill>
            <p:spPr>
              <a:xfrm>
                <a:off x="11437374" y="674524"/>
                <a:ext cx="26640" cy="70200"/>
              </a:xfrm>
              <a:prstGeom prst="rect">
                <a:avLst/>
              </a:prstGeom>
            </p:spPr>
          </p:pic>
        </mc:Fallback>
      </mc:AlternateContent>
    </p:spTree>
    <p:extLst>
      <p:ext uri="{BB962C8B-B14F-4D97-AF65-F5344CB8AC3E}">
        <p14:creationId xmlns:p14="http://schemas.microsoft.com/office/powerpoint/2010/main" val="1037588781"/>
      </p:ext>
    </p:extLst>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49FE8C9-2792-4FC4-BAFE-5B3C6EF74061}"/>
              </a:ext>
            </a:extLst>
          </p:cNvPr>
          <p:cNvSpPr txBox="1">
            <a:spLocks noChangeArrowheads="1"/>
          </p:cNvSpPr>
          <p:nvPr/>
        </p:nvSpPr>
        <p:spPr>
          <a:xfrm>
            <a:off x="623392" y="925603"/>
            <a:ext cx="9398496" cy="489654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a:lnSpc>
                <a:spcPct val="150000"/>
              </a:lnSpc>
              <a:spcBef>
                <a:spcPts val="0"/>
              </a:spcBef>
              <a:spcAft>
                <a:spcPts val="0"/>
              </a:spcAft>
              <a:buFont typeface="Wingdings" panose="05000000000000000000" pitchFamily="2" charset="2"/>
              <a:buChar char="n"/>
            </a:pPr>
            <a:r>
              <a:rPr lang="zh-CN" altLang="en-US" sz="2100" kern="0" dirty="0">
                <a:latin typeface="微软雅黑" panose="020B0503020204020204" pitchFamily="34" charset="-122"/>
                <a:ea typeface="微软雅黑" panose="020B0503020204020204" pitchFamily="34" charset="-122"/>
              </a:rPr>
              <a:t>早期的程序开发很简单，也很原始</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直接输入指令和数据</a:t>
            </a:r>
          </a:p>
          <a:p>
            <a:pPr marL="0">
              <a:lnSpc>
                <a:spcPct val="150000"/>
              </a:lnSpc>
              <a:spcBef>
                <a:spcPts val="0"/>
              </a:spcBef>
              <a:spcAft>
                <a:spcPts val="0"/>
              </a:spcAft>
              <a:buFont typeface="Wingdings" panose="05000000000000000000" pitchFamily="2" charset="2"/>
              <a:buChar char="n"/>
            </a:pPr>
            <a:r>
              <a:rPr lang="zh-CN" altLang="en-US" sz="2100" kern="0" dirty="0">
                <a:latin typeface="微软雅黑" panose="020B0503020204020204" pitchFamily="34" charset="-122"/>
                <a:ea typeface="微软雅黑" panose="020B0503020204020204" pitchFamily="34" charset="-122"/>
              </a:rPr>
              <a:t>用高级语言开发程序需要复杂的支撑环境</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需要编辑器编写源程序</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需要一套</a:t>
            </a:r>
            <a:r>
              <a:rPr lang="zh-CN" altLang="en-US" sz="2000" kern="0" dirty="0">
                <a:solidFill>
                  <a:srgbClr val="C00000"/>
                </a:solidFill>
                <a:latin typeface="华文楷体" panose="02010600040101010101" pitchFamily="2" charset="-122"/>
                <a:ea typeface="华文楷体" panose="02010600040101010101" pitchFamily="2" charset="-122"/>
              </a:rPr>
              <a:t>翻译</a:t>
            </a:r>
            <a:r>
              <a:rPr lang="zh-CN" altLang="en-US" sz="2000" kern="0" dirty="0">
                <a:latin typeface="华文楷体" panose="02010600040101010101" pitchFamily="2" charset="-122"/>
                <a:ea typeface="华文楷体" panose="02010600040101010101" pitchFamily="2" charset="-122"/>
              </a:rPr>
              <a:t>转换软件处理各类源程序</a:t>
            </a:r>
          </a:p>
          <a:p>
            <a:pPr marL="1403294" lvl="4" indent="-285750">
              <a:lnSpc>
                <a:spcPct val="150000"/>
              </a:lnSpc>
              <a:spcBef>
                <a:spcPts val="0"/>
              </a:spcBef>
              <a:buFont typeface="Wingdings" panose="05000000000000000000" pitchFamily="2" charset="2"/>
              <a:buChar char="u"/>
            </a:pPr>
            <a:r>
              <a:rPr lang="zh-CN" altLang="en-US" sz="1800" kern="0" dirty="0">
                <a:solidFill>
                  <a:srgbClr val="C00000"/>
                </a:solidFill>
                <a:highlight>
                  <a:srgbClr val="FFFF00"/>
                </a:highlight>
                <a:latin typeface="华文中宋" panose="02010600040101010101" pitchFamily="2" charset="-122"/>
                <a:ea typeface="华文中宋" panose="02010600040101010101" pitchFamily="2" charset="-122"/>
              </a:rPr>
              <a:t>编译</a:t>
            </a:r>
            <a:r>
              <a:rPr lang="zh-CN" altLang="en-US" sz="1800" kern="0" dirty="0">
                <a:latin typeface="华文中宋" panose="02010600040101010101" pitchFamily="2" charset="-122"/>
                <a:ea typeface="华文中宋" panose="02010600040101010101" pitchFamily="2" charset="-122"/>
              </a:rPr>
              <a:t>方式：预处理程序、编译器、汇编器、链接器</a:t>
            </a:r>
          </a:p>
          <a:p>
            <a:pPr marL="1403294" lvl="4" indent="-285750">
              <a:lnSpc>
                <a:spcPct val="150000"/>
              </a:lnSpc>
              <a:spcBef>
                <a:spcPts val="0"/>
              </a:spcBef>
              <a:buFont typeface="Wingdings" panose="05000000000000000000" pitchFamily="2" charset="2"/>
              <a:buChar char="u"/>
            </a:pPr>
            <a:r>
              <a:rPr lang="zh-CN" altLang="en-US" sz="1800" kern="0" dirty="0">
                <a:solidFill>
                  <a:srgbClr val="C00000"/>
                </a:solidFill>
                <a:highlight>
                  <a:srgbClr val="FFFF00"/>
                </a:highlight>
                <a:latin typeface="华文中宋" panose="02010600040101010101" pitchFamily="2" charset="-122"/>
                <a:ea typeface="华文中宋" panose="02010600040101010101" pitchFamily="2" charset="-122"/>
              </a:rPr>
              <a:t>解释</a:t>
            </a:r>
            <a:r>
              <a:rPr lang="zh-CN" altLang="en-US" sz="1800" kern="0" dirty="0">
                <a:latin typeface="华文中宋" panose="02010600040101010101" pitchFamily="2" charset="-122"/>
                <a:ea typeface="华文中宋" panose="02010600040101010101" pitchFamily="2" charset="-122"/>
              </a:rPr>
              <a:t>方式：解释程序</a:t>
            </a:r>
            <a:endParaRPr lang="en-US" altLang="zh-CN" sz="1800" kern="0" dirty="0">
              <a:latin typeface="华文中宋" panose="02010600040101010101" pitchFamily="2" charset="-122"/>
              <a:ea typeface="华文中宋" panose="02010600040101010101" pitchFamily="2" charset="-122"/>
            </a:endParaRPr>
          </a:p>
          <a:p>
            <a:pPr marL="1403294" lvl="4" indent="-285750">
              <a:lnSpc>
                <a:spcPct val="150000"/>
              </a:lnSpc>
              <a:spcBef>
                <a:spcPts val="0"/>
              </a:spcBef>
              <a:buFont typeface="Wingdings" panose="05000000000000000000" pitchFamily="2" charset="2"/>
              <a:buChar char="u"/>
            </a:pPr>
            <a:r>
              <a:rPr lang="en-US" altLang="zh-CN" sz="1800" kern="0" dirty="0">
                <a:solidFill>
                  <a:srgbClr val="C00000"/>
                </a:solidFill>
                <a:latin typeface="华文中宋" panose="02010600040101010101" pitchFamily="2" charset="-122"/>
                <a:ea typeface="华文中宋" panose="02010600040101010101" pitchFamily="2" charset="-122"/>
              </a:rPr>
              <a:t>JAVA</a:t>
            </a:r>
            <a:r>
              <a:rPr lang="zh-CN" altLang="en-US" sz="1800" kern="0" dirty="0">
                <a:solidFill>
                  <a:srgbClr val="C00000"/>
                </a:solidFill>
                <a:latin typeface="华文中宋" panose="02010600040101010101" pitchFamily="2" charset="-122"/>
                <a:ea typeface="华文中宋" panose="02010600040101010101" pitchFamily="2" charset="-122"/>
              </a:rPr>
              <a:t>程序是解释</a:t>
            </a:r>
            <a:r>
              <a:rPr lang="en-US" altLang="zh-CN" sz="1800" kern="0" dirty="0">
                <a:solidFill>
                  <a:srgbClr val="C00000"/>
                </a:solidFill>
                <a:latin typeface="华文中宋" panose="02010600040101010101" pitchFamily="2" charset="-122"/>
                <a:ea typeface="华文中宋" panose="02010600040101010101" pitchFamily="2" charset="-122"/>
              </a:rPr>
              <a:t>OR</a:t>
            </a:r>
            <a:r>
              <a:rPr lang="zh-CN" altLang="en-US" sz="1800" kern="0" dirty="0">
                <a:solidFill>
                  <a:srgbClr val="C00000"/>
                </a:solidFill>
                <a:latin typeface="华文中宋" panose="02010600040101010101" pitchFamily="2" charset="-122"/>
                <a:ea typeface="华文中宋" panose="02010600040101010101" pitchFamily="2" charset="-122"/>
              </a:rPr>
              <a:t>编译执行的？</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需要一个可以执行程序的界面（环境）</a:t>
            </a:r>
          </a:p>
          <a:p>
            <a:pPr marL="1403294" lvl="4" indent="-285750">
              <a:lnSpc>
                <a:spcPct val="150000"/>
              </a:lnSpc>
              <a:spcBef>
                <a:spcPts val="0"/>
              </a:spcBef>
              <a:buFont typeface="Wingdings" panose="05000000000000000000" pitchFamily="2" charset="2"/>
              <a:buChar char="u"/>
            </a:pPr>
            <a:r>
              <a:rPr lang="en-US" altLang="zh-CN" sz="1800" kern="0" dirty="0">
                <a:latin typeface="华文中宋" panose="02010600040101010101" pitchFamily="2" charset="-122"/>
                <a:ea typeface="华文中宋" panose="02010600040101010101" pitchFamily="2" charset="-122"/>
              </a:rPr>
              <a:t>GUI</a:t>
            </a:r>
            <a:r>
              <a:rPr lang="zh-CN" altLang="en-US" sz="1800" kern="0" dirty="0">
                <a:latin typeface="华文中宋" panose="02010600040101010101" pitchFamily="2" charset="-122"/>
                <a:ea typeface="华文中宋" panose="02010600040101010101" pitchFamily="2" charset="-122"/>
              </a:rPr>
              <a:t>方式：图形用户界面</a:t>
            </a:r>
          </a:p>
          <a:p>
            <a:pPr marL="1403294" lvl="4" indent="-285750">
              <a:lnSpc>
                <a:spcPct val="150000"/>
              </a:lnSpc>
              <a:spcBef>
                <a:spcPts val="0"/>
              </a:spcBef>
              <a:buFont typeface="Wingdings" panose="05000000000000000000" pitchFamily="2" charset="2"/>
              <a:buChar char="u"/>
            </a:pPr>
            <a:r>
              <a:rPr lang="en-US" altLang="zh-CN" sz="1800" kern="0" dirty="0">
                <a:latin typeface="华文中宋" panose="02010600040101010101" pitchFamily="2" charset="-122"/>
                <a:ea typeface="华文中宋" panose="02010600040101010101" pitchFamily="2" charset="-122"/>
              </a:rPr>
              <a:t>CUI</a:t>
            </a:r>
            <a:r>
              <a:rPr lang="zh-CN" altLang="en-US" sz="1800" kern="0" dirty="0">
                <a:latin typeface="华文中宋" panose="02010600040101010101" pitchFamily="2" charset="-122"/>
                <a:ea typeface="华文中宋" panose="02010600040101010101" pitchFamily="2" charset="-122"/>
              </a:rPr>
              <a:t>方式：命令行用户界面</a:t>
            </a:r>
          </a:p>
        </p:txBody>
      </p:sp>
      <p:sp>
        <p:nvSpPr>
          <p:cNvPr id="4" name="Text Box 4">
            <a:extLst>
              <a:ext uri="{FF2B5EF4-FFF2-40B4-BE49-F238E27FC236}">
                <a16:creationId xmlns:a16="http://schemas.microsoft.com/office/drawing/2014/main" id="{52A49709-14A2-456A-AC95-B7ECB25B0E61}"/>
              </a:ext>
            </a:extLst>
          </p:cNvPr>
          <p:cNvSpPr txBox="1">
            <a:spLocks noChangeArrowheads="1"/>
          </p:cNvSpPr>
          <p:nvPr/>
        </p:nvSpPr>
        <p:spPr bwMode="auto">
          <a:xfrm>
            <a:off x="9759782" y="2277655"/>
            <a:ext cx="2411090" cy="4561249"/>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noFill/>
          </a:ln>
          <a:effectLst/>
          <a:scene3d>
            <a:camera prst="orthographicFront"/>
            <a:lightRig rig="threePt" dir="t"/>
          </a:scene3d>
          <a:sp3d>
            <a:bevelT/>
          </a:sp3d>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30000"/>
              </a:spcBef>
              <a:buFontTx/>
              <a:buNone/>
            </a:pPr>
            <a:r>
              <a:rPr lang="zh-CN" altLang="en-US" sz="2200" dirty="0">
                <a:solidFill>
                  <a:srgbClr val="009242"/>
                </a:solidFill>
                <a:latin typeface="楷体" panose="02010609060101010101" pitchFamily="49" charset="-122"/>
                <a:ea typeface="楷体" panose="02010609060101010101" pitchFamily="49" charset="-122"/>
              </a:rPr>
              <a:t>支撑</a:t>
            </a:r>
            <a:r>
              <a:rPr lang="zh-CN" altLang="en-US" sz="2200" dirty="0">
                <a:latin typeface="楷体" panose="02010609060101010101" pitchFamily="49" charset="-122"/>
                <a:ea typeface="楷体" panose="02010609060101010101" pitchFamily="49" charset="-122"/>
              </a:rPr>
              <a:t>程序开发和运行</a:t>
            </a:r>
            <a:r>
              <a:rPr lang="zh-CN" altLang="en-US" sz="2200" dirty="0">
                <a:solidFill>
                  <a:srgbClr val="009242"/>
                </a:solidFill>
                <a:latin typeface="楷体" panose="02010609060101010101" pitchFamily="49" charset="-122"/>
                <a:ea typeface="楷体" panose="02010609060101010101" pitchFamily="49" charset="-122"/>
              </a:rPr>
              <a:t>的环境由</a:t>
            </a:r>
            <a:r>
              <a:rPr lang="zh-CN" altLang="en-US" sz="2200" dirty="0">
                <a:solidFill>
                  <a:srgbClr val="C00000"/>
                </a:solidFill>
                <a:latin typeface="楷体" panose="02010609060101010101" pitchFamily="49" charset="-122"/>
                <a:ea typeface="楷体" panose="02010609060101010101" pitchFamily="49" charset="-122"/>
              </a:rPr>
              <a:t>系统软件</a:t>
            </a:r>
            <a:r>
              <a:rPr lang="zh-CN" altLang="en-US" sz="2200" dirty="0">
                <a:solidFill>
                  <a:srgbClr val="009242"/>
                </a:solidFill>
                <a:latin typeface="楷体" panose="02010609060101010101" pitchFamily="49" charset="-122"/>
                <a:ea typeface="楷体" panose="02010609060101010101" pitchFamily="49" charset="-122"/>
              </a:rPr>
              <a:t>提供的。最重要的系统软件是：</a:t>
            </a:r>
            <a:endParaRPr lang="en-US" altLang="zh-CN" sz="2200" dirty="0">
              <a:solidFill>
                <a:srgbClr val="009242"/>
              </a:solidFill>
              <a:latin typeface="楷体" panose="02010609060101010101" pitchFamily="49" charset="-122"/>
              <a:ea typeface="楷体" panose="02010609060101010101" pitchFamily="49" charset="-122"/>
            </a:endParaRPr>
          </a:p>
          <a:p>
            <a:pPr eaLnBrk="1" hangingPunct="1">
              <a:lnSpc>
                <a:spcPct val="100000"/>
              </a:lnSpc>
              <a:spcBef>
                <a:spcPct val="30000"/>
              </a:spcBef>
              <a:buFontTx/>
              <a:buNone/>
            </a:pPr>
            <a:r>
              <a:rPr lang="zh-CN" altLang="en-US" sz="2200" dirty="0">
                <a:solidFill>
                  <a:srgbClr val="C00000"/>
                </a:solidFill>
                <a:latin typeface="楷体" panose="02010609060101010101" pitchFamily="49" charset="-122"/>
                <a:ea typeface="楷体" panose="02010609060101010101" pitchFamily="49" charset="-122"/>
              </a:rPr>
              <a:t>语言处理系统</a:t>
            </a:r>
            <a:endParaRPr lang="en-US" altLang="zh-CN" sz="2200" dirty="0">
              <a:solidFill>
                <a:srgbClr val="C00000"/>
              </a:solidFill>
              <a:latin typeface="楷体" panose="02010609060101010101" pitchFamily="49" charset="-122"/>
              <a:ea typeface="楷体" panose="02010609060101010101" pitchFamily="49" charset="-122"/>
            </a:endParaRPr>
          </a:p>
          <a:p>
            <a:pPr eaLnBrk="1" hangingPunct="1">
              <a:lnSpc>
                <a:spcPct val="100000"/>
              </a:lnSpc>
              <a:spcBef>
                <a:spcPct val="30000"/>
              </a:spcBef>
              <a:buFontTx/>
              <a:buNone/>
            </a:pPr>
            <a:r>
              <a:rPr lang="zh-CN" altLang="en-US" sz="2200" dirty="0">
                <a:solidFill>
                  <a:srgbClr val="009242"/>
                </a:solidFill>
                <a:latin typeface="楷体" panose="02010609060101010101" pitchFamily="49" charset="-122"/>
                <a:ea typeface="楷体" panose="02010609060101010101" pitchFamily="49" charset="-122"/>
              </a:rPr>
              <a:t>和</a:t>
            </a:r>
            <a:endParaRPr lang="en-US" altLang="zh-CN" sz="2200" dirty="0">
              <a:solidFill>
                <a:srgbClr val="009242"/>
              </a:solidFill>
              <a:latin typeface="楷体" panose="02010609060101010101" pitchFamily="49" charset="-122"/>
              <a:ea typeface="楷体" panose="02010609060101010101" pitchFamily="49" charset="-122"/>
            </a:endParaRPr>
          </a:p>
          <a:p>
            <a:pPr eaLnBrk="1" hangingPunct="1">
              <a:lnSpc>
                <a:spcPct val="100000"/>
              </a:lnSpc>
              <a:spcBef>
                <a:spcPct val="30000"/>
              </a:spcBef>
              <a:buFontTx/>
              <a:buNone/>
            </a:pPr>
            <a:r>
              <a:rPr lang="zh-CN" altLang="en-US" sz="2200" dirty="0">
                <a:solidFill>
                  <a:srgbClr val="C00000"/>
                </a:solidFill>
                <a:latin typeface="楷体" panose="02010609060101010101" pitchFamily="49" charset="-122"/>
                <a:ea typeface="楷体" panose="02010609060101010101" pitchFamily="49" charset="-122"/>
              </a:rPr>
              <a:t>操作系统</a:t>
            </a:r>
            <a:r>
              <a:rPr lang="zh-CN" altLang="en-US" sz="2200" dirty="0">
                <a:solidFill>
                  <a:srgbClr val="FF0000"/>
                </a:solidFill>
                <a:latin typeface="楷体" panose="02010609060101010101" pitchFamily="49" charset="-122"/>
                <a:ea typeface="楷体" panose="02010609060101010101" pitchFamily="49" charset="-122"/>
              </a:rPr>
              <a:t>。</a:t>
            </a:r>
            <a:endParaRPr lang="en-US" altLang="zh-CN" sz="2200" dirty="0">
              <a:solidFill>
                <a:srgbClr val="FF0000"/>
              </a:solidFill>
              <a:latin typeface="楷体" panose="02010609060101010101" pitchFamily="49" charset="-122"/>
              <a:ea typeface="楷体" panose="02010609060101010101" pitchFamily="49" charset="-122"/>
            </a:endParaRPr>
          </a:p>
          <a:p>
            <a:pPr eaLnBrk="1" hangingPunct="1">
              <a:lnSpc>
                <a:spcPct val="100000"/>
              </a:lnSpc>
              <a:spcBef>
                <a:spcPct val="30000"/>
              </a:spcBef>
              <a:buFontTx/>
              <a:buNone/>
            </a:pPr>
            <a:r>
              <a:rPr lang="zh-CN" altLang="en-US" sz="2200" dirty="0">
                <a:latin typeface="楷体" panose="02010609060101010101" pitchFamily="49" charset="-122"/>
                <a:ea typeface="楷体" panose="02010609060101010101" pitchFamily="49" charset="-122"/>
              </a:rPr>
              <a:t>语言处理系统运行在操作系统之上，操作系统利用指令管理硬件。</a:t>
            </a:r>
          </a:p>
        </p:txBody>
      </p:sp>
      <p:grpSp>
        <p:nvGrpSpPr>
          <p:cNvPr id="9" name="Group 5">
            <a:extLst>
              <a:ext uri="{FF2B5EF4-FFF2-40B4-BE49-F238E27FC236}">
                <a16:creationId xmlns:a16="http://schemas.microsoft.com/office/drawing/2014/main" id="{1166B71C-4396-4C2E-BDC4-D1E472A25C0E}"/>
              </a:ext>
            </a:extLst>
          </p:cNvPr>
          <p:cNvGrpSpPr>
            <a:grpSpLocks/>
          </p:cNvGrpSpPr>
          <p:nvPr/>
        </p:nvGrpSpPr>
        <p:grpSpPr bwMode="auto">
          <a:xfrm>
            <a:off x="7207573" y="2996960"/>
            <a:ext cx="1127765" cy="1227264"/>
            <a:chOff x="4564" y="1397"/>
            <a:chExt cx="721" cy="840"/>
          </a:xfrm>
        </p:grpSpPr>
        <p:sp>
          <p:nvSpPr>
            <p:cNvPr id="10" name="AutoShape 6">
              <a:extLst>
                <a:ext uri="{FF2B5EF4-FFF2-40B4-BE49-F238E27FC236}">
                  <a16:creationId xmlns:a16="http://schemas.microsoft.com/office/drawing/2014/main" id="{07E90266-F8C2-458A-BEA3-2D2B32C4C727}"/>
                </a:ext>
              </a:extLst>
            </p:cNvPr>
            <p:cNvSpPr>
              <a:spLocks/>
            </p:cNvSpPr>
            <p:nvPr/>
          </p:nvSpPr>
          <p:spPr bwMode="auto">
            <a:xfrm>
              <a:off x="4564" y="1397"/>
              <a:ext cx="201" cy="840"/>
            </a:xfrm>
            <a:prstGeom prst="rightBrace">
              <a:avLst>
                <a:gd name="adj1" fmla="val 34826"/>
                <a:gd name="adj2" fmla="val 50000"/>
              </a:avLst>
            </a:prstGeom>
            <a:noFill/>
            <a:ln w="38100">
              <a:solidFill>
                <a:srgbClr val="CC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1" name="Text Box 7">
              <a:extLst>
                <a:ext uri="{FF2B5EF4-FFF2-40B4-BE49-F238E27FC236}">
                  <a16:creationId xmlns:a16="http://schemas.microsoft.com/office/drawing/2014/main" id="{540A3A85-6DEE-4FC6-B425-93D33BFC0239}"/>
                </a:ext>
              </a:extLst>
            </p:cNvPr>
            <p:cNvSpPr txBox="1">
              <a:spLocks noChangeArrowheads="1"/>
            </p:cNvSpPr>
            <p:nvPr/>
          </p:nvSpPr>
          <p:spPr bwMode="auto">
            <a:xfrm>
              <a:off x="4818" y="1503"/>
              <a:ext cx="467" cy="63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ea typeface="微软雅黑" panose="020B0503020204020204" pitchFamily="34" charset="-122"/>
                </a:rPr>
                <a:t>语言处理程序</a:t>
              </a:r>
            </a:p>
          </p:txBody>
        </p:sp>
      </p:grpSp>
      <p:grpSp>
        <p:nvGrpSpPr>
          <p:cNvPr id="12" name="Group 19">
            <a:extLst>
              <a:ext uri="{FF2B5EF4-FFF2-40B4-BE49-F238E27FC236}">
                <a16:creationId xmlns:a16="http://schemas.microsoft.com/office/drawing/2014/main" id="{37C95E4D-86A9-450F-B1CD-2E969507ADC5}"/>
              </a:ext>
            </a:extLst>
          </p:cNvPr>
          <p:cNvGrpSpPr>
            <a:grpSpLocks/>
          </p:cNvGrpSpPr>
          <p:nvPr/>
        </p:nvGrpSpPr>
        <p:grpSpPr bwMode="auto">
          <a:xfrm>
            <a:off x="7670562" y="4174590"/>
            <a:ext cx="374650" cy="404812"/>
            <a:chOff x="3640" y="2863"/>
            <a:chExt cx="291" cy="292"/>
          </a:xfrm>
        </p:grpSpPr>
        <p:sp>
          <p:nvSpPr>
            <p:cNvPr id="13" name="Line 20">
              <a:extLst>
                <a:ext uri="{FF2B5EF4-FFF2-40B4-BE49-F238E27FC236}">
                  <a16:creationId xmlns:a16="http://schemas.microsoft.com/office/drawing/2014/main" id="{50C833DF-90E2-41D4-A715-3A711F180491}"/>
                </a:ext>
              </a:extLst>
            </p:cNvPr>
            <p:cNvSpPr>
              <a:spLocks noChangeShapeType="1"/>
            </p:cNvSpPr>
            <p:nvPr/>
          </p:nvSpPr>
          <p:spPr bwMode="auto">
            <a:xfrm>
              <a:off x="3640" y="3008"/>
              <a:ext cx="2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21">
              <a:extLst>
                <a:ext uri="{FF2B5EF4-FFF2-40B4-BE49-F238E27FC236}">
                  <a16:creationId xmlns:a16="http://schemas.microsoft.com/office/drawing/2014/main" id="{51E237ED-BF52-403B-A168-8567FD164BF3}"/>
                </a:ext>
              </a:extLst>
            </p:cNvPr>
            <p:cNvSpPr>
              <a:spLocks noChangeShapeType="1"/>
            </p:cNvSpPr>
            <p:nvPr/>
          </p:nvSpPr>
          <p:spPr bwMode="auto">
            <a:xfrm>
              <a:off x="3776" y="2863"/>
              <a:ext cx="0" cy="2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 name="Text Box 22">
            <a:extLst>
              <a:ext uri="{FF2B5EF4-FFF2-40B4-BE49-F238E27FC236}">
                <a16:creationId xmlns:a16="http://schemas.microsoft.com/office/drawing/2014/main" id="{E243637C-DA2E-4C06-A113-72D4F9B5E0E3}"/>
              </a:ext>
            </a:extLst>
          </p:cNvPr>
          <p:cNvSpPr txBox="1">
            <a:spLocks noChangeArrowheads="1"/>
          </p:cNvSpPr>
          <p:nvPr/>
        </p:nvSpPr>
        <p:spPr bwMode="auto">
          <a:xfrm>
            <a:off x="8103242" y="4165715"/>
            <a:ext cx="1870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FF0000"/>
                </a:solidFill>
                <a:ea typeface="微软雅黑" panose="020B0503020204020204" pitchFamily="34" charset="-122"/>
              </a:rPr>
              <a:t>语言处理系统</a:t>
            </a:r>
          </a:p>
        </p:txBody>
      </p:sp>
      <p:grpSp>
        <p:nvGrpSpPr>
          <p:cNvPr id="16" name="Group 8">
            <a:extLst>
              <a:ext uri="{FF2B5EF4-FFF2-40B4-BE49-F238E27FC236}">
                <a16:creationId xmlns:a16="http://schemas.microsoft.com/office/drawing/2014/main" id="{45AD96D9-F7E2-4E4F-9FA2-87D7E9C4AC0E}"/>
              </a:ext>
            </a:extLst>
          </p:cNvPr>
          <p:cNvGrpSpPr>
            <a:grpSpLocks/>
          </p:cNvGrpSpPr>
          <p:nvPr/>
        </p:nvGrpSpPr>
        <p:grpSpPr bwMode="auto">
          <a:xfrm>
            <a:off x="5383491" y="4724221"/>
            <a:ext cx="935038" cy="781050"/>
            <a:chOff x="3056" y="2768"/>
            <a:chExt cx="589" cy="492"/>
          </a:xfrm>
        </p:grpSpPr>
        <p:sp>
          <p:nvSpPr>
            <p:cNvPr id="17" name="AutoShape 9">
              <a:extLst>
                <a:ext uri="{FF2B5EF4-FFF2-40B4-BE49-F238E27FC236}">
                  <a16:creationId xmlns:a16="http://schemas.microsoft.com/office/drawing/2014/main" id="{88A0343F-27A1-4E68-AC28-BF5D44E0DC80}"/>
                </a:ext>
              </a:extLst>
            </p:cNvPr>
            <p:cNvSpPr>
              <a:spLocks/>
            </p:cNvSpPr>
            <p:nvPr/>
          </p:nvSpPr>
          <p:spPr bwMode="auto">
            <a:xfrm>
              <a:off x="3056" y="2768"/>
              <a:ext cx="156" cy="492"/>
            </a:xfrm>
            <a:prstGeom prst="rightBrace">
              <a:avLst>
                <a:gd name="adj1" fmla="val 26282"/>
                <a:gd name="adj2" fmla="val 50000"/>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8" name="Text Box 10">
              <a:extLst>
                <a:ext uri="{FF2B5EF4-FFF2-40B4-BE49-F238E27FC236}">
                  <a16:creationId xmlns:a16="http://schemas.microsoft.com/office/drawing/2014/main" id="{F715B9A7-7584-4212-A612-212E092C30EB}"/>
                </a:ext>
              </a:extLst>
            </p:cNvPr>
            <p:cNvSpPr txBox="1">
              <a:spLocks noChangeArrowheads="1"/>
            </p:cNvSpPr>
            <p:nvPr/>
          </p:nvSpPr>
          <p:spPr bwMode="auto">
            <a:xfrm>
              <a:off x="3178" y="2770"/>
              <a:ext cx="467" cy="42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900" dirty="0">
                  <a:ea typeface="微软雅黑" panose="020B0503020204020204" pitchFamily="34" charset="-122"/>
                </a:rPr>
                <a:t>人机接口</a:t>
              </a:r>
            </a:p>
          </p:txBody>
        </p:sp>
      </p:grpSp>
      <p:sp>
        <p:nvSpPr>
          <p:cNvPr id="19" name="Text Box 11">
            <a:extLst>
              <a:ext uri="{FF2B5EF4-FFF2-40B4-BE49-F238E27FC236}">
                <a16:creationId xmlns:a16="http://schemas.microsoft.com/office/drawing/2014/main" id="{84CA5242-6604-40E2-814B-1F67DE70694A}"/>
              </a:ext>
            </a:extLst>
          </p:cNvPr>
          <p:cNvSpPr txBox="1">
            <a:spLocks noChangeArrowheads="1"/>
          </p:cNvSpPr>
          <p:nvPr/>
        </p:nvSpPr>
        <p:spPr bwMode="auto">
          <a:xfrm>
            <a:off x="7163123" y="4671833"/>
            <a:ext cx="2392362" cy="41275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语言的运行时系统</a:t>
            </a:r>
          </a:p>
        </p:txBody>
      </p:sp>
      <p:sp>
        <p:nvSpPr>
          <p:cNvPr id="20" name="Text Box 12">
            <a:extLst>
              <a:ext uri="{FF2B5EF4-FFF2-40B4-BE49-F238E27FC236}">
                <a16:creationId xmlns:a16="http://schemas.microsoft.com/office/drawing/2014/main" id="{322BAB03-07BF-4C48-B198-F2C3324177B0}"/>
              </a:ext>
            </a:extLst>
          </p:cNvPr>
          <p:cNvSpPr txBox="1">
            <a:spLocks noChangeArrowheads="1"/>
          </p:cNvSpPr>
          <p:nvPr/>
        </p:nvSpPr>
        <p:spPr bwMode="auto">
          <a:xfrm>
            <a:off x="7183760" y="5143321"/>
            <a:ext cx="2392363" cy="41275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操作系统内核</a:t>
            </a:r>
          </a:p>
        </p:txBody>
      </p:sp>
      <p:sp>
        <p:nvSpPr>
          <p:cNvPr id="21" name="Text Box 13">
            <a:extLst>
              <a:ext uri="{FF2B5EF4-FFF2-40B4-BE49-F238E27FC236}">
                <a16:creationId xmlns:a16="http://schemas.microsoft.com/office/drawing/2014/main" id="{6A8CDE93-D5FB-4125-8058-2C76E21D47AB}"/>
              </a:ext>
            </a:extLst>
          </p:cNvPr>
          <p:cNvSpPr txBox="1">
            <a:spLocks noChangeArrowheads="1"/>
          </p:cNvSpPr>
          <p:nvPr/>
        </p:nvSpPr>
        <p:spPr bwMode="auto">
          <a:xfrm>
            <a:off x="7188523" y="5614808"/>
            <a:ext cx="2392362" cy="412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22" name="Text Box 14">
            <a:extLst>
              <a:ext uri="{FF2B5EF4-FFF2-40B4-BE49-F238E27FC236}">
                <a16:creationId xmlns:a16="http://schemas.microsoft.com/office/drawing/2014/main" id="{9C051D91-49D7-4715-AB68-E16B7EF7CBBF}"/>
              </a:ext>
            </a:extLst>
          </p:cNvPr>
          <p:cNvSpPr txBox="1">
            <a:spLocks noChangeArrowheads="1"/>
          </p:cNvSpPr>
          <p:nvPr/>
        </p:nvSpPr>
        <p:spPr bwMode="auto">
          <a:xfrm>
            <a:off x="7207573" y="6072008"/>
            <a:ext cx="2392362" cy="4127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计算机硬件</a:t>
            </a:r>
          </a:p>
        </p:txBody>
      </p:sp>
      <p:sp>
        <p:nvSpPr>
          <p:cNvPr id="23" name="Text Box 15">
            <a:extLst>
              <a:ext uri="{FF2B5EF4-FFF2-40B4-BE49-F238E27FC236}">
                <a16:creationId xmlns:a16="http://schemas.microsoft.com/office/drawing/2014/main" id="{A1F20409-FCDD-4CF7-9B76-3FAA927C7688}"/>
              </a:ext>
            </a:extLst>
          </p:cNvPr>
          <p:cNvSpPr txBox="1">
            <a:spLocks noChangeArrowheads="1"/>
          </p:cNvSpPr>
          <p:nvPr/>
        </p:nvSpPr>
        <p:spPr bwMode="auto">
          <a:xfrm>
            <a:off x="6282831" y="5373392"/>
            <a:ext cx="7953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FF0000"/>
                </a:solidFill>
                <a:ea typeface="微软雅黑" panose="020B0503020204020204" pitchFamily="34" charset="-122"/>
              </a:rPr>
              <a:t>操作系统</a:t>
            </a:r>
          </a:p>
        </p:txBody>
      </p:sp>
      <p:grpSp>
        <p:nvGrpSpPr>
          <p:cNvPr id="24" name="Group 16">
            <a:extLst>
              <a:ext uri="{FF2B5EF4-FFF2-40B4-BE49-F238E27FC236}">
                <a16:creationId xmlns:a16="http://schemas.microsoft.com/office/drawing/2014/main" id="{DCE149E6-0006-4AAF-89CC-894C063EDF5B}"/>
              </a:ext>
            </a:extLst>
          </p:cNvPr>
          <p:cNvGrpSpPr>
            <a:grpSpLocks/>
          </p:cNvGrpSpPr>
          <p:nvPr/>
        </p:nvGrpSpPr>
        <p:grpSpPr bwMode="auto">
          <a:xfrm>
            <a:off x="6457868" y="4838042"/>
            <a:ext cx="374650" cy="404812"/>
            <a:chOff x="3640" y="2863"/>
            <a:chExt cx="291" cy="292"/>
          </a:xfrm>
        </p:grpSpPr>
        <p:sp>
          <p:nvSpPr>
            <p:cNvPr id="25" name="Line 17">
              <a:extLst>
                <a:ext uri="{FF2B5EF4-FFF2-40B4-BE49-F238E27FC236}">
                  <a16:creationId xmlns:a16="http://schemas.microsoft.com/office/drawing/2014/main" id="{92CC2A1A-885D-4E7A-BEBA-AF239CD05387}"/>
                </a:ext>
              </a:extLst>
            </p:cNvPr>
            <p:cNvSpPr>
              <a:spLocks noChangeShapeType="1"/>
            </p:cNvSpPr>
            <p:nvPr/>
          </p:nvSpPr>
          <p:spPr bwMode="auto">
            <a:xfrm>
              <a:off x="3640" y="3008"/>
              <a:ext cx="2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8">
              <a:extLst>
                <a:ext uri="{FF2B5EF4-FFF2-40B4-BE49-F238E27FC236}">
                  <a16:creationId xmlns:a16="http://schemas.microsoft.com/office/drawing/2014/main" id="{F529D644-A21B-45F2-B2AF-49F93DCE86B3}"/>
                </a:ext>
              </a:extLst>
            </p:cNvPr>
            <p:cNvSpPr>
              <a:spLocks noChangeShapeType="1"/>
            </p:cNvSpPr>
            <p:nvPr/>
          </p:nvSpPr>
          <p:spPr bwMode="auto">
            <a:xfrm>
              <a:off x="3776" y="2863"/>
              <a:ext cx="0" cy="2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文本框 27">
            <a:extLst>
              <a:ext uri="{FF2B5EF4-FFF2-40B4-BE49-F238E27FC236}">
                <a16:creationId xmlns:a16="http://schemas.microsoft.com/office/drawing/2014/main" id="{80F58592-E5B7-48D9-BDBE-C1A5690A2838}"/>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2" name="图片 1">
            <a:extLst>
              <a:ext uri="{FF2B5EF4-FFF2-40B4-BE49-F238E27FC236}">
                <a16:creationId xmlns:a16="http://schemas.microsoft.com/office/drawing/2014/main" id="{09D3DA91-7008-431A-A395-7197A9492646}"/>
              </a:ext>
            </a:extLst>
          </p:cNvPr>
          <p:cNvPicPr>
            <a:picLocks noChangeAspect="1"/>
          </p:cNvPicPr>
          <p:nvPr/>
        </p:nvPicPr>
        <p:blipFill>
          <a:blip r:embed="rId3"/>
          <a:stretch>
            <a:fillRect/>
          </a:stretch>
        </p:blipFill>
        <p:spPr>
          <a:xfrm>
            <a:off x="6179222" y="446"/>
            <a:ext cx="6012777" cy="2023423"/>
          </a:xfrm>
          <a:prstGeom prst="rect">
            <a:avLst/>
          </a:prstGeom>
        </p:spPr>
      </p:pic>
    </p:spTree>
    <p:extLst>
      <p:ext uri="{BB962C8B-B14F-4D97-AF65-F5344CB8AC3E}">
        <p14:creationId xmlns:p14="http://schemas.microsoft.com/office/powerpoint/2010/main" val="34530185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FED240-B6C3-4CB8-AABA-741F29B24DB6}"/>
              </a:ext>
            </a:extLst>
          </p:cNvPr>
          <p:cNvSpPr>
            <a:spLocks noGrp="1"/>
          </p:cNvSpPr>
          <p:nvPr>
            <p:ph idx="1"/>
          </p:nvPr>
        </p:nvSpPr>
        <p:spPr>
          <a:xfrm>
            <a:off x="555406" y="909116"/>
            <a:ext cx="10869186" cy="5904259"/>
          </a:xfrm>
        </p:spPr>
        <p:txBody>
          <a:bodyPr/>
          <a:lstStyle/>
          <a:p>
            <a:pPr marL="820722" indent="-457200">
              <a:lnSpc>
                <a:spcPct val="10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软件伴随着第一台电子计算机的问世，美国的大学从</a:t>
            </a:r>
            <a:r>
              <a:rPr lang="en-US" altLang="zh-CN" sz="2000" b="0" dirty="0">
                <a:effectLst/>
                <a:latin typeface="华文中宋" panose="02010600040101010101" pitchFamily="2" charset="-122"/>
                <a:ea typeface="华文中宋" panose="02010600040101010101" pitchFamily="2" charset="-122"/>
              </a:rPr>
              <a:t>20</a:t>
            </a:r>
            <a:r>
              <a:rPr lang="zh-CN" altLang="en-US" sz="2000" b="0" dirty="0">
                <a:effectLst/>
                <a:latin typeface="华文中宋" panose="02010600040101010101" pitchFamily="2" charset="-122"/>
                <a:ea typeface="华文中宋" panose="02010600040101010101" pitchFamily="2" charset="-122"/>
              </a:rPr>
              <a:t>世纪</a:t>
            </a:r>
            <a:r>
              <a:rPr lang="en-US" altLang="zh-CN" sz="2000" b="0" dirty="0">
                <a:effectLst/>
                <a:latin typeface="华文中宋" panose="02010600040101010101" pitchFamily="2" charset="-122"/>
                <a:ea typeface="华文中宋" panose="02010600040101010101" pitchFamily="2" charset="-122"/>
              </a:rPr>
              <a:t>60</a:t>
            </a:r>
            <a:r>
              <a:rPr lang="zh-CN" altLang="en-US" sz="2000" b="0" dirty="0">
                <a:effectLst/>
                <a:latin typeface="华文中宋" panose="02010600040101010101" pitchFamily="2" charset="-122"/>
                <a:ea typeface="华文中宋" panose="02010600040101010101" pitchFamily="2" charset="-122"/>
              </a:rPr>
              <a:t>年代开始授予计算机专业的学位的教育。</a:t>
            </a:r>
            <a:endParaRPr lang="en-US" altLang="zh-CN" sz="2000" b="0" dirty="0">
              <a:effectLst/>
              <a:latin typeface="华文中宋" panose="02010600040101010101" pitchFamily="2" charset="-122"/>
              <a:ea typeface="华文中宋" panose="02010600040101010101" pitchFamily="2" charset="-122"/>
            </a:endParaRPr>
          </a:p>
          <a:p>
            <a:pPr marL="820722" indent="-457200">
              <a:lnSpc>
                <a:spcPct val="10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今天，几乎每个大学的每个专业，都和计算机系统紧密相关。</a:t>
            </a:r>
            <a:r>
              <a:rPr lang="en-US" altLang="zh-CN" sz="2000" b="0" dirty="0">
                <a:effectLst/>
                <a:highlight>
                  <a:srgbClr val="FFFF00"/>
                </a:highlight>
                <a:latin typeface="华文中宋" panose="02010600040101010101" pitchFamily="2" charset="-122"/>
                <a:ea typeface="华文中宋" panose="02010600040101010101" pitchFamily="2" charset="-122"/>
              </a:rPr>
              <a:t>IT</a:t>
            </a:r>
            <a:r>
              <a:rPr lang="zh-CN" altLang="en-US" sz="2000" b="0" dirty="0">
                <a:effectLst/>
                <a:highlight>
                  <a:srgbClr val="FFFF00"/>
                </a:highlight>
                <a:latin typeface="华文中宋" panose="02010600040101010101" pitchFamily="2" charset="-122"/>
                <a:ea typeface="华文中宋" panose="02010600040101010101" pitchFamily="2" charset="-122"/>
              </a:rPr>
              <a:t>（数字）素养</a:t>
            </a:r>
            <a:r>
              <a:rPr lang="zh-CN" altLang="en-US" sz="2000" b="0" dirty="0">
                <a:effectLst/>
                <a:latin typeface="华文中宋" panose="02010600040101010101" pitchFamily="2" charset="-122"/>
                <a:ea typeface="华文中宋" panose="02010600040101010101" pitchFamily="2" charset="-122"/>
              </a:rPr>
              <a:t>是我们</a:t>
            </a:r>
            <a:r>
              <a:rPr lang="zh-CN" altLang="en-US" sz="2000" dirty="0">
                <a:solidFill>
                  <a:srgbClr val="C00000"/>
                </a:solidFill>
                <a:effectLst/>
                <a:latin typeface="华文中宋" panose="02010600040101010101" pitchFamily="2" charset="-122"/>
                <a:ea typeface="华文中宋" panose="02010600040101010101" pitchFamily="2" charset="-122"/>
              </a:rPr>
              <a:t>基本</a:t>
            </a:r>
            <a:r>
              <a:rPr lang="zh-CN" altLang="en-US" sz="2000" b="0" dirty="0">
                <a:effectLst/>
                <a:latin typeface="华文中宋" panose="02010600040101010101" pitchFamily="2" charset="-122"/>
                <a:ea typeface="华文中宋" panose="02010600040101010101" pitchFamily="2" charset="-122"/>
              </a:rPr>
              <a:t>的部分，主要包括：</a:t>
            </a:r>
            <a:endParaRPr lang="en-US" altLang="zh-CN" sz="20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2000" b="0" dirty="0">
                <a:solidFill>
                  <a:srgbClr val="C00000"/>
                </a:solidFill>
                <a:effectLst/>
                <a:latin typeface="华文中宋" panose="02010600040101010101" pitchFamily="2" charset="-122"/>
                <a:ea typeface="华文中宋" panose="02010600040101010101" pitchFamily="2" charset="-122"/>
              </a:rPr>
              <a:t>数据思维</a:t>
            </a:r>
            <a:endParaRPr lang="en-US" altLang="zh-CN" sz="2000" b="0" dirty="0">
              <a:solidFill>
                <a:srgbClr val="C00000"/>
              </a:solidFill>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2000" b="0" dirty="0">
                <a:solidFill>
                  <a:srgbClr val="C00000"/>
                </a:solidFill>
                <a:effectLst/>
                <a:latin typeface="华文中宋" panose="02010600040101010101" pitchFamily="2" charset="-122"/>
                <a:ea typeface="华文中宋" panose="02010600040101010101" pitchFamily="2" charset="-122"/>
              </a:rPr>
              <a:t>抽象思维</a:t>
            </a:r>
            <a:endParaRPr lang="en-US" altLang="zh-CN" sz="2000" b="0" dirty="0">
              <a:solidFill>
                <a:srgbClr val="C00000"/>
              </a:solidFill>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2000" b="0" dirty="0">
                <a:solidFill>
                  <a:srgbClr val="C00000"/>
                </a:solidFill>
                <a:effectLst/>
                <a:latin typeface="华文中宋" panose="02010600040101010101" pitchFamily="2" charset="-122"/>
                <a:ea typeface="华文中宋" panose="02010600040101010101" pitchFamily="2" charset="-122"/>
              </a:rPr>
              <a:t>系统思维</a:t>
            </a:r>
            <a:endParaRPr lang="en-US" altLang="zh-CN" sz="2000" b="0" dirty="0">
              <a:solidFill>
                <a:srgbClr val="C00000"/>
              </a:solidFill>
              <a:effectLst/>
              <a:latin typeface="华文中宋" panose="02010600040101010101" pitchFamily="2" charset="-122"/>
              <a:ea typeface="华文中宋" panose="02010600040101010101" pitchFamily="2" charset="-122"/>
            </a:endParaRPr>
          </a:p>
          <a:p>
            <a:pPr lvl="3">
              <a:defRPr/>
            </a:pPr>
            <a:r>
              <a:rPr lang="zh-CN" altLang="en-US" sz="1800" dirty="0">
                <a:latin typeface="华文中宋" panose="02010600040101010101" pitchFamily="2" charset="-122"/>
                <a:ea typeface="华文中宋" panose="02010600040101010101" pitchFamily="2" charset="-122"/>
              </a:rPr>
              <a:t>从计算机系统角度出发分析问题和解决问题</a:t>
            </a:r>
            <a:endParaRPr lang="en-US" altLang="zh-CN" sz="1800" dirty="0">
              <a:latin typeface="华文中宋" panose="02010600040101010101" pitchFamily="2" charset="-122"/>
              <a:ea typeface="华文中宋" panose="02010600040101010101" pitchFamily="2" charset="-122"/>
            </a:endParaRPr>
          </a:p>
          <a:p>
            <a:pPr lvl="3"/>
            <a:r>
              <a:rPr lang="zh-CN" altLang="en-US" sz="1800" dirty="0">
                <a:latin typeface="华文中宋" panose="02010600040101010101" pitchFamily="2" charset="-122"/>
                <a:ea typeface="华文中宋" panose="02010600040101010101" pitchFamily="2" charset="-122"/>
              </a:rPr>
              <a:t>高级语言语句都要转换为机器指令才能在计算机上执行</a:t>
            </a:r>
          </a:p>
          <a:p>
            <a:pPr lvl="3"/>
            <a:r>
              <a:rPr lang="zh-CN" altLang="en-US" sz="1800" dirty="0">
                <a:latin typeface="华文中宋" panose="02010600040101010101" pitchFamily="2" charset="-122"/>
                <a:ea typeface="华文中宋" panose="02010600040101010101" pitchFamily="2" charset="-122"/>
              </a:rPr>
              <a:t>机器指令是一串</a:t>
            </a:r>
            <a:r>
              <a:rPr lang="en-US" altLang="zh-CN" sz="1800" dirty="0">
                <a:latin typeface="华文中宋" panose="02010600040101010101" pitchFamily="2" charset="-122"/>
                <a:ea typeface="华文中宋" panose="02010600040101010101" pitchFamily="2" charset="-122"/>
              </a:rPr>
              <a:t>0/1</a:t>
            </a:r>
            <a:r>
              <a:rPr lang="zh-CN" altLang="en-US" sz="1800" dirty="0">
                <a:latin typeface="华文中宋" panose="02010600040101010101" pitchFamily="2" charset="-122"/>
                <a:ea typeface="华文中宋" panose="02010600040101010101" pitchFamily="2" charset="-122"/>
              </a:rPr>
              <a:t>序列，能被机器直接理解并执行</a:t>
            </a:r>
          </a:p>
          <a:p>
            <a:pPr lvl="3"/>
            <a:r>
              <a:rPr lang="zh-CN" altLang="en-US" sz="1800" dirty="0">
                <a:latin typeface="华文中宋" panose="02010600040101010101" pitchFamily="2" charset="-122"/>
                <a:ea typeface="华文中宋" panose="02010600040101010101" pitchFamily="2" charset="-122"/>
              </a:rPr>
              <a:t>计算机系统是模运算系统，字长有限，高位被丢弃</a:t>
            </a:r>
          </a:p>
          <a:p>
            <a:pPr lvl="3"/>
            <a:r>
              <a:rPr lang="zh-CN" altLang="en-US" sz="1800" dirty="0">
                <a:latin typeface="华文中宋" panose="02010600040101010101" pitchFamily="2" charset="-122"/>
                <a:ea typeface="华文中宋" panose="02010600040101010101" pitchFamily="2" charset="-122"/>
              </a:rPr>
              <a:t>运算器不知道参加运算的是带符号数还是无符号数</a:t>
            </a:r>
          </a:p>
          <a:p>
            <a:pPr lvl="3"/>
            <a:r>
              <a:rPr lang="zh-CN" altLang="en-US" sz="1800" dirty="0">
                <a:latin typeface="华文中宋" panose="02010600040101010101" pitchFamily="2" charset="-122"/>
                <a:ea typeface="华文中宋" panose="02010600040101010101" pitchFamily="2" charset="-122"/>
              </a:rPr>
              <a:t>在计算机世界，</a:t>
            </a:r>
            <a:r>
              <a:rPr lang="en-US" altLang="zh-CN" sz="1800" dirty="0">
                <a:latin typeface="华文中宋" panose="02010600040101010101" pitchFamily="2" charset="-122"/>
                <a:ea typeface="华文中宋" panose="02010600040101010101" pitchFamily="2" charset="-122"/>
              </a:rPr>
              <a:t>x*x</a:t>
            </a:r>
            <a:r>
              <a:rPr lang="zh-CN" altLang="en-US" sz="1800" dirty="0">
                <a:latin typeface="华文中宋" panose="02010600040101010101" pitchFamily="2" charset="-122"/>
                <a:ea typeface="华文中宋" panose="02010600040101010101" pitchFamily="2" charset="-122"/>
              </a:rPr>
              <a:t>可能小于</a:t>
            </a:r>
            <a:r>
              <a:rPr lang="en-US" altLang="zh-CN" sz="1800" dirty="0">
                <a:latin typeface="华文中宋" panose="02010600040101010101" pitchFamily="2" charset="-122"/>
                <a:ea typeface="华文中宋" panose="02010600040101010101" pitchFamily="2" charset="-122"/>
              </a:rPr>
              <a:t>0</a:t>
            </a:r>
          </a:p>
          <a:p>
            <a:pPr lvl="3"/>
            <a:r>
              <a:rPr lang="zh-CN" altLang="en-US" sz="1800" dirty="0">
                <a:latin typeface="华文中宋" panose="02010600040101010101" pitchFamily="2" charset="-122"/>
                <a:ea typeface="华文中宋" panose="02010600040101010101" pitchFamily="2" charset="-122"/>
              </a:rPr>
              <a:t>访问内存需几十到几百个时钟，而访问磁盘要几百万个时钟</a:t>
            </a:r>
            <a:endParaRPr lang="en-US" altLang="zh-CN" sz="1800" dirty="0">
              <a:latin typeface="华文中宋" panose="02010600040101010101" pitchFamily="2" charset="-122"/>
              <a:ea typeface="华文中宋" panose="02010600040101010101" pitchFamily="2" charset="-122"/>
            </a:endParaRPr>
          </a:p>
          <a:p>
            <a:pPr lvl="3"/>
            <a:r>
              <a:rPr lang="zh-CN" altLang="en-US" sz="1800" dirty="0">
                <a:latin typeface="华文中宋" panose="02010600040101010101" pitchFamily="2" charset="-122"/>
                <a:ea typeface="华文中宋" panose="02010600040101010101" pitchFamily="2" charset="-122"/>
              </a:rPr>
              <a:t>只有先理解系统，才能改革系统，并应用好系统</a:t>
            </a:r>
            <a:endParaRPr lang="en-US" altLang="zh-CN" sz="1800" dirty="0">
              <a:latin typeface="华文中宋" panose="02010600040101010101" pitchFamily="2" charset="-122"/>
              <a:ea typeface="华文中宋" panose="02010600040101010101" pitchFamily="2" charset="-122"/>
            </a:endParaRPr>
          </a:p>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今天，以计算机为基本单元的互联网</a:t>
            </a:r>
            <a:r>
              <a:rPr lang="en-US" altLang="zh-CN" sz="2000" b="0" dirty="0">
                <a:effectLst/>
                <a:latin typeface="华文中宋" panose="02010600040101010101" pitchFamily="2" charset="-122"/>
                <a:ea typeface="华文中宋" panose="02010600040101010101" pitchFamily="2" charset="-122"/>
              </a:rPr>
              <a:t>+ </a:t>
            </a:r>
            <a:r>
              <a:rPr lang="zh-CN" altLang="en-US" sz="2000" b="0" dirty="0">
                <a:effectLst/>
                <a:latin typeface="华文中宋" panose="02010600040101010101" pitchFamily="2" charset="-122"/>
                <a:ea typeface="华文中宋" panose="02010600040101010101" pitchFamily="2" charset="-122"/>
              </a:rPr>
              <a:t>是个生态系统。</a:t>
            </a:r>
            <a:endParaRPr lang="en-US" altLang="zh-CN" sz="2000" b="0" dirty="0">
              <a:effectLst/>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b="0" dirty="0">
              <a:effectLst/>
              <a:latin typeface="华文中宋" panose="02010600040101010101" pitchFamily="2" charset="-122"/>
              <a:ea typeface="华文中宋" panose="02010600040101010101" pitchFamily="2" charset="-122"/>
            </a:endParaRPr>
          </a:p>
          <a:p>
            <a:pPr>
              <a:defRPr/>
            </a:pPr>
            <a:endParaRPr lang="en-US" altLang="zh-CN" dirty="0"/>
          </a:p>
        </p:txBody>
      </p:sp>
      <p:sp>
        <p:nvSpPr>
          <p:cNvPr id="6" name="文本框 5">
            <a:extLst>
              <a:ext uri="{FF2B5EF4-FFF2-40B4-BE49-F238E27FC236}">
                <a16:creationId xmlns:a16="http://schemas.microsoft.com/office/drawing/2014/main" id="{046C25C4-58E7-4511-BEAD-4DCB3ECD2E7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r>
              <a:rPr lang="en-US" altLang="zh-CN" sz="2800" dirty="0">
                <a:solidFill>
                  <a:srgbClr val="00B050"/>
                </a:solidFill>
                <a:latin typeface="华文楷体" panose="02010600040101010101" pitchFamily="2" charset="-122"/>
                <a:ea typeface="华文楷体" panose="02010600040101010101" pitchFamily="2" charset="-122"/>
              </a:rPr>
              <a:t>//</a:t>
            </a:r>
            <a:r>
              <a:rPr lang="en-US" altLang="zh-CN" sz="2800" b="1" dirty="0">
                <a:solidFill>
                  <a:srgbClr val="C00000"/>
                </a:solidFill>
                <a:latin typeface="华文楷体" panose="02010600040101010101" pitchFamily="2" charset="-122"/>
                <a:ea typeface="华文楷体" panose="02010600040101010101" pitchFamily="2" charset="-122"/>
              </a:rPr>
              <a:t>20250221</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60895A4-6CE5-44DF-977A-6EC56B14FF62}"/>
                  </a:ext>
                </a:extLst>
              </p14:cNvPr>
              <p14:cNvContentPartPr/>
              <p14:nvPr/>
            </p14:nvContentPartPr>
            <p14:xfrm>
              <a:off x="3385254" y="5320928"/>
              <a:ext cx="1161720" cy="39960"/>
            </p14:xfrm>
          </p:contentPart>
        </mc:Choice>
        <mc:Fallback xmlns="">
          <p:pic>
            <p:nvPicPr>
              <p:cNvPr id="2" name="墨迹 1">
                <a:extLst>
                  <a:ext uri="{FF2B5EF4-FFF2-40B4-BE49-F238E27FC236}">
                    <a16:creationId xmlns:a16="http://schemas.microsoft.com/office/drawing/2014/main" id="{260895A4-6CE5-44DF-977A-6EC56B14FF62}"/>
                  </a:ext>
                </a:extLst>
              </p:cNvPr>
              <p:cNvPicPr/>
              <p:nvPr/>
            </p:nvPicPr>
            <p:blipFill>
              <a:blip r:embed="rId4"/>
              <a:stretch>
                <a:fillRect/>
              </a:stretch>
            </p:blipFill>
            <p:spPr>
              <a:xfrm>
                <a:off x="3376254" y="5311928"/>
                <a:ext cx="1179360" cy="57600"/>
              </a:xfrm>
              <a:prstGeom prst="rect">
                <a:avLst/>
              </a:prstGeom>
            </p:spPr>
          </p:pic>
        </mc:Fallback>
      </mc:AlternateContent>
      <p:grpSp>
        <p:nvGrpSpPr>
          <p:cNvPr id="32" name="组合 31">
            <a:extLst>
              <a:ext uri="{FF2B5EF4-FFF2-40B4-BE49-F238E27FC236}">
                <a16:creationId xmlns:a16="http://schemas.microsoft.com/office/drawing/2014/main" id="{D131A29F-9AD7-495A-938A-234365107ADD}"/>
              </a:ext>
            </a:extLst>
          </p:cNvPr>
          <p:cNvGrpSpPr/>
          <p:nvPr/>
        </p:nvGrpSpPr>
        <p:grpSpPr>
          <a:xfrm>
            <a:off x="5269134" y="4158128"/>
            <a:ext cx="6780960" cy="1163520"/>
            <a:chOff x="5269134" y="4158128"/>
            <a:chExt cx="6780960" cy="1163520"/>
          </a:xfrm>
        </p:grpSpPr>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27CA273D-4757-4511-BBDF-D307C10C9293}"/>
                    </a:ext>
                  </a:extLst>
                </p14:cNvPr>
                <p14:cNvContentPartPr/>
                <p14:nvPr/>
              </p14:nvContentPartPr>
              <p14:xfrm>
                <a:off x="5269134" y="5124728"/>
                <a:ext cx="2505240" cy="135000"/>
              </p14:xfrm>
            </p:contentPart>
          </mc:Choice>
          <mc:Fallback xmlns="">
            <p:pic>
              <p:nvPicPr>
                <p:cNvPr id="4" name="墨迹 3">
                  <a:extLst>
                    <a:ext uri="{FF2B5EF4-FFF2-40B4-BE49-F238E27FC236}">
                      <a16:creationId xmlns:a16="http://schemas.microsoft.com/office/drawing/2014/main" id="{27CA273D-4757-4511-BBDF-D307C10C9293}"/>
                    </a:ext>
                  </a:extLst>
                </p:cNvPr>
                <p:cNvPicPr/>
                <p:nvPr/>
              </p:nvPicPr>
              <p:blipFill>
                <a:blip r:embed="rId6"/>
                <a:stretch>
                  <a:fillRect/>
                </a:stretch>
              </p:blipFill>
              <p:spPr>
                <a:xfrm>
                  <a:off x="5260134" y="5115728"/>
                  <a:ext cx="2522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E74A84C7-47A0-4157-A045-F40E1477AA65}"/>
                    </a:ext>
                  </a:extLst>
                </p14:cNvPr>
                <p14:cNvContentPartPr/>
                <p14:nvPr/>
              </p14:nvContentPartPr>
              <p14:xfrm>
                <a:off x="7796334" y="5040848"/>
                <a:ext cx="133200" cy="123120"/>
              </p14:xfrm>
            </p:contentPart>
          </mc:Choice>
          <mc:Fallback xmlns="">
            <p:pic>
              <p:nvPicPr>
                <p:cNvPr id="5" name="墨迹 4">
                  <a:extLst>
                    <a:ext uri="{FF2B5EF4-FFF2-40B4-BE49-F238E27FC236}">
                      <a16:creationId xmlns:a16="http://schemas.microsoft.com/office/drawing/2014/main" id="{E74A84C7-47A0-4157-A045-F40E1477AA65}"/>
                    </a:ext>
                  </a:extLst>
                </p:cNvPr>
                <p:cNvPicPr/>
                <p:nvPr/>
              </p:nvPicPr>
              <p:blipFill>
                <a:blip r:embed="rId8"/>
                <a:stretch>
                  <a:fillRect/>
                </a:stretch>
              </p:blipFill>
              <p:spPr>
                <a:xfrm>
                  <a:off x="7787334" y="5032208"/>
                  <a:ext cx="150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27963AB8-F8C8-4E8D-A0C3-E5151D68B049}"/>
                    </a:ext>
                  </a:extLst>
                </p14:cNvPr>
                <p14:cNvContentPartPr/>
                <p14:nvPr/>
              </p14:nvContentPartPr>
              <p14:xfrm>
                <a:off x="8048694" y="4517408"/>
                <a:ext cx="831600" cy="91440"/>
              </p14:xfrm>
            </p:contentPart>
          </mc:Choice>
          <mc:Fallback xmlns="">
            <p:pic>
              <p:nvPicPr>
                <p:cNvPr id="7" name="墨迹 6">
                  <a:extLst>
                    <a:ext uri="{FF2B5EF4-FFF2-40B4-BE49-F238E27FC236}">
                      <a16:creationId xmlns:a16="http://schemas.microsoft.com/office/drawing/2014/main" id="{27963AB8-F8C8-4E8D-A0C3-E5151D68B049}"/>
                    </a:ext>
                  </a:extLst>
                </p:cNvPr>
                <p:cNvPicPr/>
                <p:nvPr/>
              </p:nvPicPr>
              <p:blipFill>
                <a:blip r:embed="rId10"/>
                <a:stretch>
                  <a:fillRect/>
                </a:stretch>
              </p:blipFill>
              <p:spPr>
                <a:xfrm>
                  <a:off x="8039694" y="4508768"/>
                  <a:ext cx="8492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18AF3F22-6242-46EB-82C8-D7C10674E094}"/>
                    </a:ext>
                  </a:extLst>
                </p14:cNvPr>
                <p14:cNvContentPartPr/>
                <p14:nvPr/>
              </p14:nvContentPartPr>
              <p14:xfrm>
                <a:off x="8225454" y="4862288"/>
                <a:ext cx="27000" cy="380520"/>
              </p14:xfrm>
            </p:contentPart>
          </mc:Choice>
          <mc:Fallback xmlns="">
            <p:pic>
              <p:nvPicPr>
                <p:cNvPr id="8" name="墨迹 7">
                  <a:extLst>
                    <a:ext uri="{FF2B5EF4-FFF2-40B4-BE49-F238E27FC236}">
                      <a16:creationId xmlns:a16="http://schemas.microsoft.com/office/drawing/2014/main" id="{18AF3F22-6242-46EB-82C8-D7C10674E094}"/>
                    </a:ext>
                  </a:extLst>
                </p:cNvPr>
                <p:cNvPicPr/>
                <p:nvPr/>
              </p:nvPicPr>
              <p:blipFill>
                <a:blip r:embed="rId12"/>
                <a:stretch>
                  <a:fillRect/>
                </a:stretch>
              </p:blipFill>
              <p:spPr>
                <a:xfrm>
                  <a:off x="8216814" y="4853648"/>
                  <a:ext cx="446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2F4E90B9-F563-4DDD-BCAF-EA5319028612}"/>
                    </a:ext>
                  </a:extLst>
                </p14:cNvPr>
                <p14:cNvContentPartPr/>
                <p14:nvPr/>
              </p14:nvContentPartPr>
              <p14:xfrm>
                <a:off x="8433894" y="4851128"/>
                <a:ext cx="205200" cy="16560"/>
              </p14:xfrm>
            </p:contentPart>
          </mc:Choice>
          <mc:Fallback xmlns="">
            <p:pic>
              <p:nvPicPr>
                <p:cNvPr id="9" name="墨迹 8">
                  <a:extLst>
                    <a:ext uri="{FF2B5EF4-FFF2-40B4-BE49-F238E27FC236}">
                      <a16:creationId xmlns:a16="http://schemas.microsoft.com/office/drawing/2014/main" id="{2F4E90B9-F563-4DDD-BCAF-EA5319028612}"/>
                    </a:ext>
                  </a:extLst>
                </p:cNvPr>
                <p:cNvPicPr/>
                <p:nvPr/>
              </p:nvPicPr>
              <p:blipFill>
                <a:blip r:embed="rId14"/>
                <a:stretch>
                  <a:fillRect/>
                </a:stretch>
              </p:blipFill>
              <p:spPr>
                <a:xfrm>
                  <a:off x="8424894" y="4842488"/>
                  <a:ext cx="222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C7F48BA6-D42D-4EA4-823B-D8443BA280B4}"/>
                    </a:ext>
                  </a:extLst>
                </p14:cNvPr>
                <p14:cNvContentPartPr/>
                <p14:nvPr/>
              </p14:nvContentPartPr>
              <p14:xfrm>
                <a:off x="8510934" y="4729448"/>
                <a:ext cx="94680" cy="417600"/>
              </p14:xfrm>
            </p:contentPart>
          </mc:Choice>
          <mc:Fallback xmlns="">
            <p:pic>
              <p:nvPicPr>
                <p:cNvPr id="10" name="墨迹 9">
                  <a:extLst>
                    <a:ext uri="{FF2B5EF4-FFF2-40B4-BE49-F238E27FC236}">
                      <a16:creationId xmlns:a16="http://schemas.microsoft.com/office/drawing/2014/main" id="{C7F48BA6-D42D-4EA4-823B-D8443BA280B4}"/>
                    </a:ext>
                  </a:extLst>
                </p:cNvPr>
                <p:cNvPicPr/>
                <p:nvPr/>
              </p:nvPicPr>
              <p:blipFill>
                <a:blip r:embed="rId16"/>
                <a:stretch>
                  <a:fillRect/>
                </a:stretch>
              </p:blipFill>
              <p:spPr>
                <a:xfrm>
                  <a:off x="8501934" y="4720808"/>
                  <a:ext cx="11232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CA8BA5FC-54B4-4D7D-AD54-386C0BFF6349}"/>
                    </a:ext>
                  </a:extLst>
                </p14:cNvPr>
                <p14:cNvContentPartPr/>
                <p14:nvPr/>
              </p14:nvContentPartPr>
              <p14:xfrm>
                <a:off x="8982174" y="4521728"/>
                <a:ext cx="17640" cy="200160"/>
              </p14:xfrm>
            </p:contentPart>
          </mc:Choice>
          <mc:Fallback xmlns="">
            <p:pic>
              <p:nvPicPr>
                <p:cNvPr id="11" name="墨迹 10">
                  <a:extLst>
                    <a:ext uri="{FF2B5EF4-FFF2-40B4-BE49-F238E27FC236}">
                      <a16:creationId xmlns:a16="http://schemas.microsoft.com/office/drawing/2014/main" id="{CA8BA5FC-54B4-4D7D-AD54-386C0BFF6349}"/>
                    </a:ext>
                  </a:extLst>
                </p:cNvPr>
                <p:cNvPicPr/>
                <p:nvPr/>
              </p:nvPicPr>
              <p:blipFill>
                <a:blip r:embed="rId18"/>
                <a:stretch>
                  <a:fillRect/>
                </a:stretch>
              </p:blipFill>
              <p:spPr>
                <a:xfrm>
                  <a:off x="8973534" y="4513088"/>
                  <a:ext cx="352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4E4906AE-F676-49F5-99CB-8909A73E7ACF}"/>
                    </a:ext>
                  </a:extLst>
                </p14:cNvPr>
                <p14:cNvContentPartPr/>
                <p14:nvPr/>
              </p14:nvContentPartPr>
              <p14:xfrm>
                <a:off x="8970294" y="4416968"/>
                <a:ext cx="158040" cy="255600"/>
              </p14:xfrm>
            </p:contentPart>
          </mc:Choice>
          <mc:Fallback xmlns="">
            <p:pic>
              <p:nvPicPr>
                <p:cNvPr id="12" name="墨迹 11">
                  <a:extLst>
                    <a:ext uri="{FF2B5EF4-FFF2-40B4-BE49-F238E27FC236}">
                      <a16:creationId xmlns:a16="http://schemas.microsoft.com/office/drawing/2014/main" id="{4E4906AE-F676-49F5-99CB-8909A73E7ACF}"/>
                    </a:ext>
                  </a:extLst>
                </p:cNvPr>
                <p:cNvPicPr/>
                <p:nvPr/>
              </p:nvPicPr>
              <p:blipFill>
                <a:blip r:embed="rId20"/>
                <a:stretch>
                  <a:fillRect/>
                </a:stretch>
              </p:blipFill>
              <p:spPr>
                <a:xfrm>
                  <a:off x="8961654" y="4407968"/>
                  <a:ext cx="175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墨迹 12">
                  <a:extLst>
                    <a:ext uri="{FF2B5EF4-FFF2-40B4-BE49-F238E27FC236}">
                      <a16:creationId xmlns:a16="http://schemas.microsoft.com/office/drawing/2014/main" id="{402F2CD1-321A-4365-837B-D5E8E2A8313F}"/>
                    </a:ext>
                  </a:extLst>
                </p14:cNvPr>
                <p14:cNvContentPartPr/>
                <p14:nvPr/>
              </p14:nvContentPartPr>
              <p14:xfrm>
                <a:off x="8915214" y="4869128"/>
                <a:ext cx="196920" cy="59400"/>
              </p14:xfrm>
            </p:contentPart>
          </mc:Choice>
          <mc:Fallback xmlns="">
            <p:pic>
              <p:nvPicPr>
                <p:cNvPr id="13" name="墨迹 12">
                  <a:extLst>
                    <a:ext uri="{FF2B5EF4-FFF2-40B4-BE49-F238E27FC236}">
                      <a16:creationId xmlns:a16="http://schemas.microsoft.com/office/drawing/2014/main" id="{402F2CD1-321A-4365-837B-D5E8E2A8313F}"/>
                    </a:ext>
                  </a:extLst>
                </p:cNvPr>
                <p:cNvPicPr/>
                <p:nvPr/>
              </p:nvPicPr>
              <p:blipFill>
                <a:blip r:embed="rId22"/>
                <a:stretch>
                  <a:fillRect/>
                </a:stretch>
              </p:blipFill>
              <p:spPr>
                <a:xfrm>
                  <a:off x="8906574" y="4860488"/>
                  <a:ext cx="2145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3030C9F8-BB19-42B9-8EF0-38E6BFC93071}"/>
                    </a:ext>
                  </a:extLst>
                </p14:cNvPr>
                <p14:cNvContentPartPr/>
                <p14:nvPr/>
              </p14:nvContentPartPr>
              <p14:xfrm>
                <a:off x="9014574" y="4805408"/>
                <a:ext cx="265680" cy="414360"/>
              </p14:xfrm>
            </p:contentPart>
          </mc:Choice>
          <mc:Fallback xmlns="">
            <p:pic>
              <p:nvPicPr>
                <p:cNvPr id="14" name="墨迹 13">
                  <a:extLst>
                    <a:ext uri="{FF2B5EF4-FFF2-40B4-BE49-F238E27FC236}">
                      <a16:creationId xmlns:a16="http://schemas.microsoft.com/office/drawing/2014/main" id="{3030C9F8-BB19-42B9-8EF0-38E6BFC93071}"/>
                    </a:ext>
                  </a:extLst>
                </p:cNvPr>
                <p:cNvPicPr/>
                <p:nvPr/>
              </p:nvPicPr>
              <p:blipFill>
                <a:blip r:embed="rId24"/>
                <a:stretch>
                  <a:fillRect/>
                </a:stretch>
              </p:blipFill>
              <p:spPr>
                <a:xfrm>
                  <a:off x="9005574" y="4796408"/>
                  <a:ext cx="2833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3B133F2D-924E-4A5C-9FFE-3D673BABFEBC}"/>
                    </a:ext>
                  </a:extLst>
                </p14:cNvPr>
                <p14:cNvContentPartPr/>
                <p14:nvPr/>
              </p14:nvContentPartPr>
              <p14:xfrm>
                <a:off x="9659694" y="4158128"/>
                <a:ext cx="313560" cy="209880"/>
              </p14:xfrm>
            </p:contentPart>
          </mc:Choice>
          <mc:Fallback xmlns="">
            <p:pic>
              <p:nvPicPr>
                <p:cNvPr id="16" name="墨迹 15">
                  <a:extLst>
                    <a:ext uri="{FF2B5EF4-FFF2-40B4-BE49-F238E27FC236}">
                      <a16:creationId xmlns:a16="http://schemas.microsoft.com/office/drawing/2014/main" id="{3B133F2D-924E-4A5C-9FFE-3D673BABFEBC}"/>
                    </a:ext>
                  </a:extLst>
                </p:cNvPr>
                <p:cNvPicPr/>
                <p:nvPr/>
              </p:nvPicPr>
              <p:blipFill>
                <a:blip r:embed="rId26"/>
                <a:stretch>
                  <a:fillRect/>
                </a:stretch>
              </p:blipFill>
              <p:spPr>
                <a:xfrm>
                  <a:off x="9650694" y="4149488"/>
                  <a:ext cx="331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7030D569-8D11-4D52-A5AF-4EE1397BC149}"/>
                    </a:ext>
                  </a:extLst>
                </p14:cNvPr>
                <p14:cNvContentPartPr/>
                <p14:nvPr/>
              </p14:nvContentPartPr>
              <p14:xfrm>
                <a:off x="9399774" y="4560968"/>
                <a:ext cx="544320" cy="155880"/>
              </p14:xfrm>
            </p:contentPart>
          </mc:Choice>
          <mc:Fallback xmlns="">
            <p:pic>
              <p:nvPicPr>
                <p:cNvPr id="17" name="墨迹 16">
                  <a:extLst>
                    <a:ext uri="{FF2B5EF4-FFF2-40B4-BE49-F238E27FC236}">
                      <a16:creationId xmlns:a16="http://schemas.microsoft.com/office/drawing/2014/main" id="{7030D569-8D11-4D52-A5AF-4EE1397BC149}"/>
                    </a:ext>
                  </a:extLst>
                </p:cNvPr>
                <p:cNvPicPr/>
                <p:nvPr/>
              </p:nvPicPr>
              <p:blipFill>
                <a:blip r:embed="rId28"/>
                <a:stretch>
                  <a:fillRect/>
                </a:stretch>
              </p:blipFill>
              <p:spPr>
                <a:xfrm>
                  <a:off x="9390774" y="4551968"/>
                  <a:ext cx="5619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F40302ED-8080-4048-8166-5F2E9135D764}"/>
                    </a:ext>
                  </a:extLst>
                </p14:cNvPr>
                <p14:cNvContentPartPr/>
                <p14:nvPr/>
              </p14:nvContentPartPr>
              <p14:xfrm>
                <a:off x="9534414" y="4490768"/>
                <a:ext cx="678960" cy="257040"/>
              </p14:xfrm>
            </p:contentPart>
          </mc:Choice>
          <mc:Fallback xmlns="">
            <p:pic>
              <p:nvPicPr>
                <p:cNvPr id="18" name="墨迹 17">
                  <a:extLst>
                    <a:ext uri="{FF2B5EF4-FFF2-40B4-BE49-F238E27FC236}">
                      <a16:creationId xmlns:a16="http://schemas.microsoft.com/office/drawing/2014/main" id="{F40302ED-8080-4048-8166-5F2E9135D764}"/>
                    </a:ext>
                  </a:extLst>
                </p:cNvPr>
                <p:cNvPicPr/>
                <p:nvPr/>
              </p:nvPicPr>
              <p:blipFill>
                <a:blip r:embed="rId30"/>
                <a:stretch>
                  <a:fillRect/>
                </a:stretch>
              </p:blipFill>
              <p:spPr>
                <a:xfrm>
                  <a:off x="9525414" y="4482128"/>
                  <a:ext cx="6966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a:extLst>
                    <a:ext uri="{FF2B5EF4-FFF2-40B4-BE49-F238E27FC236}">
                      <a16:creationId xmlns:a16="http://schemas.microsoft.com/office/drawing/2014/main" id="{710F2FE9-8DFC-42A1-A509-35175DAF55A5}"/>
                    </a:ext>
                  </a:extLst>
                </p14:cNvPr>
                <p14:cNvContentPartPr/>
                <p14:nvPr/>
              </p14:nvContentPartPr>
              <p14:xfrm>
                <a:off x="9554934" y="4800368"/>
                <a:ext cx="420480" cy="521280"/>
              </p14:xfrm>
            </p:contentPart>
          </mc:Choice>
          <mc:Fallback xmlns="">
            <p:pic>
              <p:nvPicPr>
                <p:cNvPr id="19" name="墨迹 18">
                  <a:extLst>
                    <a:ext uri="{FF2B5EF4-FFF2-40B4-BE49-F238E27FC236}">
                      <a16:creationId xmlns:a16="http://schemas.microsoft.com/office/drawing/2014/main" id="{710F2FE9-8DFC-42A1-A509-35175DAF55A5}"/>
                    </a:ext>
                  </a:extLst>
                </p:cNvPr>
                <p:cNvPicPr/>
                <p:nvPr/>
              </p:nvPicPr>
              <p:blipFill>
                <a:blip r:embed="rId32"/>
                <a:stretch>
                  <a:fillRect/>
                </a:stretch>
              </p:blipFill>
              <p:spPr>
                <a:xfrm>
                  <a:off x="9545934" y="4791368"/>
                  <a:ext cx="43812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墨迹 19">
                  <a:extLst>
                    <a:ext uri="{FF2B5EF4-FFF2-40B4-BE49-F238E27FC236}">
                      <a16:creationId xmlns:a16="http://schemas.microsoft.com/office/drawing/2014/main" id="{E50C605E-F258-4D58-9207-4B111A624139}"/>
                    </a:ext>
                  </a:extLst>
                </p14:cNvPr>
                <p14:cNvContentPartPr/>
                <p14:nvPr/>
              </p14:nvContentPartPr>
              <p14:xfrm>
                <a:off x="10255134" y="4353248"/>
                <a:ext cx="385200" cy="445680"/>
              </p14:xfrm>
            </p:contentPart>
          </mc:Choice>
          <mc:Fallback xmlns="">
            <p:pic>
              <p:nvPicPr>
                <p:cNvPr id="20" name="墨迹 19">
                  <a:extLst>
                    <a:ext uri="{FF2B5EF4-FFF2-40B4-BE49-F238E27FC236}">
                      <a16:creationId xmlns:a16="http://schemas.microsoft.com/office/drawing/2014/main" id="{E50C605E-F258-4D58-9207-4B111A624139}"/>
                    </a:ext>
                  </a:extLst>
                </p:cNvPr>
                <p:cNvPicPr/>
                <p:nvPr/>
              </p:nvPicPr>
              <p:blipFill>
                <a:blip r:embed="rId34"/>
                <a:stretch>
                  <a:fillRect/>
                </a:stretch>
              </p:blipFill>
              <p:spPr>
                <a:xfrm>
                  <a:off x="10246134" y="4344248"/>
                  <a:ext cx="40284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墨迹 20">
                  <a:extLst>
                    <a:ext uri="{FF2B5EF4-FFF2-40B4-BE49-F238E27FC236}">
                      <a16:creationId xmlns:a16="http://schemas.microsoft.com/office/drawing/2014/main" id="{550472E6-1FDD-46DA-A08D-8E113DB8F226}"/>
                    </a:ext>
                  </a:extLst>
                </p14:cNvPr>
                <p14:cNvContentPartPr/>
                <p14:nvPr/>
              </p14:nvContentPartPr>
              <p14:xfrm>
                <a:off x="10435494" y="4854368"/>
                <a:ext cx="57240" cy="280800"/>
              </p14:xfrm>
            </p:contentPart>
          </mc:Choice>
          <mc:Fallback xmlns="">
            <p:pic>
              <p:nvPicPr>
                <p:cNvPr id="21" name="墨迹 20">
                  <a:extLst>
                    <a:ext uri="{FF2B5EF4-FFF2-40B4-BE49-F238E27FC236}">
                      <a16:creationId xmlns:a16="http://schemas.microsoft.com/office/drawing/2014/main" id="{550472E6-1FDD-46DA-A08D-8E113DB8F226}"/>
                    </a:ext>
                  </a:extLst>
                </p:cNvPr>
                <p:cNvPicPr/>
                <p:nvPr/>
              </p:nvPicPr>
              <p:blipFill>
                <a:blip r:embed="rId36"/>
                <a:stretch>
                  <a:fillRect/>
                </a:stretch>
              </p:blipFill>
              <p:spPr>
                <a:xfrm>
                  <a:off x="10426854" y="4845368"/>
                  <a:ext cx="748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墨迹 21">
                  <a:extLst>
                    <a:ext uri="{FF2B5EF4-FFF2-40B4-BE49-F238E27FC236}">
                      <a16:creationId xmlns:a16="http://schemas.microsoft.com/office/drawing/2014/main" id="{E9C6D659-A5F8-4C30-A5A3-31C9959BCBA4}"/>
                    </a:ext>
                  </a:extLst>
                </p14:cNvPr>
                <p14:cNvContentPartPr/>
                <p14:nvPr/>
              </p14:nvContentPartPr>
              <p14:xfrm>
                <a:off x="11055414" y="4452968"/>
                <a:ext cx="70560" cy="59400"/>
              </p14:xfrm>
            </p:contentPart>
          </mc:Choice>
          <mc:Fallback xmlns="">
            <p:pic>
              <p:nvPicPr>
                <p:cNvPr id="22" name="墨迹 21">
                  <a:extLst>
                    <a:ext uri="{FF2B5EF4-FFF2-40B4-BE49-F238E27FC236}">
                      <a16:creationId xmlns:a16="http://schemas.microsoft.com/office/drawing/2014/main" id="{E9C6D659-A5F8-4C30-A5A3-31C9959BCBA4}"/>
                    </a:ext>
                  </a:extLst>
                </p:cNvPr>
                <p:cNvPicPr/>
                <p:nvPr/>
              </p:nvPicPr>
              <p:blipFill>
                <a:blip r:embed="rId38"/>
                <a:stretch>
                  <a:fillRect/>
                </a:stretch>
              </p:blipFill>
              <p:spPr>
                <a:xfrm>
                  <a:off x="11046414" y="4443968"/>
                  <a:ext cx="88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墨迹 22">
                  <a:extLst>
                    <a:ext uri="{FF2B5EF4-FFF2-40B4-BE49-F238E27FC236}">
                      <a16:creationId xmlns:a16="http://schemas.microsoft.com/office/drawing/2014/main" id="{E177E358-A612-4300-83FF-35D0168106CC}"/>
                    </a:ext>
                  </a:extLst>
                </p14:cNvPr>
                <p14:cNvContentPartPr/>
                <p14:nvPr/>
              </p14:nvContentPartPr>
              <p14:xfrm>
                <a:off x="10974054" y="4649528"/>
                <a:ext cx="186480" cy="169200"/>
              </p14:xfrm>
            </p:contentPart>
          </mc:Choice>
          <mc:Fallback xmlns="">
            <p:pic>
              <p:nvPicPr>
                <p:cNvPr id="23" name="墨迹 22">
                  <a:extLst>
                    <a:ext uri="{FF2B5EF4-FFF2-40B4-BE49-F238E27FC236}">
                      <a16:creationId xmlns:a16="http://schemas.microsoft.com/office/drawing/2014/main" id="{E177E358-A612-4300-83FF-35D0168106CC}"/>
                    </a:ext>
                  </a:extLst>
                </p:cNvPr>
                <p:cNvPicPr/>
                <p:nvPr/>
              </p:nvPicPr>
              <p:blipFill>
                <a:blip r:embed="rId40"/>
                <a:stretch>
                  <a:fillRect/>
                </a:stretch>
              </p:blipFill>
              <p:spPr>
                <a:xfrm>
                  <a:off x="10965414" y="4640888"/>
                  <a:ext cx="2041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墨迹 23">
                  <a:extLst>
                    <a:ext uri="{FF2B5EF4-FFF2-40B4-BE49-F238E27FC236}">
                      <a16:creationId xmlns:a16="http://schemas.microsoft.com/office/drawing/2014/main" id="{395CE48E-66AB-437C-B403-C954F82B1717}"/>
                    </a:ext>
                  </a:extLst>
                </p14:cNvPr>
                <p14:cNvContentPartPr/>
                <p14:nvPr/>
              </p14:nvContentPartPr>
              <p14:xfrm>
                <a:off x="10811694" y="4982168"/>
                <a:ext cx="383760" cy="100440"/>
              </p14:xfrm>
            </p:contentPart>
          </mc:Choice>
          <mc:Fallback xmlns="">
            <p:pic>
              <p:nvPicPr>
                <p:cNvPr id="24" name="墨迹 23">
                  <a:extLst>
                    <a:ext uri="{FF2B5EF4-FFF2-40B4-BE49-F238E27FC236}">
                      <a16:creationId xmlns:a16="http://schemas.microsoft.com/office/drawing/2014/main" id="{395CE48E-66AB-437C-B403-C954F82B1717}"/>
                    </a:ext>
                  </a:extLst>
                </p:cNvPr>
                <p:cNvPicPr/>
                <p:nvPr/>
              </p:nvPicPr>
              <p:blipFill>
                <a:blip r:embed="rId42"/>
                <a:stretch>
                  <a:fillRect/>
                </a:stretch>
              </p:blipFill>
              <p:spPr>
                <a:xfrm>
                  <a:off x="10802694" y="4973168"/>
                  <a:ext cx="4014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墨迹 24">
                  <a:extLst>
                    <a:ext uri="{FF2B5EF4-FFF2-40B4-BE49-F238E27FC236}">
                      <a16:creationId xmlns:a16="http://schemas.microsoft.com/office/drawing/2014/main" id="{E5BEF1F4-E509-4A0E-BF95-F1058B80FE86}"/>
                    </a:ext>
                  </a:extLst>
                </p14:cNvPr>
                <p14:cNvContentPartPr/>
                <p14:nvPr/>
              </p14:nvContentPartPr>
              <p14:xfrm>
                <a:off x="10743294" y="4844288"/>
                <a:ext cx="91080" cy="39960"/>
              </p14:xfrm>
            </p:contentPart>
          </mc:Choice>
          <mc:Fallback xmlns="">
            <p:pic>
              <p:nvPicPr>
                <p:cNvPr id="25" name="墨迹 24">
                  <a:extLst>
                    <a:ext uri="{FF2B5EF4-FFF2-40B4-BE49-F238E27FC236}">
                      <a16:creationId xmlns:a16="http://schemas.microsoft.com/office/drawing/2014/main" id="{E5BEF1F4-E509-4A0E-BF95-F1058B80FE86}"/>
                    </a:ext>
                  </a:extLst>
                </p:cNvPr>
                <p:cNvPicPr/>
                <p:nvPr/>
              </p:nvPicPr>
              <p:blipFill>
                <a:blip r:embed="rId44"/>
                <a:stretch>
                  <a:fillRect/>
                </a:stretch>
              </p:blipFill>
              <p:spPr>
                <a:xfrm>
                  <a:off x="10734654" y="4835648"/>
                  <a:ext cx="1087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墨迹 25">
                  <a:extLst>
                    <a:ext uri="{FF2B5EF4-FFF2-40B4-BE49-F238E27FC236}">
                      <a16:creationId xmlns:a16="http://schemas.microsoft.com/office/drawing/2014/main" id="{09484034-B84A-4471-8991-3D095BF3BEDF}"/>
                    </a:ext>
                  </a:extLst>
                </p14:cNvPr>
                <p14:cNvContentPartPr/>
                <p14:nvPr/>
              </p14:nvContentPartPr>
              <p14:xfrm>
                <a:off x="11372214" y="4476008"/>
                <a:ext cx="44280" cy="43200"/>
              </p14:xfrm>
            </p:contentPart>
          </mc:Choice>
          <mc:Fallback xmlns="">
            <p:pic>
              <p:nvPicPr>
                <p:cNvPr id="26" name="墨迹 25">
                  <a:extLst>
                    <a:ext uri="{FF2B5EF4-FFF2-40B4-BE49-F238E27FC236}">
                      <a16:creationId xmlns:a16="http://schemas.microsoft.com/office/drawing/2014/main" id="{09484034-B84A-4471-8991-3D095BF3BEDF}"/>
                    </a:ext>
                  </a:extLst>
                </p:cNvPr>
                <p:cNvPicPr/>
                <p:nvPr/>
              </p:nvPicPr>
              <p:blipFill>
                <a:blip r:embed="rId46"/>
                <a:stretch>
                  <a:fillRect/>
                </a:stretch>
              </p:blipFill>
              <p:spPr>
                <a:xfrm>
                  <a:off x="11363574" y="4467008"/>
                  <a:ext cx="61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墨迹 26">
                  <a:extLst>
                    <a:ext uri="{FF2B5EF4-FFF2-40B4-BE49-F238E27FC236}">
                      <a16:creationId xmlns:a16="http://schemas.microsoft.com/office/drawing/2014/main" id="{0E26D9E7-0DA0-47BC-A84A-D7811A7583A4}"/>
                    </a:ext>
                  </a:extLst>
                </p14:cNvPr>
                <p14:cNvContentPartPr/>
                <p14:nvPr/>
              </p14:nvContentPartPr>
              <p14:xfrm>
                <a:off x="11209854" y="4723328"/>
                <a:ext cx="212400" cy="245520"/>
              </p14:xfrm>
            </p:contentPart>
          </mc:Choice>
          <mc:Fallback xmlns="">
            <p:pic>
              <p:nvPicPr>
                <p:cNvPr id="27" name="墨迹 26">
                  <a:extLst>
                    <a:ext uri="{FF2B5EF4-FFF2-40B4-BE49-F238E27FC236}">
                      <a16:creationId xmlns:a16="http://schemas.microsoft.com/office/drawing/2014/main" id="{0E26D9E7-0DA0-47BC-A84A-D7811A7583A4}"/>
                    </a:ext>
                  </a:extLst>
                </p:cNvPr>
                <p:cNvPicPr/>
                <p:nvPr/>
              </p:nvPicPr>
              <p:blipFill>
                <a:blip r:embed="rId48"/>
                <a:stretch>
                  <a:fillRect/>
                </a:stretch>
              </p:blipFill>
              <p:spPr>
                <a:xfrm>
                  <a:off x="11200854" y="4714688"/>
                  <a:ext cx="2300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墨迹 27">
                  <a:extLst>
                    <a:ext uri="{FF2B5EF4-FFF2-40B4-BE49-F238E27FC236}">
                      <a16:creationId xmlns:a16="http://schemas.microsoft.com/office/drawing/2014/main" id="{39A767CE-9ED3-4DC5-8C79-A88E3615A53C}"/>
                    </a:ext>
                  </a:extLst>
                </p14:cNvPr>
                <p14:cNvContentPartPr/>
                <p14:nvPr/>
              </p14:nvContentPartPr>
              <p14:xfrm>
                <a:off x="11469774" y="4423088"/>
                <a:ext cx="275040" cy="173880"/>
              </p14:xfrm>
            </p:contentPart>
          </mc:Choice>
          <mc:Fallback xmlns="">
            <p:pic>
              <p:nvPicPr>
                <p:cNvPr id="28" name="墨迹 27">
                  <a:extLst>
                    <a:ext uri="{FF2B5EF4-FFF2-40B4-BE49-F238E27FC236}">
                      <a16:creationId xmlns:a16="http://schemas.microsoft.com/office/drawing/2014/main" id="{39A767CE-9ED3-4DC5-8C79-A88E3615A53C}"/>
                    </a:ext>
                  </a:extLst>
                </p:cNvPr>
                <p:cNvPicPr/>
                <p:nvPr/>
              </p:nvPicPr>
              <p:blipFill>
                <a:blip r:embed="rId50"/>
                <a:stretch>
                  <a:fillRect/>
                </a:stretch>
              </p:blipFill>
              <p:spPr>
                <a:xfrm>
                  <a:off x="11460774" y="4414448"/>
                  <a:ext cx="292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墨迹 28">
                  <a:extLst>
                    <a:ext uri="{FF2B5EF4-FFF2-40B4-BE49-F238E27FC236}">
                      <a16:creationId xmlns:a16="http://schemas.microsoft.com/office/drawing/2014/main" id="{5B4ED18C-1812-4EDF-9241-9423DEF55071}"/>
                    </a:ext>
                  </a:extLst>
                </p14:cNvPr>
                <p14:cNvContentPartPr/>
                <p14:nvPr/>
              </p14:nvContentPartPr>
              <p14:xfrm>
                <a:off x="11526654" y="4734488"/>
                <a:ext cx="229320" cy="226800"/>
              </p14:xfrm>
            </p:contentPart>
          </mc:Choice>
          <mc:Fallback xmlns="">
            <p:pic>
              <p:nvPicPr>
                <p:cNvPr id="29" name="墨迹 28">
                  <a:extLst>
                    <a:ext uri="{FF2B5EF4-FFF2-40B4-BE49-F238E27FC236}">
                      <a16:creationId xmlns:a16="http://schemas.microsoft.com/office/drawing/2014/main" id="{5B4ED18C-1812-4EDF-9241-9423DEF55071}"/>
                    </a:ext>
                  </a:extLst>
                </p:cNvPr>
                <p:cNvPicPr/>
                <p:nvPr/>
              </p:nvPicPr>
              <p:blipFill>
                <a:blip r:embed="rId52"/>
                <a:stretch>
                  <a:fillRect/>
                </a:stretch>
              </p:blipFill>
              <p:spPr>
                <a:xfrm>
                  <a:off x="11518014" y="4725848"/>
                  <a:ext cx="2469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墨迹 29">
                  <a:extLst>
                    <a:ext uri="{FF2B5EF4-FFF2-40B4-BE49-F238E27FC236}">
                      <a16:creationId xmlns:a16="http://schemas.microsoft.com/office/drawing/2014/main" id="{4EFE626E-12F2-41D2-ACF0-6E8B13ED7A71}"/>
                    </a:ext>
                  </a:extLst>
                </p14:cNvPr>
                <p14:cNvContentPartPr/>
                <p14:nvPr/>
              </p14:nvContentPartPr>
              <p14:xfrm>
                <a:off x="11947494" y="4679408"/>
                <a:ext cx="31320" cy="47520"/>
              </p14:xfrm>
            </p:contentPart>
          </mc:Choice>
          <mc:Fallback xmlns="">
            <p:pic>
              <p:nvPicPr>
                <p:cNvPr id="30" name="墨迹 29">
                  <a:extLst>
                    <a:ext uri="{FF2B5EF4-FFF2-40B4-BE49-F238E27FC236}">
                      <a16:creationId xmlns:a16="http://schemas.microsoft.com/office/drawing/2014/main" id="{4EFE626E-12F2-41D2-ACF0-6E8B13ED7A71}"/>
                    </a:ext>
                  </a:extLst>
                </p:cNvPr>
                <p:cNvPicPr/>
                <p:nvPr/>
              </p:nvPicPr>
              <p:blipFill>
                <a:blip r:embed="rId54"/>
                <a:stretch>
                  <a:fillRect/>
                </a:stretch>
              </p:blipFill>
              <p:spPr>
                <a:xfrm>
                  <a:off x="11938494" y="4670408"/>
                  <a:ext cx="489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墨迹 30">
                  <a:extLst>
                    <a:ext uri="{FF2B5EF4-FFF2-40B4-BE49-F238E27FC236}">
                      <a16:creationId xmlns:a16="http://schemas.microsoft.com/office/drawing/2014/main" id="{9FD469A2-A001-4F45-A408-DAF3B21A1B49}"/>
                    </a:ext>
                  </a:extLst>
                </p14:cNvPr>
                <p14:cNvContentPartPr/>
                <p14:nvPr/>
              </p14:nvContentPartPr>
              <p14:xfrm>
                <a:off x="11768574" y="4792088"/>
                <a:ext cx="281520" cy="32040"/>
              </p14:xfrm>
            </p:contentPart>
          </mc:Choice>
          <mc:Fallback xmlns="">
            <p:pic>
              <p:nvPicPr>
                <p:cNvPr id="31" name="墨迹 30">
                  <a:extLst>
                    <a:ext uri="{FF2B5EF4-FFF2-40B4-BE49-F238E27FC236}">
                      <a16:creationId xmlns:a16="http://schemas.microsoft.com/office/drawing/2014/main" id="{9FD469A2-A001-4F45-A408-DAF3B21A1B49}"/>
                    </a:ext>
                  </a:extLst>
                </p:cNvPr>
                <p:cNvPicPr/>
                <p:nvPr/>
              </p:nvPicPr>
              <p:blipFill>
                <a:blip r:embed="rId56"/>
                <a:stretch>
                  <a:fillRect/>
                </a:stretch>
              </p:blipFill>
              <p:spPr>
                <a:xfrm>
                  <a:off x="11759934" y="4783448"/>
                  <a:ext cx="299160" cy="49680"/>
                </a:xfrm>
                <a:prstGeom prst="rect">
                  <a:avLst/>
                </a:prstGeom>
              </p:spPr>
            </p:pic>
          </mc:Fallback>
        </mc:AlternateContent>
      </p:grpSp>
    </p:spTree>
    <p:extLst>
      <p:ext uri="{BB962C8B-B14F-4D97-AF65-F5344CB8AC3E}">
        <p14:creationId xmlns:p14="http://schemas.microsoft.com/office/powerpoint/2010/main" val="399934775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6704761-29BF-4542-8DE1-42EF49C965BE}"/>
              </a:ext>
            </a:extLst>
          </p:cNvPr>
          <p:cNvSpPr>
            <a:spLocks noGrp="1"/>
          </p:cNvSpPr>
          <p:nvPr>
            <p:ph sz="quarter" idx="12"/>
          </p:nvPr>
        </p:nvSpPr>
        <p:spPr>
          <a:xfrm>
            <a:off x="623392" y="1556792"/>
            <a:ext cx="11089232" cy="4104456"/>
          </a:xfrm>
        </p:spPr>
        <p:txBody>
          <a:bodyPr/>
          <a:lstStyle/>
          <a:p>
            <a:pPr algn="l">
              <a:lnSpc>
                <a:spcPct val="200000"/>
              </a:lnSpc>
            </a:pPr>
            <a:r>
              <a:rPr lang="en-US" altLang="zh-CN" sz="2800" dirty="0">
                <a:solidFill>
                  <a:schemeClr val="tx1"/>
                </a:solidFill>
                <a:latin typeface="华文中宋" panose="02010600040101010101" pitchFamily="2" charset="-122"/>
                <a:ea typeface="华文中宋" panose="02010600040101010101" pitchFamily="2" charset="-122"/>
              </a:rPr>
              <a:t>AI</a:t>
            </a:r>
            <a:r>
              <a:rPr lang="zh-CN" altLang="en-US" sz="2800" dirty="0">
                <a:solidFill>
                  <a:schemeClr val="tx1"/>
                </a:solidFill>
                <a:latin typeface="华文中宋" panose="02010600040101010101" pitchFamily="2" charset="-122"/>
                <a:ea typeface="华文中宋" panose="02010600040101010101" pitchFamily="2" charset="-122"/>
              </a:rPr>
              <a:t>正在让新一代开发者跳过基础知识的学习，沦为「复制粘贴（</a:t>
            </a:r>
            <a:r>
              <a:rPr lang="en-US" altLang="zh-CN" sz="2800" dirty="0">
                <a:solidFill>
                  <a:schemeClr val="tx1"/>
                </a:solidFill>
                <a:latin typeface="华文中宋" panose="02010600040101010101" pitchFamily="2" charset="-122"/>
                <a:ea typeface="华文中宋" panose="02010600040101010101" pitchFamily="2" charset="-122"/>
              </a:rPr>
              <a:t>CV</a:t>
            </a:r>
            <a:r>
              <a:rPr lang="zh-CN" altLang="en-US" sz="2800" dirty="0">
                <a:solidFill>
                  <a:schemeClr val="tx1"/>
                </a:solidFill>
                <a:latin typeface="华文中宋" panose="02010600040101010101" pitchFamily="2" charset="-122"/>
                <a:ea typeface="华文中宋" panose="02010600040101010101" pitchFamily="2" charset="-122"/>
              </a:rPr>
              <a:t>）工程师」。</a:t>
            </a:r>
          </a:p>
          <a:p>
            <a:pPr algn="l">
              <a:lnSpc>
                <a:spcPct val="200000"/>
              </a:lnSpc>
            </a:pPr>
            <a:r>
              <a:rPr lang="zh-CN" altLang="en-US" sz="2800" dirty="0">
                <a:solidFill>
                  <a:schemeClr val="tx1"/>
                </a:solidFill>
                <a:latin typeface="华文中宋" panose="02010600040101010101" pitchFamily="2" charset="-122"/>
                <a:ea typeface="华文中宋" panose="02010600040101010101" pitchFamily="2" charset="-122"/>
              </a:rPr>
              <a:t>新一代码农不会写代码了，</a:t>
            </a:r>
            <a:r>
              <a:rPr lang="en-US" altLang="zh-CN" sz="2800" dirty="0">
                <a:solidFill>
                  <a:schemeClr val="tx1"/>
                </a:solidFill>
                <a:latin typeface="华文中宋" panose="02010600040101010101" pitchFamily="2" charset="-122"/>
                <a:ea typeface="华文中宋" panose="02010600040101010101" pitchFamily="2" charset="-122"/>
              </a:rPr>
              <a:t>AI</a:t>
            </a:r>
            <a:r>
              <a:rPr lang="zh-CN" altLang="en-US" sz="2800" dirty="0">
                <a:solidFill>
                  <a:schemeClr val="tx1"/>
                </a:solidFill>
                <a:latin typeface="华文中宋" panose="02010600040101010101" pitchFamily="2" charset="-122"/>
                <a:ea typeface="华文中宋" panose="02010600040101010101" pitchFamily="2" charset="-122"/>
              </a:rPr>
              <a:t>正培养「文盲程序员」！</a:t>
            </a:r>
            <a:endParaRPr lang="en-US" altLang="zh-CN" sz="2800" dirty="0">
              <a:solidFill>
                <a:schemeClr val="tx1"/>
              </a:solidFill>
              <a:latin typeface="华文中宋" panose="02010600040101010101" pitchFamily="2" charset="-122"/>
              <a:ea typeface="华文中宋" panose="02010600040101010101" pitchFamily="2" charset="-122"/>
            </a:endParaRPr>
          </a:p>
          <a:p>
            <a:pPr algn="l">
              <a:lnSpc>
                <a:spcPct val="200000"/>
              </a:lnSpc>
            </a:pPr>
            <a:r>
              <a:rPr lang="zh-CN" altLang="en-US" sz="2800" dirty="0">
                <a:solidFill>
                  <a:schemeClr val="accent6"/>
                </a:solidFill>
                <a:highlight>
                  <a:srgbClr val="FFFF00"/>
                </a:highlight>
                <a:latin typeface="华文中宋" panose="02010600040101010101" pitchFamily="2" charset="-122"/>
                <a:ea typeface="华文中宋" panose="02010600040101010101" pitchFamily="2" charset="-122"/>
              </a:rPr>
              <a:t>人生总需要那么几年，把油门踩到底。</a:t>
            </a:r>
            <a:endParaRPr lang="en-US" altLang="zh-CN" sz="2800" dirty="0">
              <a:solidFill>
                <a:schemeClr val="accent6"/>
              </a:solidFill>
              <a:highlight>
                <a:srgbClr val="FFFF00"/>
              </a:highligh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2920895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46422AE-03F6-49A3-A536-15695F041058}"/>
              </a:ext>
            </a:extLst>
          </p:cNvPr>
          <p:cNvSpPr>
            <a:spLocks noGrp="1"/>
          </p:cNvSpPr>
          <p:nvPr>
            <p:ph idx="1"/>
          </p:nvPr>
        </p:nvSpPr>
        <p:spPr>
          <a:xfrm>
            <a:off x="623392" y="910606"/>
            <a:ext cx="11088737" cy="5747887"/>
          </a:xfrm>
        </p:spPr>
        <p:txBody>
          <a:bodyPr/>
          <a:lstStyle/>
          <a:p>
            <a:pPr>
              <a:lnSpc>
                <a:spcPct val="150000"/>
              </a:lnSpc>
              <a:buFont typeface="Wingdings" panose="05000000000000000000" pitchFamily="2" charset="2"/>
              <a:buChar char="p"/>
            </a:pPr>
            <a:r>
              <a:rPr lang="zh-CN" altLang="en-US" sz="2800" dirty="0">
                <a:solidFill>
                  <a:schemeClr val="tx1"/>
                </a:solidFill>
                <a:effectLst/>
                <a:latin typeface="华文中宋" panose="02010600040101010101" pitchFamily="2" charset="-122"/>
                <a:ea typeface="华文中宋" panose="02010600040101010101" pitchFamily="2" charset="-122"/>
              </a:rPr>
              <a:t>说到两个人：冯</a:t>
            </a:r>
            <a:r>
              <a:rPr lang="en-US" altLang="zh-CN" sz="2800" dirty="0">
                <a:solidFill>
                  <a:schemeClr val="tx1"/>
                </a:solidFill>
                <a:effectLst/>
                <a:latin typeface="华文中宋" panose="02010600040101010101" pitchFamily="2" charset="-122"/>
                <a:ea typeface="华文中宋" panose="02010600040101010101" pitchFamily="2" charset="-122"/>
              </a:rPr>
              <a:t>.</a:t>
            </a:r>
            <a:r>
              <a:rPr lang="zh-CN" altLang="en-US" sz="2800" dirty="0">
                <a:solidFill>
                  <a:schemeClr val="tx1"/>
                </a:solidFill>
                <a:effectLst/>
                <a:latin typeface="华文中宋" panose="02010600040101010101" pitchFamily="2" charset="-122"/>
                <a:ea typeface="华文中宋" panose="02010600040101010101" pitchFamily="2" charset="-122"/>
              </a:rPr>
              <a:t>洛伊曼、图灵</a:t>
            </a:r>
            <a:endParaRPr lang="en-US" altLang="zh-CN" sz="2800" dirty="0">
              <a:solidFill>
                <a:schemeClr val="tx1"/>
              </a:solidFill>
              <a:effectLs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p"/>
            </a:pPr>
            <a:r>
              <a:rPr lang="zh-CN" altLang="en-US" sz="2800" dirty="0">
                <a:solidFill>
                  <a:schemeClr val="tx1"/>
                </a:solidFill>
                <a:effectLst/>
                <a:latin typeface="华文中宋" panose="02010600040101010101" pitchFamily="2" charset="-122"/>
                <a:ea typeface="华文中宋" panose="02010600040101010101" pitchFamily="2" charset="-122"/>
              </a:rPr>
              <a:t>体系结构的研究：表明该领域逐渐走向成熟</a:t>
            </a:r>
            <a:endParaRPr lang="en-US" altLang="zh-CN" sz="2800" dirty="0">
              <a:solidFill>
                <a:schemeClr val="tx1"/>
              </a:solidFill>
              <a:effectLst/>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p"/>
            </a:pPr>
            <a:r>
              <a:rPr lang="zh-CN" altLang="en-US" sz="2800" dirty="0">
                <a:solidFill>
                  <a:schemeClr val="tx1"/>
                </a:solidFill>
                <a:effectLst/>
                <a:latin typeface="华文中宋" panose="02010600040101010101" pitchFamily="2" charset="-122"/>
                <a:ea typeface="华文中宋" panose="02010600040101010101" pitchFamily="2" charset="-122"/>
              </a:rPr>
              <a:t>图灵奖</a:t>
            </a:r>
            <a:endParaRPr lang="en-US" altLang="zh-CN" sz="2800" dirty="0">
              <a:solidFill>
                <a:schemeClr val="tx1"/>
              </a:solidFill>
              <a:effectLst/>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p"/>
            </a:pPr>
            <a:r>
              <a:rPr lang="zh-CN" altLang="en-US" sz="2800" dirty="0">
                <a:solidFill>
                  <a:schemeClr val="tx1"/>
                </a:solidFill>
                <a:effectLst/>
                <a:latin typeface="华文中宋" panose="02010600040101010101" pitchFamily="2" charset="-122"/>
                <a:ea typeface="华文中宋" panose="02010600040101010101" pitchFamily="2" charset="-122"/>
              </a:rPr>
              <a:t>计算机为啥会计算？</a:t>
            </a:r>
            <a:r>
              <a:rPr lang="zh-CN" altLang="en-US" sz="2400" b="0" dirty="0">
                <a:solidFill>
                  <a:schemeClr val="tx1"/>
                </a:solidFill>
                <a:effectLst/>
                <a:highlight>
                  <a:srgbClr val="FFFF00"/>
                </a:highlight>
                <a:latin typeface="+mn-lt"/>
                <a:ea typeface="华文楷体" panose="02010600040101010101" pitchFamily="2" charset="-122"/>
              </a:rPr>
              <a:t>一个人：布尔</a:t>
            </a:r>
            <a:endParaRPr lang="en-US" altLang="zh-CN" sz="2400" b="0" dirty="0">
              <a:solidFill>
                <a:schemeClr val="tx1"/>
              </a:solidFill>
              <a:effectLst/>
              <a:highlight>
                <a:srgbClr val="FFFF00"/>
              </a:highlight>
              <a:latin typeface="+mn-lt"/>
              <a:ea typeface="华文楷体" panose="02010600040101010101" pitchFamily="2" charset="-122"/>
            </a:endParaRPr>
          </a:p>
          <a:p>
            <a:pPr marL="861993" lvl="2" indent="-514350">
              <a:buFont typeface="+mj-ea"/>
              <a:buAutoNum type="circleNumDbPlain"/>
            </a:pPr>
            <a:r>
              <a:rPr lang="zh-CN" altLang="en-US" sz="2400" dirty="0">
                <a:latin typeface="Times New Roman" panose="02020603050405020304" pitchFamily="18" charset="0"/>
              </a:rPr>
              <a:t>“数”的表示</a:t>
            </a:r>
            <a:endParaRPr lang="en-US" altLang="zh-CN" sz="2400" dirty="0">
              <a:latin typeface="Times New Roman" panose="02020603050405020304" pitchFamily="18" charset="0"/>
            </a:endParaRPr>
          </a:p>
          <a:p>
            <a:pPr marL="861993" lvl="2" indent="-514350">
              <a:buFont typeface="+mj-ea"/>
              <a:buAutoNum type="circleNumDbPlain"/>
            </a:pPr>
            <a:r>
              <a:rPr lang="zh-CN" altLang="en-US" sz="2400" dirty="0">
                <a:latin typeface="Times New Roman" panose="02020603050405020304" pitchFamily="18" charset="0"/>
              </a:rPr>
              <a:t> 逻辑上“数”的计算</a:t>
            </a:r>
            <a:endParaRPr lang="en-US" altLang="zh-CN" sz="2400" dirty="0">
              <a:latin typeface="Times New Roman" panose="02020603050405020304" pitchFamily="18" charset="0"/>
            </a:endParaRPr>
          </a:p>
          <a:p>
            <a:pPr marL="861993" lvl="2" indent="-514350">
              <a:buFont typeface="+mj-ea"/>
              <a:buAutoNum type="circleNumDbPlain"/>
            </a:pPr>
            <a:r>
              <a:rPr lang="zh-CN" altLang="en-US" sz="2400" dirty="0">
                <a:latin typeface="Times New Roman" panose="02020603050405020304" pitchFamily="18" charset="0"/>
              </a:rPr>
              <a:t> 物理上“数” 计算的实现</a:t>
            </a:r>
            <a:endParaRPr lang="en-US" altLang="zh-CN" sz="2400" dirty="0">
              <a:latin typeface="Times New Roman" panose="02020603050405020304" pitchFamily="18" charset="0"/>
            </a:endParaRPr>
          </a:p>
          <a:p>
            <a:pPr>
              <a:lnSpc>
                <a:spcPct val="150000"/>
              </a:lnSpc>
              <a:buFont typeface="Wingdings" panose="05000000000000000000" pitchFamily="2" charset="2"/>
              <a:buChar char="p"/>
            </a:pPr>
            <a:r>
              <a:rPr lang="zh-CN" altLang="en-US" sz="2800" dirty="0">
                <a:solidFill>
                  <a:schemeClr val="tx1"/>
                </a:solidFill>
                <a:effectLst/>
                <a:latin typeface="华文中宋" panose="02010600040101010101" pitchFamily="2" charset="-122"/>
                <a:ea typeface="华文中宋" panose="02010600040101010101" pitchFamily="2" charset="-122"/>
              </a:rPr>
              <a:t>计算机语言</a:t>
            </a:r>
            <a:endParaRPr lang="en-US" altLang="zh-CN" sz="2800" dirty="0">
              <a:solidFill>
                <a:schemeClr val="tx1"/>
              </a:solidFill>
              <a:effectLst/>
              <a:latin typeface="华文中宋" panose="02010600040101010101" pitchFamily="2" charset="-122"/>
              <a:ea typeface="华文中宋" panose="02010600040101010101" pitchFamily="2" charset="-122"/>
            </a:endParaRPr>
          </a:p>
          <a:p>
            <a:pPr marL="690543" lvl="2" indent="-342900">
              <a:lnSpc>
                <a:spcPct val="150000"/>
              </a:lnSpc>
              <a:buFont typeface="Wingdings" panose="05000000000000000000" pitchFamily="2" charset="2"/>
              <a:buChar char="l"/>
            </a:pPr>
            <a:r>
              <a:rPr lang="zh-CN" altLang="en-US" sz="2400" dirty="0">
                <a:latin typeface="Times New Roman" panose="02020603050405020304" pitchFamily="18" charset="0"/>
              </a:rPr>
              <a:t>程序就是你用计算机的语言给计算机说要干啥的话</a:t>
            </a:r>
            <a:endParaRPr lang="en-US" altLang="zh-CN" sz="2400" dirty="0">
              <a:latin typeface="Times New Roman" panose="02020603050405020304" pitchFamily="18" charset="0"/>
            </a:endParaRPr>
          </a:p>
          <a:p>
            <a:pPr marL="690543" lvl="2" indent="-342900">
              <a:lnSpc>
                <a:spcPct val="150000"/>
              </a:lnSpc>
              <a:buFont typeface="Wingdings" panose="05000000000000000000" pitchFamily="2" charset="2"/>
              <a:buChar char="l"/>
            </a:pPr>
            <a:r>
              <a:rPr lang="zh-CN" altLang="en-US" sz="2400" b="1" dirty="0">
                <a:solidFill>
                  <a:srgbClr val="C00000"/>
                </a:solidFill>
                <a:latin typeface="Times New Roman" panose="02020603050405020304" pitchFamily="18" charset="0"/>
              </a:rPr>
              <a:t>程序与软件的构成？</a:t>
            </a:r>
            <a:endParaRPr lang="en-US" altLang="zh-CN" sz="2400" b="1" dirty="0">
              <a:solidFill>
                <a:srgbClr val="C00000"/>
              </a:solidFill>
              <a:latin typeface="Times New Roman" panose="02020603050405020304" pitchFamily="18" charset="0"/>
            </a:endParaRPr>
          </a:p>
          <a:p>
            <a:pPr>
              <a:lnSpc>
                <a:spcPct val="150000"/>
              </a:lnSpc>
            </a:pPr>
            <a:endParaRPr lang="en-US" altLang="zh-CN" sz="2800" dirty="0">
              <a:effectLst/>
              <a:latin typeface="+mn-lt"/>
              <a:ea typeface="华文楷体" panose="02010600040101010101" pitchFamily="2" charset="-122"/>
            </a:endParaRPr>
          </a:p>
        </p:txBody>
      </p:sp>
      <p:sp>
        <p:nvSpPr>
          <p:cNvPr id="8" name="内容占位符 2">
            <a:extLst>
              <a:ext uri="{FF2B5EF4-FFF2-40B4-BE49-F238E27FC236}">
                <a16:creationId xmlns:a16="http://schemas.microsoft.com/office/drawing/2014/main" id="{D3B71B9A-2EBE-4DE7-8A12-36128E7D7DF3}"/>
              </a:ext>
            </a:extLst>
          </p:cNvPr>
          <p:cNvSpPr>
            <a:spLocks noGrp="1"/>
          </p:cNvSpPr>
          <p:nvPr>
            <p:ph idx="10"/>
          </p:nvPr>
        </p:nvSpPr>
        <p:spPr>
          <a:xfrm>
            <a:off x="504056" y="258982"/>
            <a:ext cx="7320136" cy="667156"/>
          </a:xfrm>
        </p:spPr>
        <p:txBody>
          <a:bodyPr/>
          <a:lstStyle/>
          <a:p>
            <a:r>
              <a:rPr lang="zh-CN" altLang="en-US" dirty="0"/>
              <a:t>上节课回顾</a:t>
            </a:r>
          </a:p>
        </p:txBody>
      </p:sp>
    </p:spTree>
    <p:extLst>
      <p:ext uri="{BB962C8B-B14F-4D97-AF65-F5344CB8AC3E}">
        <p14:creationId xmlns:p14="http://schemas.microsoft.com/office/powerpoint/2010/main" val="3365414245"/>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917617"/>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4">
            <a:extLst>
              <a:ext uri="{FF2B5EF4-FFF2-40B4-BE49-F238E27FC236}">
                <a16:creationId xmlns:a16="http://schemas.microsoft.com/office/drawing/2014/main" id="{C1721BE2-D9C0-4889-920D-7DE7B60FB158}"/>
              </a:ext>
            </a:extLst>
          </p:cNvPr>
          <p:cNvSpPr txBox="1">
            <a:spLocks noChangeArrowheads="1"/>
          </p:cNvSpPr>
          <p:nvPr/>
        </p:nvSpPr>
        <p:spPr>
          <a:xfrm>
            <a:off x="479376" y="1196752"/>
            <a:ext cx="822960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3200" kern="0" dirty="0">
                <a:latin typeface="华文中宋" panose="02010600040101010101" pitchFamily="2" charset="-122"/>
                <a:ea typeface="华文中宋" panose="02010600040101010101" pitchFamily="2" charset="-122"/>
              </a:rPr>
              <a:t>程序</a:t>
            </a:r>
            <a:r>
              <a:rPr lang="en-US" altLang="zh-CN" sz="3200" kern="0" dirty="0">
                <a:latin typeface="华文中宋" panose="02010600040101010101" pitchFamily="2" charset="-122"/>
                <a:ea typeface="华文中宋" panose="02010600040101010101" pitchFamily="2" charset="-122"/>
              </a:rPr>
              <a:t>=</a:t>
            </a:r>
            <a:r>
              <a:rPr lang="zh-CN" altLang="en-US" sz="3200" kern="0" dirty="0">
                <a:latin typeface="华文中宋" panose="02010600040101010101" pitchFamily="2" charset="-122"/>
                <a:ea typeface="华文中宋" panose="02010600040101010101" pitchFamily="2" charset="-122"/>
              </a:rPr>
              <a:t>？</a:t>
            </a:r>
            <a:endParaRPr lang="en-US" altLang="zh-CN" sz="3200"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zh-CN" altLang="en-US" kern="0" dirty="0">
              <a:latin typeface="华文中宋" panose="02010600040101010101" pitchFamily="2" charset="-122"/>
              <a:ea typeface="华文中宋" panose="02010600040101010101" pitchFamily="2" charset="-122"/>
            </a:endParaRPr>
          </a:p>
        </p:txBody>
      </p:sp>
      <p:sp>
        <p:nvSpPr>
          <p:cNvPr id="8" name="Rectangle 5">
            <a:extLst>
              <a:ext uri="{FF2B5EF4-FFF2-40B4-BE49-F238E27FC236}">
                <a16:creationId xmlns:a16="http://schemas.microsoft.com/office/drawing/2014/main" id="{2E5A1092-955A-41D4-AF99-C46A1C0604E5}"/>
              </a:ext>
            </a:extLst>
          </p:cNvPr>
          <p:cNvSpPr>
            <a:spLocks noGrp="1" noChangeArrowheads="1"/>
          </p:cNvSpPr>
          <p:nvPr>
            <p:ph idx="1"/>
          </p:nvPr>
        </p:nvSpPr>
        <p:spPr>
          <a:xfrm>
            <a:off x="1919536" y="1067798"/>
            <a:ext cx="8928992" cy="5040560"/>
          </a:xfrm>
        </p:spPr>
        <p:txBody>
          <a:bodyPr/>
          <a:lstStyle/>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算法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数据结构（</a:t>
            </a:r>
            <a:r>
              <a:rPr lang="en-US" altLang="zh-CN" sz="2800" dirty="0">
                <a:effectLst/>
                <a:latin typeface="华文中宋" panose="02010600040101010101" pitchFamily="2" charset="-122"/>
                <a:ea typeface="华文中宋" panose="02010600040101010101" pitchFamily="2" charset="-122"/>
              </a:rPr>
              <a:t>1960’s </a:t>
            </a:r>
            <a:r>
              <a:rPr lang="zh-CN" altLang="en-US" sz="2800" dirty="0">
                <a:effectLst/>
                <a:latin typeface="华文中宋" panose="02010600040101010101" pitchFamily="2" charset="-122"/>
                <a:ea typeface="华文中宋" panose="02010600040101010101" pitchFamily="2" charset="-122"/>
              </a:rPr>
              <a:t>）</a:t>
            </a:r>
          </a:p>
          <a:p>
            <a:pPr marL="0" indent="0" algn="l"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子程序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子程序（</a:t>
            </a:r>
            <a:r>
              <a:rPr lang="en-US" altLang="zh-CN" sz="2800" dirty="0">
                <a:effectLst/>
                <a:latin typeface="华文中宋" panose="02010600040101010101" pitchFamily="2" charset="-122"/>
                <a:ea typeface="华文中宋" panose="02010600040101010101" pitchFamily="2" charset="-122"/>
              </a:rPr>
              <a:t>1970’s </a:t>
            </a:r>
            <a:r>
              <a:rPr lang="zh-CN" altLang="en-US" sz="2800" dirty="0">
                <a:effectLst/>
                <a:latin typeface="华文中宋" panose="02010600040101010101" pitchFamily="2" charset="-122"/>
                <a:ea typeface="华文中宋" panose="02010600040101010101" pitchFamily="2" charset="-122"/>
              </a:rPr>
              <a:t>）</a:t>
            </a:r>
            <a:br>
              <a:rPr lang="zh-CN" altLang="en-US" sz="2800" dirty="0">
                <a:effectLst/>
                <a:latin typeface="华文中宋" panose="02010600040101010101" pitchFamily="2" charset="-122"/>
                <a:ea typeface="华文中宋" panose="02010600040101010101" pitchFamily="2" charset="-122"/>
              </a:rPr>
            </a:b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对象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对象（</a:t>
            </a:r>
            <a:r>
              <a:rPr lang="en-US" altLang="zh-CN" sz="2800" dirty="0">
                <a:effectLst/>
                <a:latin typeface="华文中宋" panose="02010600040101010101" pitchFamily="2" charset="-122"/>
                <a:ea typeface="华文中宋" panose="02010600040101010101" pitchFamily="2" charset="-122"/>
              </a:rPr>
              <a:t>1980’s</a:t>
            </a:r>
            <a:r>
              <a:rPr lang="zh-CN" altLang="en-US" sz="2800" dirty="0">
                <a:effectLst/>
                <a:latin typeface="华文中宋" panose="02010600040101010101" pitchFamily="2" charset="-122"/>
                <a:ea typeface="华文中宋" panose="02010600040101010101" pitchFamily="2" charset="-122"/>
              </a:rPr>
              <a:t>）</a:t>
            </a:r>
            <a:endParaRPr lang="en-US" altLang="zh-CN" sz="2800" dirty="0">
              <a:effectLst/>
              <a:latin typeface="华文中宋" panose="02010600040101010101" pitchFamily="2" charset="-122"/>
              <a:ea typeface="华文中宋" panose="02010600040101010101" pitchFamily="2" charset="-122"/>
            </a:endParaRPr>
          </a:p>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          对象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算法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数据结构</a:t>
            </a:r>
          </a:p>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组件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连接件（</a:t>
            </a:r>
            <a:r>
              <a:rPr lang="en-US" altLang="zh-CN" sz="2800" dirty="0">
                <a:effectLst/>
                <a:latin typeface="华文中宋" panose="02010600040101010101" pitchFamily="2" charset="-122"/>
                <a:ea typeface="华文中宋" panose="02010600040101010101" pitchFamily="2" charset="-122"/>
              </a:rPr>
              <a:t>1990’s</a:t>
            </a:r>
            <a:r>
              <a:rPr lang="zh-CN" altLang="en-US" sz="2800" dirty="0">
                <a:effectLst/>
                <a:latin typeface="华文中宋" panose="02010600040101010101" pitchFamily="2" charset="-122"/>
                <a:ea typeface="华文中宋" panose="02010600040101010101" pitchFamily="2" charset="-122"/>
              </a:rPr>
              <a:t>）</a:t>
            </a:r>
            <a:endParaRPr lang="en-US" altLang="zh-CN" sz="2800" dirty="0">
              <a:effectLst/>
              <a:latin typeface="华文中宋" panose="02010600040101010101" pitchFamily="2" charset="-122"/>
              <a:ea typeface="华文中宋" panose="02010600040101010101" pitchFamily="2" charset="-122"/>
            </a:endParaRPr>
          </a:p>
          <a:p>
            <a:pPr marL="0" indent="0" eaLnBrk="1" hangingPunct="1">
              <a:lnSpc>
                <a:spcPct val="150000"/>
              </a:lnSpc>
              <a:buNone/>
            </a:pPr>
            <a:endParaRPr lang="en-US" altLang="zh-CN" sz="2800" dirty="0">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id="{5E6CAC7D-A458-4F88-AF42-D07A5FF3E16B}"/>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0" name="Rectangle 4">
            <a:extLst>
              <a:ext uri="{FF2B5EF4-FFF2-40B4-BE49-F238E27FC236}">
                <a16:creationId xmlns:a16="http://schemas.microsoft.com/office/drawing/2014/main" id="{28A2C9F8-4A97-4CC9-AAAC-E0BDCA785596}"/>
              </a:ext>
            </a:extLst>
          </p:cNvPr>
          <p:cNvSpPr txBox="1">
            <a:spLocks noChangeArrowheads="1"/>
          </p:cNvSpPr>
          <p:nvPr/>
        </p:nvSpPr>
        <p:spPr>
          <a:xfrm>
            <a:off x="501393" y="4589710"/>
            <a:ext cx="8229600" cy="183993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3200" dirty="0">
                <a:solidFill>
                  <a:srgbClr val="A61D38"/>
                </a:solidFill>
                <a:latin typeface="华文中宋" panose="02010600040101010101" pitchFamily="2" charset="-122"/>
                <a:ea typeface="华文中宋" panose="02010600040101010101" pitchFamily="2" charset="-122"/>
              </a:rPr>
              <a:t>软件</a:t>
            </a:r>
            <a:r>
              <a:rPr lang="en-US" altLang="zh-CN" sz="3200" dirty="0">
                <a:solidFill>
                  <a:srgbClr val="A61D38"/>
                </a:solidFill>
                <a:latin typeface="华文中宋" panose="02010600040101010101" pitchFamily="2" charset="-122"/>
                <a:ea typeface="华文中宋" panose="02010600040101010101" pitchFamily="2" charset="-122"/>
              </a:rPr>
              <a:t>=</a:t>
            </a:r>
            <a:r>
              <a:rPr lang="zh-CN" altLang="en-US" sz="3200" dirty="0">
                <a:solidFill>
                  <a:srgbClr val="A61D38"/>
                </a:solidFill>
                <a:latin typeface="华文中宋" panose="02010600040101010101" pitchFamily="2" charset="-122"/>
                <a:ea typeface="华文中宋" panose="02010600040101010101" pitchFamily="2" charset="-122"/>
              </a:rPr>
              <a:t>？</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endPar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endParaRPr>
          </a:p>
          <a:p>
            <a:pPr eaLnBrk="1" hangingPunct="1"/>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文档</a:t>
            </a:r>
            <a:endPar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endParaRPr>
          </a:p>
          <a:p>
            <a:pPr eaLnBrk="1" hangingPunct="1"/>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文档 </a:t>
            </a:r>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zh-CN" altLang="en-US"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8426683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52432DC-0AF9-45BC-ADB3-18E8E4B86716}"/>
              </a:ext>
            </a:extLst>
          </p:cNvPr>
          <p:cNvSpPr>
            <a:spLocks noGrp="1"/>
          </p:cNvSpPr>
          <p:nvPr>
            <p:ph sz="quarter" idx="12"/>
          </p:nvPr>
        </p:nvSpPr>
        <p:spPr>
          <a:xfrm>
            <a:off x="6600514" y="5013176"/>
            <a:ext cx="5114553" cy="431800"/>
          </a:xfrm>
        </p:spPr>
        <p:txBody>
          <a:bodyPr/>
          <a:lstStyle/>
          <a:p>
            <a:endParaRPr lang="zh-CN" altLang="en-US"/>
          </a:p>
        </p:txBody>
      </p:sp>
      <p:sp>
        <p:nvSpPr>
          <p:cNvPr id="5" name="流程图: 过程 4">
            <a:extLst>
              <a:ext uri="{FF2B5EF4-FFF2-40B4-BE49-F238E27FC236}">
                <a16:creationId xmlns:a16="http://schemas.microsoft.com/office/drawing/2014/main" id="{04747CD5-26F6-4E2C-93CE-FE5BEE7DDF85}"/>
              </a:ext>
            </a:extLst>
          </p:cNvPr>
          <p:cNvSpPr/>
          <p:nvPr/>
        </p:nvSpPr>
        <p:spPr>
          <a:xfrm>
            <a:off x="551384" y="1076333"/>
            <a:ext cx="5093208" cy="5304995"/>
          </a:xfrm>
          <a:prstGeom prst="flowChartProcess">
            <a:avLst/>
          </a:prstGeom>
          <a:gradFill>
            <a:gsLst>
              <a:gs pos="100000">
                <a:srgbClr val="FFFFCC"/>
              </a:gs>
              <a:gs pos="0">
                <a:srgbClr val="FFFF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endParaRPr>
          </a:p>
        </p:txBody>
      </p:sp>
      <p:grpSp>
        <p:nvGrpSpPr>
          <p:cNvPr id="6" name="组合 5">
            <a:extLst>
              <a:ext uri="{FF2B5EF4-FFF2-40B4-BE49-F238E27FC236}">
                <a16:creationId xmlns:a16="http://schemas.microsoft.com/office/drawing/2014/main" id="{8D44F99D-3C61-4AF7-91F8-497FEC55E9CD}"/>
              </a:ext>
            </a:extLst>
          </p:cNvPr>
          <p:cNvGrpSpPr/>
          <p:nvPr/>
        </p:nvGrpSpPr>
        <p:grpSpPr>
          <a:xfrm>
            <a:off x="923529" y="2306410"/>
            <a:ext cx="4369812" cy="3934104"/>
            <a:chOff x="1235460" y="1410519"/>
            <a:chExt cx="5302298" cy="4773613"/>
          </a:xfrm>
        </p:grpSpPr>
        <p:sp>
          <p:nvSpPr>
            <p:cNvPr id="7" name="Freeform 40217">
              <a:extLst>
                <a:ext uri="{FF2B5EF4-FFF2-40B4-BE49-F238E27FC236}">
                  <a16:creationId xmlns:a16="http://schemas.microsoft.com/office/drawing/2014/main" id="{FB476C1B-5CB0-4740-8A72-6534F6E3737C}"/>
                </a:ext>
              </a:extLst>
            </p:cNvPr>
            <p:cNvSpPr/>
            <p:nvPr/>
          </p:nvSpPr>
          <p:spPr bwMode="auto">
            <a:xfrm>
              <a:off x="3851660" y="3469507"/>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00B05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8" name="Freeform 40218">
              <a:extLst>
                <a:ext uri="{FF2B5EF4-FFF2-40B4-BE49-F238E27FC236}">
                  <a16:creationId xmlns:a16="http://schemas.microsoft.com/office/drawing/2014/main" id="{55D696BD-3458-46A9-961A-BDCE60C3418A}"/>
                </a:ext>
              </a:extLst>
            </p:cNvPr>
            <p:cNvSpPr/>
            <p:nvPr/>
          </p:nvSpPr>
          <p:spPr bwMode="auto">
            <a:xfrm>
              <a:off x="1235460" y="3469507"/>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9" name="Freeform 40219">
              <a:extLst>
                <a:ext uri="{FF2B5EF4-FFF2-40B4-BE49-F238E27FC236}">
                  <a16:creationId xmlns:a16="http://schemas.microsoft.com/office/drawing/2014/main" id="{0BF6BBF5-3E35-4FBC-B812-EE4F777B281D}"/>
                </a:ext>
              </a:extLst>
            </p:cNvPr>
            <p:cNvSpPr/>
            <p:nvPr/>
          </p:nvSpPr>
          <p:spPr bwMode="auto">
            <a:xfrm>
              <a:off x="2641985" y="1410519"/>
              <a:ext cx="2465388" cy="2657475"/>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0" name="Oval 44671">
              <a:extLst>
                <a:ext uri="{FF2B5EF4-FFF2-40B4-BE49-F238E27FC236}">
                  <a16:creationId xmlns:a16="http://schemas.microsoft.com/office/drawing/2014/main" id="{9C088866-2A3F-488E-B53A-A9DE3FA12954}"/>
                </a:ext>
              </a:extLst>
            </p:cNvPr>
            <p:cNvSpPr>
              <a:spLocks noChangeArrowheads="1"/>
            </p:cNvSpPr>
            <p:nvPr/>
          </p:nvSpPr>
          <p:spPr bwMode="auto">
            <a:xfrm>
              <a:off x="1804888" y="4142711"/>
              <a:ext cx="177225" cy="1772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1" name="Freeform 44672">
              <a:extLst>
                <a:ext uri="{FF2B5EF4-FFF2-40B4-BE49-F238E27FC236}">
                  <a16:creationId xmlns:a16="http://schemas.microsoft.com/office/drawing/2014/main" id="{A827003E-B33E-450E-B8F2-4CF6B83AB643}"/>
                </a:ext>
              </a:extLst>
            </p:cNvPr>
            <p:cNvSpPr>
              <a:spLocks noEditPoints="1"/>
            </p:cNvSpPr>
            <p:nvPr/>
          </p:nvSpPr>
          <p:spPr bwMode="auto">
            <a:xfrm>
              <a:off x="1690271" y="4026823"/>
              <a:ext cx="403225" cy="403225"/>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2" name="文本框 11">
              <a:extLst>
                <a:ext uri="{FF2B5EF4-FFF2-40B4-BE49-F238E27FC236}">
                  <a16:creationId xmlns:a16="http://schemas.microsoft.com/office/drawing/2014/main" id="{1F276053-874F-497F-A286-4D8940FE6A35}"/>
                </a:ext>
              </a:extLst>
            </p:cNvPr>
            <p:cNvSpPr txBox="1"/>
            <p:nvPr/>
          </p:nvSpPr>
          <p:spPr>
            <a:xfrm>
              <a:off x="3991377"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3</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8A845CF5-2367-4051-8DE4-281B7E2196D3}"/>
                </a:ext>
              </a:extLst>
            </p:cNvPr>
            <p:cNvSpPr txBox="1"/>
            <p:nvPr/>
          </p:nvSpPr>
          <p:spPr>
            <a:xfrm>
              <a:off x="4755132" y="3981531"/>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数据</a:t>
              </a:r>
            </a:p>
          </p:txBody>
        </p:sp>
        <p:sp>
          <p:nvSpPr>
            <p:cNvPr id="14" name="文本框 13">
              <a:extLst>
                <a:ext uri="{FF2B5EF4-FFF2-40B4-BE49-F238E27FC236}">
                  <a16:creationId xmlns:a16="http://schemas.microsoft.com/office/drawing/2014/main" id="{398E4B72-F242-493A-AD4F-B04CD88B5199}"/>
                </a:ext>
              </a:extLst>
            </p:cNvPr>
            <p:cNvSpPr txBox="1"/>
            <p:nvPr/>
          </p:nvSpPr>
          <p:spPr>
            <a:xfrm>
              <a:off x="3379354"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2</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BBDDA219-32F7-4AE1-A49B-8442D57380FC}"/>
                </a:ext>
              </a:extLst>
            </p:cNvPr>
            <p:cNvSpPr txBox="1"/>
            <p:nvPr/>
          </p:nvSpPr>
          <p:spPr>
            <a:xfrm>
              <a:off x="2066278" y="3981531"/>
              <a:ext cx="1065934"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程序</a:t>
              </a:r>
            </a:p>
          </p:txBody>
        </p:sp>
        <p:sp>
          <p:nvSpPr>
            <p:cNvPr id="16" name="文本框 15">
              <a:extLst>
                <a:ext uri="{FF2B5EF4-FFF2-40B4-BE49-F238E27FC236}">
                  <a16:creationId xmlns:a16="http://schemas.microsoft.com/office/drawing/2014/main" id="{3501ACC1-95E6-4FEF-84C5-5120A2E13AFD}"/>
                </a:ext>
              </a:extLst>
            </p:cNvPr>
            <p:cNvSpPr txBox="1"/>
            <p:nvPr/>
          </p:nvSpPr>
          <p:spPr>
            <a:xfrm>
              <a:off x="3667040" y="3467620"/>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1</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0E150F08-86E8-4288-AE1D-02ADEB123367}"/>
                </a:ext>
              </a:extLst>
            </p:cNvPr>
            <p:cNvSpPr txBox="1"/>
            <p:nvPr/>
          </p:nvSpPr>
          <p:spPr>
            <a:xfrm>
              <a:off x="3530553" y="1735433"/>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文档</a:t>
              </a:r>
            </a:p>
          </p:txBody>
        </p:sp>
        <p:sp>
          <p:nvSpPr>
            <p:cNvPr id="18" name="文本框 17">
              <a:extLst>
                <a:ext uri="{FF2B5EF4-FFF2-40B4-BE49-F238E27FC236}">
                  <a16:creationId xmlns:a16="http://schemas.microsoft.com/office/drawing/2014/main" id="{FEAADABA-810E-407D-A56C-EA0D0B5D4482}"/>
                </a:ext>
              </a:extLst>
            </p:cNvPr>
            <p:cNvSpPr txBox="1"/>
            <p:nvPr/>
          </p:nvSpPr>
          <p:spPr>
            <a:xfrm>
              <a:off x="3134449" y="2188629"/>
              <a:ext cx="1713857" cy="1008326"/>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charset="0"/>
                  <a:cs typeface="+mn-cs"/>
                </a:rPr>
                <a:t>与程序开发、维护、使用有关的图文资料</a:t>
              </a:r>
            </a:p>
          </p:txBody>
        </p:sp>
        <p:sp>
          <p:nvSpPr>
            <p:cNvPr id="19" name="文本框 18">
              <a:extLst>
                <a:ext uri="{FF2B5EF4-FFF2-40B4-BE49-F238E27FC236}">
                  <a16:creationId xmlns:a16="http://schemas.microsoft.com/office/drawing/2014/main" id="{C0295EC9-1D55-46A5-8D9F-6BC7AFD0634F}"/>
                </a:ext>
              </a:extLst>
            </p:cNvPr>
            <p:cNvSpPr txBox="1"/>
            <p:nvPr/>
          </p:nvSpPr>
          <p:spPr>
            <a:xfrm>
              <a:off x="1652128" y="4450389"/>
              <a:ext cx="1845519" cy="1008326"/>
            </a:xfrm>
            <a:prstGeom prst="rect">
              <a:avLst/>
            </a:prstGeom>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完成预定的功能和性能的代码</a:t>
              </a:r>
            </a:p>
          </p:txBody>
        </p:sp>
        <p:sp>
          <p:nvSpPr>
            <p:cNvPr id="20" name="流程图: 磁盘 19">
              <a:extLst>
                <a:ext uri="{FF2B5EF4-FFF2-40B4-BE49-F238E27FC236}">
                  <a16:creationId xmlns:a16="http://schemas.microsoft.com/office/drawing/2014/main" id="{89A707BA-B64B-4BAB-93CA-D7DC7498EC28}"/>
                </a:ext>
              </a:extLst>
            </p:cNvPr>
            <p:cNvSpPr/>
            <p:nvPr/>
          </p:nvSpPr>
          <p:spPr>
            <a:xfrm>
              <a:off x="5596128" y="4048466"/>
              <a:ext cx="341722" cy="33046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1" name="流程图: 卡片 20">
              <a:extLst>
                <a:ext uri="{FF2B5EF4-FFF2-40B4-BE49-F238E27FC236}">
                  <a16:creationId xmlns:a16="http://schemas.microsoft.com/office/drawing/2014/main" id="{8D3894D0-32FB-4193-AAE1-B30D0886F8BA}"/>
                </a:ext>
              </a:extLst>
            </p:cNvPr>
            <p:cNvSpPr/>
            <p:nvPr/>
          </p:nvSpPr>
          <p:spPr>
            <a:xfrm flipH="1">
              <a:off x="3241106" y="1829417"/>
              <a:ext cx="262093" cy="298734"/>
            </a:xfrm>
            <a:prstGeom prst="flowChartPunchedCard">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2" name="文本框 21">
              <a:extLst>
                <a:ext uri="{FF2B5EF4-FFF2-40B4-BE49-F238E27FC236}">
                  <a16:creationId xmlns:a16="http://schemas.microsoft.com/office/drawing/2014/main" id="{D850045D-990C-4E98-A7EA-248937EF304F}"/>
                </a:ext>
              </a:extLst>
            </p:cNvPr>
            <p:cNvSpPr txBox="1"/>
            <p:nvPr/>
          </p:nvSpPr>
          <p:spPr>
            <a:xfrm>
              <a:off x="4314306" y="4448043"/>
              <a:ext cx="1845519" cy="709562"/>
            </a:xfrm>
            <a:prstGeom prst="rect">
              <a:avLst/>
            </a:prstGeom>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数据为王</a:t>
              </a:r>
              <a:endParaRPr kumimoji="0" lang="en-US" altLang="zh-CN" sz="1600" b="0" i="0" u="none" strike="noStrike" kern="1200" cap="none" spc="0" normalizeH="0" baseline="0" noProof="0" dirty="0">
                <a:ln>
                  <a:noFill/>
                </a:ln>
                <a:solidFill>
                  <a:srgbClr val="FFFFFF">
                    <a:lumMod val="95000"/>
                  </a:srgbClr>
                </a:solidFill>
                <a:effectLst/>
                <a:uLnTx/>
                <a:uFillTx/>
                <a:latin typeface="Times" charset="0"/>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信息之载体</a:t>
              </a:r>
            </a:p>
          </p:txBody>
        </p:sp>
      </p:grpSp>
      <p:sp>
        <p:nvSpPr>
          <p:cNvPr id="23" name="流程图: 过程 22">
            <a:extLst>
              <a:ext uri="{FF2B5EF4-FFF2-40B4-BE49-F238E27FC236}">
                <a16:creationId xmlns:a16="http://schemas.microsoft.com/office/drawing/2014/main" id="{BC041817-DA6C-48FB-821B-772A4FAF5019}"/>
              </a:ext>
            </a:extLst>
          </p:cNvPr>
          <p:cNvSpPr/>
          <p:nvPr/>
        </p:nvSpPr>
        <p:spPr>
          <a:xfrm>
            <a:off x="551384" y="1080594"/>
            <a:ext cx="5093208" cy="4943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324A7A"/>
                </a:solidFill>
                <a:effectLst/>
                <a:uLnTx/>
                <a:uFillTx/>
                <a:latin typeface="Franklin Gothic Book"/>
                <a:ea typeface="黑体" panose="02010609060101010101" pitchFamily="49" charset="-122"/>
                <a:cs typeface="+mn-cs"/>
              </a:rPr>
              <a:t>软件是？</a:t>
            </a:r>
          </a:p>
        </p:txBody>
      </p:sp>
      <p:sp>
        <p:nvSpPr>
          <p:cNvPr id="24" name="文本框 23">
            <a:extLst>
              <a:ext uri="{FF2B5EF4-FFF2-40B4-BE49-F238E27FC236}">
                <a16:creationId xmlns:a16="http://schemas.microsoft.com/office/drawing/2014/main" id="{D3E0D763-E6BA-4252-A89A-E4E7CD3C12EB}"/>
              </a:ext>
            </a:extLst>
          </p:cNvPr>
          <p:cNvSpPr txBox="1"/>
          <p:nvPr/>
        </p:nvSpPr>
        <p:spPr>
          <a:xfrm>
            <a:off x="584181" y="1628621"/>
            <a:ext cx="4709160" cy="646331"/>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1800" b="1" dirty="0">
                <a:solidFill>
                  <a:srgbClr val="000000">
                    <a:lumMod val="95000"/>
                    <a:lumOff val="5000"/>
                  </a:srgbClr>
                </a:solidFill>
                <a:latin typeface="华文中宋" panose="02010600040101010101" pitchFamily="2" charset="-122"/>
                <a:ea typeface="华文中宋" panose="02010600040101010101" pitchFamily="2" charset="-122"/>
              </a:rPr>
              <a:t>软件是</a:t>
            </a:r>
            <a:r>
              <a:rPr lang="zh-CN" altLang="en-US" sz="1800" b="1" dirty="0">
                <a:solidFill>
                  <a:srgbClr val="000000">
                    <a:lumMod val="95000"/>
                    <a:lumOff val="5000"/>
                  </a:srgbClr>
                </a:solidFill>
                <a:highlight>
                  <a:srgbClr val="C0C0C0"/>
                </a:highlight>
                <a:latin typeface="华文中宋" panose="02010600040101010101" pitchFamily="2" charset="-122"/>
                <a:ea typeface="华文中宋" panose="02010600040101010101" pitchFamily="2" charset="-122"/>
              </a:rPr>
              <a:t>存储、通信、</a:t>
            </a:r>
            <a:r>
              <a:rPr lang="en-US" altLang="zh-CN" sz="1800" b="1" dirty="0">
                <a:solidFill>
                  <a:srgbClr val="000000">
                    <a:lumMod val="95000"/>
                    <a:lumOff val="5000"/>
                  </a:srgbClr>
                </a:solidFill>
                <a:highlight>
                  <a:srgbClr val="C0C0C0"/>
                </a:highlight>
                <a:latin typeface="华文中宋" panose="02010600040101010101" pitchFamily="2" charset="-122"/>
                <a:ea typeface="华文中宋" panose="02010600040101010101" pitchFamily="2" charset="-122"/>
              </a:rPr>
              <a:t>UI</a:t>
            </a:r>
            <a:r>
              <a:rPr lang="zh-CN" altLang="en-US" sz="1800" b="1" dirty="0">
                <a:solidFill>
                  <a:srgbClr val="000000">
                    <a:lumMod val="95000"/>
                    <a:lumOff val="5000"/>
                  </a:srgbClr>
                </a:solidFill>
                <a:latin typeface="华文中宋" panose="02010600040101010101" pitchFamily="2" charset="-122"/>
                <a:ea typeface="华文中宋" panose="02010600040101010101" pitchFamily="2" charset="-122"/>
              </a:rPr>
              <a:t>和</a:t>
            </a:r>
            <a:r>
              <a:rPr lang="zh-CN" altLang="en-US" sz="1800" b="1" dirty="0">
                <a:solidFill>
                  <a:srgbClr val="C00000"/>
                </a:solidFill>
                <a:highlight>
                  <a:srgbClr val="FFFF00"/>
                </a:highlight>
                <a:latin typeface="华文中宋" panose="02010600040101010101" pitchFamily="2" charset="-122"/>
                <a:ea typeface="华文中宋" panose="02010600040101010101" pitchFamily="2" charset="-122"/>
              </a:rPr>
              <a:t>业务逻辑</a:t>
            </a:r>
            <a:r>
              <a:rPr lang="zh-CN" altLang="en-US" sz="1800" b="1" dirty="0">
                <a:solidFill>
                  <a:srgbClr val="000000">
                    <a:lumMod val="95000"/>
                    <a:lumOff val="5000"/>
                  </a:srgbClr>
                </a:solidFill>
                <a:latin typeface="华文中宋" panose="02010600040101010101" pitchFamily="2" charset="-122"/>
                <a:ea typeface="华文中宋" panose="02010600040101010101" pitchFamily="2" charset="-122"/>
              </a:rPr>
              <a:t>的紧密结合体。主要包括：</a:t>
            </a:r>
          </a:p>
        </p:txBody>
      </p:sp>
      <p:sp>
        <p:nvSpPr>
          <p:cNvPr id="25" name="流程图: 过程 24">
            <a:extLst>
              <a:ext uri="{FF2B5EF4-FFF2-40B4-BE49-F238E27FC236}">
                <a16:creationId xmlns:a16="http://schemas.microsoft.com/office/drawing/2014/main" id="{59D946F9-1987-4298-9BC1-AEE446765F87}"/>
              </a:ext>
            </a:extLst>
          </p:cNvPr>
          <p:cNvSpPr/>
          <p:nvPr/>
        </p:nvSpPr>
        <p:spPr>
          <a:xfrm>
            <a:off x="5729151" y="1556792"/>
            <a:ext cx="5906333" cy="4833992"/>
          </a:xfrm>
          <a:prstGeom prst="flowChartProcess">
            <a:avLst/>
          </a:prstGeom>
          <a:gradFill>
            <a:gsLst>
              <a:gs pos="100000">
                <a:srgbClr val="FFFFCC"/>
              </a:gs>
              <a:gs pos="0">
                <a:srgbClr val="FFFF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几乎每个软件项目都是新的</a:t>
            </a:r>
          </a:p>
          <a:p>
            <a:pPr marL="914354" marR="0" lvl="2" indent="0" algn="l" defTabSz="914400" rtl="0" eaLnBrk="1" fontAlgn="base" latinLnBrk="0" hangingPunct="1">
              <a:lnSpc>
                <a:spcPct val="15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000000">
                    <a:lumMod val="95000"/>
                    <a:lumOff val="5000"/>
                  </a:srgbClr>
                </a:solidFill>
                <a:effectLst/>
                <a:uLnTx/>
                <a:uFillTx/>
                <a:latin typeface="华文楷体" panose="02010600040101010101" pitchFamily="2" charset="-122"/>
                <a:ea typeface="华文楷体" panose="02010600040101010101" pitchFamily="2" charset="-122"/>
              </a:rPr>
              <a:t>新的需求、新的技术、新的部署方式等</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每个项目都是在不断变化的</a:t>
            </a:r>
          </a:p>
          <a:p>
            <a:pPr lvl="2" eaLnBrk="1" hangingPunct="1">
              <a:lnSpc>
                <a:spcPct val="150000"/>
              </a:lnSpc>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唯变不变</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软件项目风险很大</a:t>
            </a:r>
          </a:p>
          <a:p>
            <a:pPr marR="0" lvl="2" indent="0" defTabSz="914400" eaLnBrk="1" latinLnBrk="0" hangingPunct="1">
              <a:lnSpc>
                <a:spcPct val="150000"/>
              </a:lnSpc>
              <a:buClrTx/>
              <a:buSzTx/>
              <a:buFontTx/>
              <a:buNone/>
              <a:tabLst/>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据统计真正按期、按预算完成的不到</a:t>
            </a:r>
            <a:r>
              <a:rPr lang="en-US" altLang="zh-CN" sz="1600" dirty="0">
                <a:solidFill>
                  <a:srgbClr val="000000">
                    <a:lumMod val="95000"/>
                    <a:lumOff val="5000"/>
                  </a:srgbClr>
                </a:solidFill>
                <a:latin typeface="华文楷体" panose="02010600040101010101" pitchFamily="2" charset="-122"/>
                <a:ea typeface="华文楷体" panose="02010600040101010101" pitchFamily="2" charset="-122"/>
              </a:rPr>
              <a:t>20%</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软件项目通常是团队活动</a:t>
            </a:r>
          </a:p>
          <a:p>
            <a:pPr marL="914354" marR="0" lvl="2" indent="0" algn="l" defTabSz="914400" rtl="0" eaLnBrk="1" fontAlgn="base" latinLnBrk="0" hangingPunct="1">
              <a:lnSpc>
                <a:spcPct val="150000"/>
              </a:lnSpc>
              <a:spcBef>
                <a:spcPct val="0"/>
              </a:spcBef>
              <a:spcAft>
                <a:spcPct val="0"/>
              </a:spcAft>
              <a:buClrTx/>
              <a:buSzTx/>
              <a:buFontTx/>
              <a:buNone/>
              <a:tabLst/>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人多不一定力量大</a:t>
            </a:r>
            <a:endParaRPr lang="en-US" altLang="zh-CN" sz="1600" dirty="0">
              <a:solidFill>
                <a:srgbClr val="000000">
                  <a:lumMod val="95000"/>
                  <a:lumOff val="5000"/>
                </a:srgbClr>
              </a:solidFill>
              <a:latin typeface="华文楷体" panose="02010600040101010101" pitchFamily="2" charset="-122"/>
              <a:ea typeface="华文楷体" panose="02010600040101010101" pitchFamily="2" charset="-122"/>
            </a:endParaRP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软件相当复杂、昂贵，其价值无法精确量化</a:t>
            </a:r>
            <a:endParaRPr kumimoji="0" lang="en-US" altLang="zh-CN"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endParaRPr>
          </a:p>
          <a:p>
            <a:pPr lvl="2" eaLnBrk="1" hangingPunct="1">
              <a:lnSpc>
                <a:spcPct val="150000"/>
              </a:lnSpc>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用户往往觉得软件是很好修改的东西</a:t>
            </a:r>
            <a:endParaRPr lang="en-US" altLang="zh-CN" sz="1600" dirty="0">
              <a:solidFill>
                <a:srgbClr val="000000">
                  <a:lumMod val="95000"/>
                  <a:lumOff val="5000"/>
                </a:srgbClr>
              </a:solidFill>
              <a:latin typeface="华文楷体" panose="02010600040101010101" pitchFamily="2" charset="-122"/>
              <a:ea typeface="华文楷体" panose="02010600040101010101" pitchFamily="2" charset="-122"/>
            </a:endParaRPr>
          </a:p>
          <a:p>
            <a:pPr marL="914354" marR="0" lvl="2" indent="0" algn="l" defTabSz="914400" rtl="0" eaLnBrk="1" fontAlgn="base" latinLnBrk="0" hangingPunct="1">
              <a:lnSpc>
                <a:spcPct val="15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000000">
                  <a:lumMod val="95000"/>
                  <a:lumOff val="5000"/>
                </a:srgbClr>
              </a:solidFill>
              <a:effectLst/>
              <a:uLnTx/>
              <a:uFillTx/>
              <a:latin typeface="Franklin Gothic Book"/>
              <a:ea typeface="黑体" panose="02010609060101010101" pitchFamily="49" charset="-122"/>
              <a:cs typeface="+mn-cs"/>
            </a:endParaRPr>
          </a:p>
        </p:txBody>
      </p:sp>
      <p:sp>
        <p:nvSpPr>
          <p:cNvPr id="26" name="流程图: 过程 25">
            <a:extLst>
              <a:ext uri="{FF2B5EF4-FFF2-40B4-BE49-F238E27FC236}">
                <a16:creationId xmlns:a16="http://schemas.microsoft.com/office/drawing/2014/main" id="{10766EAD-BFF6-4F0E-B972-3540B636C122}"/>
              </a:ext>
            </a:extLst>
          </p:cNvPr>
          <p:cNvSpPr/>
          <p:nvPr/>
        </p:nvSpPr>
        <p:spPr>
          <a:xfrm>
            <a:off x="5729150" y="1085011"/>
            <a:ext cx="5906333" cy="4943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324A7A"/>
                </a:solidFill>
                <a:effectLst/>
                <a:uLnTx/>
                <a:uFillTx/>
                <a:latin typeface="Franklin Gothic Book"/>
                <a:ea typeface="黑体" panose="02010609060101010101" pitchFamily="49" charset="-122"/>
                <a:cs typeface="+mn-cs"/>
              </a:rPr>
              <a:t>软件的特点？</a:t>
            </a:r>
          </a:p>
        </p:txBody>
      </p:sp>
      <p:sp>
        <p:nvSpPr>
          <p:cNvPr id="27" name="文本框 26">
            <a:extLst>
              <a:ext uri="{FF2B5EF4-FFF2-40B4-BE49-F238E27FC236}">
                <a16:creationId xmlns:a16="http://schemas.microsoft.com/office/drawing/2014/main" id="{AA01F5D2-8236-4389-83AA-C59CD5EFB5F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8720219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6AF15F73-7666-4867-AEF6-90DB9C2F871C}"/>
              </a:ext>
            </a:extLst>
          </p:cNvPr>
          <p:cNvSpPr>
            <a:spLocks noGrp="1" noChangeArrowheads="1"/>
          </p:cNvSpPr>
          <p:nvPr>
            <p:ph idx="1"/>
          </p:nvPr>
        </p:nvSpPr>
        <p:spPr>
          <a:xfrm>
            <a:off x="624417" y="1125538"/>
            <a:ext cx="10972800" cy="5065712"/>
          </a:xfrm>
        </p:spPr>
        <p:txBody>
          <a:bodyPr/>
          <a:lstStyle/>
          <a:p>
            <a:pPr algn="l" eaLnBrk="1" hangingPunct="1">
              <a:lnSpc>
                <a:spcPct val="150000"/>
              </a:lnSpc>
              <a:spcAft>
                <a:spcPct val="0"/>
              </a:spcAft>
              <a:buClrTx/>
              <a:buFont typeface="Wingdings" panose="05000000000000000000" pitchFamily="2" charset="2"/>
              <a:buChar char="p"/>
              <a:defRPr/>
            </a:pPr>
            <a:r>
              <a:rPr lang="zh-CN" altLang="en-US" sz="2000" dirty="0">
                <a:effectLst/>
                <a:latin typeface="华文中宋" panose="02010600040101010101" pitchFamily="2" charset="-122"/>
                <a:ea typeface="华文中宋" panose="02010600040101010101" pitchFamily="2" charset="-122"/>
              </a:rPr>
              <a:t>相对于硬件，软件不会“磨损”，但：</a:t>
            </a:r>
            <a:endParaRPr lang="en-US" altLang="zh-CN" sz="2000" dirty="0">
              <a:effectLst/>
              <a:latin typeface="华文中宋" panose="02010600040101010101" pitchFamily="2" charset="-122"/>
              <a:ea typeface="华文中宋"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软件维护要比硬件维护复杂得多。</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当硬件部件磨损、故障时，可用另一个零件替换它。</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但对软件，每一个故障都表明设计或编码存在错误。</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每次的修改与维护，都有可能会引入新的错误。</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软件很多问题要等到后期才逐渐暴露，越靠后变更代价越大。</a:t>
            </a:r>
            <a:endParaRPr lang="en-US" altLang="zh-CN" sz="2200" dirty="0">
              <a:latin typeface="华文楷体" panose="02010600040101010101" pitchFamily="2" charset="-122"/>
              <a:ea typeface="华文楷体" panose="02010600040101010101" pitchFamily="2" charset="-122"/>
            </a:endParaRPr>
          </a:p>
          <a:p>
            <a:pPr algn="l" eaLnBrk="1" hangingPunct="1">
              <a:lnSpc>
                <a:spcPct val="150000"/>
              </a:lnSpc>
              <a:spcAft>
                <a:spcPct val="0"/>
              </a:spcAft>
              <a:buClrTx/>
              <a:buFont typeface="Wingdings" panose="05000000000000000000" pitchFamily="2" charset="2"/>
              <a:buChar char="p"/>
              <a:defRPr/>
            </a:pPr>
            <a:r>
              <a:rPr lang="zh-CN" altLang="en-US" sz="2000" dirty="0">
                <a:effectLst/>
                <a:latin typeface="华文中宋" panose="02010600040101010101" pitchFamily="2" charset="-122"/>
                <a:ea typeface="华文中宋" panose="02010600040101010101" pitchFamily="2" charset="-122"/>
              </a:rPr>
              <a:t>软件行业的每个人都有自己的关于项目失败的经历（失败的负担：否定自己；产品没用带来的痛苦），尽管似乎没人知道到底如何追究责任，但肯定存在严重的错误。</a:t>
            </a:r>
            <a:endParaRPr lang="en-US" altLang="zh-CN" sz="2000" dirty="0">
              <a:effectLst/>
              <a:latin typeface="华文中宋" panose="02010600040101010101" pitchFamily="2" charset="-122"/>
              <a:ea typeface="华文中宋" panose="02010600040101010101" pitchFamily="2" charset="-122"/>
            </a:endParaRPr>
          </a:p>
          <a:p>
            <a:pPr algn="l" eaLnBrk="1" hangingPunct="1">
              <a:lnSpc>
                <a:spcPct val="150000"/>
              </a:lnSpc>
              <a:spcAft>
                <a:spcPct val="0"/>
              </a:spcAft>
              <a:buClrTx/>
              <a:buFont typeface="Wingdings" panose="05000000000000000000" pitchFamily="2" charset="2"/>
              <a:buChar char="p"/>
              <a:defRPr/>
            </a:pPr>
            <a:r>
              <a:rPr lang="zh-CN" altLang="en-US" sz="2000" dirty="0">
                <a:effectLst/>
                <a:latin typeface="华文中宋" panose="02010600040101010101" pitchFamily="2" charset="-122"/>
                <a:ea typeface="华文中宋" panose="02010600040101010101" pitchFamily="2" charset="-122"/>
              </a:rPr>
              <a:t>软件生产的失败：往往是技术、管理、工具等多方面原因。</a:t>
            </a:r>
          </a:p>
          <a:p>
            <a:pPr marL="0" indent="0" eaLnBrk="1" hangingPunct="1">
              <a:lnSpc>
                <a:spcPct val="150000"/>
              </a:lnSpc>
              <a:buNone/>
              <a:defRPr/>
            </a:pPr>
            <a:endParaRPr lang="zh-CN" altLang="en-US" sz="2800" dirty="0">
              <a:effectLst/>
              <a:latin typeface="华文楷体" panose="02010600040101010101" pitchFamily="2" charset="-122"/>
              <a:ea typeface="华文楷体" panose="02010600040101010101" pitchFamily="2" charset="-122"/>
            </a:endParaRPr>
          </a:p>
          <a:p>
            <a:pPr marL="0" indent="0" eaLnBrk="1" hangingPunct="1">
              <a:lnSpc>
                <a:spcPct val="150000"/>
              </a:lnSpc>
              <a:buNone/>
              <a:defRPr/>
            </a:pPr>
            <a:endParaRPr lang="zh-CN" altLang="en-US" sz="24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25CDE3A5-44AD-4D8C-8AFC-657ED1363A7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08793342"/>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47856</TotalTime>
  <Words>14937</Words>
  <Application>Microsoft Office PowerPoint</Application>
  <PresentationFormat>宽屏</PresentationFormat>
  <Paragraphs>1480</Paragraphs>
  <Slides>159</Slides>
  <Notes>102</Notes>
  <HiddenSlides>0</HiddenSlides>
  <MMClips>1</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3</vt:i4>
      </vt:variant>
      <vt:variant>
        <vt:lpstr>幻灯片标题</vt:lpstr>
      </vt:variant>
      <vt:variant>
        <vt:i4>159</vt:i4>
      </vt:variant>
    </vt:vector>
  </HeadingPairs>
  <TitlesOfParts>
    <vt:vector size="187" baseType="lpstr">
      <vt:lpstr>DIN</vt:lpstr>
      <vt:lpstr>Helvetica Neue</vt:lpstr>
      <vt:lpstr>PingFang SC</vt:lpstr>
      <vt:lpstr>等线</vt:lpstr>
      <vt:lpstr>等线 Light</vt:lpstr>
      <vt:lpstr>仿宋</vt:lpstr>
      <vt:lpstr>黑体</vt:lpstr>
      <vt:lpstr>华文楷体</vt:lpstr>
      <vt:lpstr>华文细黑</vt:lpstr>
      <vt:lpstr>华文中宋</vt:lpstr>
      <vt:lpstr>楷体</vt:lpstr>
      <vt:lpstr>宋体</vt:lpstr>
      <vt:lpstr>微软雅黑</vt:lpstr>
      <vt:lpstr>Arial</vt:lpstr>
      <vt:lpstr>Arial</vt:lpstr>
      <vt:lpstr>Arial Black</vt:lpstr>
      <vt:lpstr>Calibri</vt:lpstr>
      <vt:lpstr>Franklin Gothic Book</vt:lpstr>
      <vt:lpstr>Ink Free</vt:lpstr>
      <vt:lpstr>Times</vt:lpstr>
      <vt:lpstr>Times New Roman</vt:lpstr>
      <vt:lpstr>Verdana</vt:lpstr>
      <vt:lpstr>Wingdings</vt:lpstr>
      <vt:lpstr>Blank Presentation</vt:lpstr>
      <vt:lpstr>自定义设计方案</vt:lpstr>
      <vt:lpstr>Document</vt:lpstr>
      <vt:lpstr>PDF</vt:lpstr>
      <vt:lpstr>位图图像</vt:lpstr>
      <vt:lpstr>Software Architecture --- Perspective on an Emerging Discipline  软件体系结构 ------ 一门初露端倪的学科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软件工程50年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伟鑫 洪</cp:lastModifiedBy>
  <cp:revision>3484</cp:revision>
  <cp:lastPrinted>2017-05-23T01:03:28Z</cp:lastPrinted>
  <dcterms:created xsi:type="dcterms:W3CDTF">2016-05-25T14:04:48Z</dcterms:created>
  <dcterms:modified xsi:type="dcterms:W3CDTF">2025-06-17T11:25:51Z</dcterms:modified>
</cp:coreProperties>
</file>